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sldIdLst>
    <p:sldId id="346" r:id="rId5"/>
    <p:sldId id="294" r:id="rId6"/>
    <p:sldId id="261" r:id="rId7"/>
    <p:sldId id="262" r:id="rId8"/>
    <p:sldId id="263" r:id="rId9"/>
    <p:sldId id="264" r:id="rId10"/>
    <p:sldId id="328" r:id="rId11"/>
    <p:sldId id="329" r:id="rId12"/>
    <p:sldId id="330" r:id="rId13"/>
    <p:sldId id="331" r:id="rId14"/>
    <p:sldId id="265" r:id="rId15"/>
    <p:sldId id="266" r:id="rId16"/>
    <p:sldId id="332" r:id="rId17"/>
    <p:sldId id="333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47" r:id="rId79"/>
    <p:sldId id="348" r:id="rId80"/>
    <p:sldId id="349" r:id="rId81"/>
    <p:sldId id="350" r:id="rId82"/>
    <p:sldId id="351" r:id="rId83"/>
    <p:sldId id="352" r:id="rId84"/>
    <p:sldId id="353" r:id="rId85"/>
    <p:sldId id="354" r:id="rId86"/>
    <p:sldId id="355" r:id="rId87"/>
    <p:sldId id="356" r:id="rId88"/>
    <p:sldId id="357" r:id="rId89"/>
    <p:sldId id="358" r:id="rId90"/>
    <p:sldId id="359" r:id="rId91"/>
    <p:sldId id="360" r:id="rId92"/>
  </p:sldIdLst>
  <p:sldSz cx="12192000" cy="6858000"/>
  <p:notesSz cx="6858000" cy="9144000"/>
  <p:embeddedFontLst>
    <p:embeddedFont>
      <p:font typeface="Pilowlava" panose="020B0604020202020204" charset="0"/>
      <p:regular r:id="rId93"/>
    </p:embeddedFont>
    <p:embeddedFont>
      <p:font typeface="Space Mono" panose="020B0604020202020204" charset="0"/>
      <p:regular r:id="rId94"/>
      <p:bold r:id="rId95"/>
      <p:italic r:id="rId96"/>
      <p:boldItalic r:id="rId97"/>
    </p:embeddedFont>
    <p:embeddedFont>
      <p:font typeface="Uncut Sans" panose="020B0604020202020204" charset="0"/>
      <p:regular r:id="rId98"/>
      <p:bold r:id="rId99"/>
      <p:italic r:id="rId100"/>
      <p:boldItalic r:id="rId101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Logos" id="{71328CC0-2329-4E16-8F3A-92830B691E1D}">
          <p14:sldIdLst>
            <p14:sldId id="346"/>
            <p14:sldId id="294"/>
            <p14:sldId id="261"/>
            <p14:sldId id="262"/>
            <p14:sldId id="263"/>
            <p14:sldId id="264"/>
          </p14:sldIdLst>
        </p14:section>
        <p14:section name="Social" id="{A13B3D3E-E95E-4A41-A3D0-6B0526A8465B}">
          <p14:sldIdLst>
            <p14:sldId id="328"/>
            <p14:sldId id="329"/>
            <p14:sldId id="330"/>
            <p14:sldId id="331"/>
          </p14:sldIdLst>
        </p14:section>
        <p14:section name="Grids" id="{81082C3B-1A8F-4105-8F7D-C22860399F2A}">
          <p14:sldIdLst>
            <p14:sldId id="265"/>
            <p14:sldId id="266"/>
          </p14:sldIdLst>
        </p14:section>
        <p14:section name="Leader Lines" id="{2CCAE6D8-8DCA-4C63-9270-042E198E3D35}">
          <p14:sldIdLst>
            <p14:sldId id="332"/>
          </p14:sldIdLst>
        </p14:section>
        <p14:section name="Rulers" id="{25DB93E9-8CD0-43DB-A0EC-A8FB19CFF675}">
          <p14:sldIdLst>
            <p14:sldId id="333"/>
          </p14:sldIdLst>
        </p14:section>
        <p14:section name="Blobs" id="{8F72C1DA-FDCE-443A-972A-848D0C2FDACE}">
          <p14:sldIdLst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</p14:sldIdLst>
        </p14:section>
        <p14:section name="Icons" id="{ADAC47FF-FCBC-4851-BBA9-50D81C61A1EE}">
          <p14:sldIdLst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BF3D7D-F75F-4E53-A60A-95AD23636FA8}" v="441" dt="2024-12-21T21:42:44.4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7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2" y="9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presProps" Target="presProps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font" Target="fonts/font3.fntdata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microsoft.com/office/2015/10/relationships/revisionInfo" Target="revisionInfo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font" Target="fonts/font2.fntdata"/><Relationship Id="rId99" Type="http://schemas.openxmlformats.org/officeDocument/2006/relationships/font" Target="fonts/font7.fntdata"/><Relationship Id="rId101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font" Target="fonts/font5.fntdata"/><Relationship Id="rId104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font" Target="fonts/font8.fntdata"/><Relationship Id="rId105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font" Target="fonts/font1.fntdata"/><Relationship Id="rId98" Type="http://schemas.openxmlformats.org/officeDocument/2006/relationships/font" Target="fonts/font6.fntdata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009391-E72E-E21A-4C0A-5457A792F8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EA5F1CA-9928-7097-FEB0-D9C68A26BA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49792B1-A576-059D-CA2E-4A392258D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042E7-568D-461D-B99E-2C25657F1E4B}" type="datetimeFigureOut">
              <a:rPr lang="de-DE" smtClean="0"/>
              <a:t>21.12.2024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9932858-3E20-3A42-B868-AC5616EC4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425939-A110-AB41-3274-30B0D7FF4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6D6B3-462A-4D4E-A1E8-D6FEA9C8EC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0688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0B222B-1665-C155-350C-D2C098B9D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B298023-E2BB-037B-2CEC-00793DD7AA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4C5DF93-3714-0107-5CFB-8B8702A4B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042E7-568D-461D-B99E-2C25657F1E4B}" type="datetimeFigureOut">
              <a:rPr lang="de-DE" smtClean="0"/>
              <a:t>21.12.2024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0A384E3-66B1-5493-BA94-2C8913487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E959180-F924-9035-ED88-55EB54DDF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6D6B3-462A-4D4E-A1E8-D6FEA9C8EC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8133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AB99B38-F916-F18D-0096-9BA80A4F6C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673A73D-CB12-3BAD-9F5E-68B14300E0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05F476D-0BE2-686F-DB50-090E6CFC8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042E7-568D-461D-B99E-2C25657F1E4B}" type="datetimeFigureOut">
              <a:rPr lang="de-DE" smtClean="0"/>
              <a:t>21.12.2024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D1B7CED-6859-2539-38ED-26A582F5B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C039EA-CDCD-1D54-A734-64EA32D3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6D6B3-462A-4D4E-A1E8-D6FEA9C8EC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2153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E92083-946D-590D-51D2-7F8BE3741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D3CC8F6-486A-4177-2EAD-BCAA270ED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F6D3CDE-E4A3-C4BA-E3B5-C97DC0E7B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042E7-568D-461D-B99E-2C25657F1E4B}" type="datetimeFigureOut">
              <a:rPr lang="de-DE" smtClean="0"/>
              <a:t>21.12.2024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1761A53-ADA7-293D-4BE1-55E3CEB42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B4CFFA3-B421-E4F5-53BC-437E86CBC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6D6B3-462A-4D4E-A1E8-D6FEA9C8EC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8214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452247-E991-1AFF-8FA5-C3D281769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E308CFC-96E2-F94E-BF18-39E58985D2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D2BF54-75F2-A836-B1B5-5535C2338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042E7-568D-461D-B99E-2C25657F1E4B}" type="datetimeFigureOut">
              <a:rPr lang="de-DE" smtClean="0"/>
              <a:t>21.12.2024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1228CAE-4722-E648-0A2C-AC8588E22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AE7589-2D23-51C4-0026-A2A0523F9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6D6B3-462A-4D4E-A1E8-D6FEA9C8EC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2214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89D43F-B435-4C12-FD66-3520E8000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C042A0B-86E0-B63F-3E57-DDABCF04C9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8A6E98A-A0F0-82D4-40BA-0AA3A3C9FB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4A19FFC-6426-957E-AA23-C5D5FEE3D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042E7-568D-461D-B99E-2C25657F1E4B}" type="datetimeFigureOut">
              <a:rPr lang="de-DE" smtClean="0"/>
              <a:t>21.12.2024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3807D8E-0CF4-6CB8-E63D-E083E9EF7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06B067C-A5B0-5A0B-8D4E-2C2E9BD9C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6D6B3-462A-4D4E-A1E8-D6FEA9C8EC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2721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F43FB3-C1F1-9319-6EFE-57A1CB12D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5F12AEE-2724-6400-EA5D-307E8E1AB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99321A2-8551-D1D2-8C5C-D1F30D1F1B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DEBD53B-78FA-86BD-9D16-D5EA611494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C46EDE2-B9A6-8423-B7E2-E2C5F2662E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A7B38A1-67FC-8746-B258-A5B3352F8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042E7-568D-461D-B99E-2C25657F1E4B}" type="datetimeFigureOut">
              <a:rPr lang="de-DE" smtClean="0"/>
              <a:t>21.12.2024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BFD09FB-3487-2722-9D0B-AB8A98F38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D98882-D4D2-5472-1E2D-787D4345F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6D6B3-462A-4D4E-A1E8-D6FEA9C8EC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9905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EAFE47-4AC9-B34E-1D92-BDAF7ED33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C275ABA-5D0D-A16F-3553-05D7DDFB3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042E7-568D-461D-B99E-2C25657F1E4B}" type="datetimeFigureOut">
              <a:rPr lang="de-DE" smtClean="0"/>
              <a:t>21.12.2024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957FB97-D706-08BA-4E1C-318138550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1D21D58-61AC-AF71-8AA8-A338B21CF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6D6B3-462A-4D4E-A1E8-D6FEA9C8EC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4788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DD1D4EB-4496-DDA8-8E89-0012705A3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042E7-568D-461D-B99E-2C25657F1E4B}" type="datetimeFigureOut">
              <a:rPr lang="de-DE" smtClean="0"/>
              <a:t>21.12.2024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5078D35-351C-3622-D2EE-43349C4D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986C34E-5277-62F1-62CE-1401D0636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6D6B3-462A-4D4E-A1E8-D6FEA9C8EC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146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6AC4BA-2AE2-8E15-D68C-ACF1BC659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F0A377-087C-3334-05E0-D1A7DD2FB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CC9DB09-2E00-03D3-9493-8B22442B36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D5AA138-A592-A210-C13B-0B0DE18BD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042E7-568D-461D-B99E-2C25657F1E4B}" type="datetimeFigureOut">
              <a:rPr lang="de-DE" smtClean="0"/>
              <a:t>21.12.2024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E4700D2-5E4B-FCC4-F4CB-B2311973D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AAA5A56-510D-AE15-A710-5BD696060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6D6B3-462A-4D4E-A1E8-D6FEA9C8EC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2123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FAC1FC-91DF-11E6-074D-77F7FDC00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96F6D78-07FB-FBE1-A7D3-9C236A91D1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9B46327-31CF-EE62-C9DE-259D31FA88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418D8EF-7BD5-09FB-7FF9-66DB981DC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042E7-568D-461D-B99E-2C25657F1E4B}" type="datetimeFigureOut">
              <a:rPr lang="de-DE" smtClean="0"/>
              <a:t>21.12.2024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FA71EC6-384E-E7DD-FFF9-8E5F9CF02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93D09D8-FA3C-2F53-A3EC-C1390EF66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6D6B3-462A-4D4E-A1E8-D6FEA9C8EC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1761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0EEFF62-60BB-7CDE-5AEA-EA083ABB6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650D0C1-343B-4FD8-4CAB-87D38AADA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6B2ED24-BA8B-35B0-ACD0-34EA846184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042E7-568D-461D-B99E-2C25657F1E4B}" type="datetimeFigureOut">
              <a:rPr lang="de-DE" smtClean="0"/>
              <a:t>21.12.2024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48DC36A-9D77-3D69-5FFE-F50BD6BD17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87E3134-A9AE-CA86-5185-9D3F3A25E5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6D6B3-462A-4D4E-A1E8-D6FEA9C8EC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703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18" Type="http://schemas.openxmlformats.org/officeDocument/2006/relationships/image" Target="../media/image43.png"/><Relationship Id="rId26" Type="http://schemas.openxmlformats.org/officeDocument/2006/relationships/image" Target="../media/image51.png"/><Relationship Id="rId3" Type="http://schemas.openxmlformats.org/officeDocument/2006/relationships/image" Target="../media/image28.svg"/><Relationship Id="rId21" Type="http://schemas.openxmlformats.org/officeDocument/2006/relationships/image" Target="../media/image46.sv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17" Type="http://schemas.openxmlformats.org/officeDocument/2006/relationships/image" Target="../media/image42.svg"/><Relationship Id="rId25" Type="http://schemas.openxmlformats.org/officeDocument/2006/relationships/image" Target="../media/image50.svg"/><Relationship Id="rId2" Type="http://schemas.openxmlformats.org/officeDocument/2006/relationships/image" Target="../media/image27.png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29" Type="http://schemas.openxmlformats.org/officeDocument/2006/relationships/image" Target="../media/image5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24" Type="http://schemas.openxmlformats.org/officeDocument/2006/relationships/image" Target="../media/image49.png"/><Relationship Id="rId5" Type="http://schemas.openxmlformats.org/officeDocument/2006/relationships/image" Target="../media/image30.svg"/><Relationship Id="rId15" Type="http://schemas.openxmlformats.org/officeDocument/2006/relationships/image" Target="../media/image40.svg"/><Relationship Id="rId23" Type="http://schemas.openxmlformats.org/officeDocument/2006/relationships/image" Target="../media/image48.svg"/><Relationship Id="rId28" Type="http://schemas.openxmlformats.org/officeDocument/2006/relationships/image" Target="../media/image53.png"/><Relationship Id="rId10" Type="http://schemas.openxmlformats.org/officeDocument/2006/relationships/image" Target="../media/image35.png"/><Relationship Id="rId19" Type="http://schemas.openxmlformats.org/officeDocument/2006/relationships/image" Target="../media/image44.sv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39.png"/><Relationship Id="rId22" Type="http://schemas.openxmlformats.org/officeDocument/2006/relationships/image" Target="../media/image47.png"/><Relationship Id="rId27" Type="http://schemas.openxmlformats.org/officeDocument/2006/relationships/image" Target="../media/image5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svg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svg"/><Relationship Id="rId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svg"/><Relationship Id="rId4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svg"/><Relationship Id="rId7" Type="http://schemas.openxmlformats.org/officeDocument/2006/relationships/image" Target="../media/image94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svg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svg"/><Relationship Id="rId7" Type="http://schemas.openxmlformats.org/officeDocument/2006/relationships/image" Target="../media/image100.sv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svg"/><Relationship Id="rId4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sv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sv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sv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sv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sv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sv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sv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sv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sv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sv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sv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sv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svg"/><Relationship Id="rId4" Type="http://schemas.openxmlformats.org/officeDocument/2006/relationships/image" Target="../media/image12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sv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sv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sv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sv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sv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sv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sv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sv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sv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sv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sv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sv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sv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sv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sv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sv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sv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sv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sv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sv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sv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sv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sv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sv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sv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sv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sv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sv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sv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sv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sv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sv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sv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08.svg"/><Relationship Id="rId299" Type="http://schemas.openxmlformats.org/officeDocument/2006/relationships/image" Target="../media/image490.svg"/><Relationship Id="rId21" Type="http://schemas.openxmlformats.org/officeDocument/2006/relationships/image" Target="../media/image212.png"/><Relationship Id="rId63" Type="http://schemas.openxmlformats.org/officeDocument/2006/relationships/image" Target="../media/image254.png"/><Relationship Id="rId159" Type="http://schemas.openxmlformats.org/officeDocument/2006/relationships/image" Target="../media/image350.svg"/><Relationship Id="rId324" Type="http://schemas.openxmlformats.org/officeDocument/2006/relationships/image" Target="../media/image515.png"/><Relationship Id="rId170" Type="http://schemas.openxmlformats.org/officeDocument/2006/relationships/image" Target="../media/image361.png"/><Relationship Id="rId226" Type="http://schemas.openxmlformats.org/officeDocument/2006/relationships/image" Target="../media/image417.png"/><Relationship Id="rId268" Type="http://schemas.openxmlformats.org/officeDocument/2006/relationships/image" Target="../media/image459.png"/><Relationship Id="rId32" Type="http://schemas.openxmlformats.org/officeDocument/2006/relationships/image" Target="../media/image223.svg"/><Relationship Id="rId74" Type="http://schemas.openxmlformats.org/officeDocument/2006/relationships/image" Target="../media/image265.svg"/><Relationship Id="rId128" Type="http://schemas.openxmlformats.org/officeDocument/2006/relationships/image" Target="../media/image319.png"/><Relationship Id="rId5" Type="http://schemas.openxmlformats.org/officeDocument/2006/relationships/image" Target="../media/image196.svg"/><Relationship Id="rId181" Type="http://schemas.openxmlformats.org/officeDocument/2006/relationships/image" Target="../media/image372.svg"/><Relationship Id="rId237" Type="http://schemas.openxmlformats.org/officeDocument/2006/relationships/image" Target="../media/image428.svg"/><Relationship Id="rId279" Type="http://schemas.openxmlformats.org/officeDocument/2006/relationships/image" Target="../media/image470.svg"/><Relationship Id="rId43" Type="http://schemas.openxmlformats.org/officeDocument/2006/relationships/image" Target="../media/image234.png"/><Relationship Id="rId139" Type="http://schemas.openxmlformats.org/officeDocument/2006/relationships/image" Target="../media/image330.svg"/><Relationship Id="rId290" Type="http://schemas.openxmlformats.org/officeDocument/2006/relationships/image" Target="../media/image481.png"/><Relationship Id="rId304" Type="http://schemas.openxmlformats.org/officeDocument/2006/relationships/image" Target="../media/image495.png"/><Relationship Id="rId85" Type="http://schemas.openxmlformats.org/officeDocument/2006/relationships/image" Target="../media/image276.svg"/><Relationship Id="rId150" Type="http://schemas.openxmlformats.org/officeDocument/2006/relationships/image" Target="../media/image341.png"/><Relationship Id="rId192" Type="http://schemas.openxmlformats.org/officeDocument/2006/relationships/image" Target="../media/image383.png"/><Relationship Id="rId206" Type="http://schemas.openxmlformats.org/officeDocument/2006/relationships/image" Target="../media/image397.png"/><Relationship Id="rId248" Type="http://schemas.openxmlformats.org/officeDocument/2006/relationships/image" Target="../media/image439.png"/><Relationship Id="rId12" Type="http://schemas.openxmlformats.org/officeDocument/2006/relationships/image" Target="../media/image203.svg"/><Relationship Id="rId108" Type="http://schemas.openxmlformats.org/officeDocument/2006/relationships/image" Target="../media/image299.png"/><Relationship Id="rId315" Type="http://schemas.openxmlformats.org/officeDocument/2006/relationships/image" Target="../media/image506.svg"/><Relationship Id="rId54" Type="http://schemas.openxmlformats.org/officeDocument/2006/relationships/image" Target="../media/image245.svg"/><Relationship Id="rId96" Type="http://schemas.openxmlformats.org/officeDocument/2006/relationships/image" Target="../media/image287.png"/><Relationship Id="rId161" Type="http://schemas.openxmlformats.org/officeDocument/2006/relationships/image" Target="../media/image352.svg"/><Relationship Id="rId217" Type="http://schemas.openxmlformats.org/officeDocument/2006/relationships/image" Target="../media/image408.svg"/><Relationship Id="rId259" Type="http://schemas.openxmlformats.org/officeDocument/2006/relationships/image" Target="../media/image450.svg"/><Relationship Id="rId23" Type="http://schemas.openxmlformats.org/officeDocument/2006/relationships/image" Target="../media/image214.png"/><Relationship Id="rId119" Type="http://schemas.openxmlformats.org/officeDocument/2006/relationships/image" Target="../media/image310.svg"/><Relationship Id="rId270" Type="http://schemas.openxmlformats.org/officeDocument/2006/relationships/image" Target="../media/image461.png"/><Relationship Id="rId326" Type="http://schemas.openxmlformats.org/officeDocument/2006/relationships/image" Target="../media/image517.png"/><Relationship Id="rId65" Type="http://schemas.openxmlformats.org/officeDocument/2006/relationships/image" Target="../media/image256.png"/><Relationship Id="rId130" Type="http://schemas.openxmlformats.org/officeDocument/2006/relationships/image" Target="../media/image321.png"/><Relationship Id="rId172" Type="http://schemas.openxmlformats.org/officeDocument/2006/relationships/image" Target="../media/image363.png"/><Relationship Id="rId228" Type="http://schemas.openxmlformats.org/officeDocument/2006/relationships/image" Target="../media/image419.png"/><Relationship Id="rId281" Type="http://schemas.openxmlformats.org/officeDocument/2006/relationships/image" Target="../media/image472.svg"/><Relationship Id="rId34" Type="http://schemas.openxmlformats.org/officeDocument/2006/relationships/image" Target="../media/image225.svg"/><Relationship Id="rId76" Type="http://schemas.openxmlformats.org/officeDocument/2006/relationships/image" Target="../media/image267.svg"/><Relationship Id="rId141" Type="http://schemas.openxmlformats.org/officeDocument/2006/relationships/image" Target="../media/image332.svg"/><Relationship Id="rId7" Type="http://schemas.openxmlformats.org/officeDocument/2006/relationships/image" Target="../media/image198.svg"/><Relationship Id="rId183" Type="http://schemas.openxmlformats.org/officeDocument/2006/relationships/image" Target="../media/image374.svg"/><Relationship Id="rId239" Type="http://schemas.openxmlformats.org/officeDocument/2006/relationships/image" Target="../media/image430.svg"/><Relationship Id="rId250" Type="http://schemas.openxmlformats.org/officeDocument/2006/relationships/image" Target="../media/image441.png"/><Relationship Id="rId292" Type="http://schemas.openxmlformats.org/officeDocument/2006/relationships/image" Target="../media/image483.png"/><Relationship Id="rId306" Type="http://schemas.openxmlformats.org/officeDocument/2006/relationships/image" Target="../media/image497.png"/><Relationship Id="rId24" Type="http://schemas.openxmlformats.org/officeDocument/2006/relationships/image" Target="../media/image215.svg"/><Relationship Id="rId45" Type="http://schemas.openxmlformats.org/officeDocument/2006/relationships/image" Target="../media/image236.png"/><Relationship Id="rId66" Type="http://schemas.openxmlformats.org/officeDocument/2006/relationships/image" Target="../media/image257.svg"/><Relationship Id="rId87" Type="http://schemas.openxmlformats.org/officeDocument/2006/relationships/image" Target="../media/image278.svg"/><Relationship Id="rId110" Type="http://schemas.openxmlformats.org/officeDocument/2006/relationships/image" Target="../media/image301.png"/><Relationship Id="rId131" Type="http://schemas.openxmlformats.org/officeDocument/2006/relationships/image" Target="../media/image322.svg"/><Relationship Id="rId327" Type="http://schemas.openxmlformats.org/officeDocument/2006/relationships/image" Target="../media/image518.svg"/><Relationship Id="rId152" Type="http://schemas.openxmlformats.org/officeDocument/2006/relationships/image" Target="../media/image343.png"/><Relationship Id="rId173" Type="http://schemas.openxmlformats.org/officeDocument/2006/relationships/image" Target="../media/image364.svg"/><Relationship Id="rId194" Type="http://schemas.openxmlformats.org/officeDocument/2006/relationships/image" Target="../media/image385.png"/><Relationship Id="rId208" Type="http://schemas.openxmlformats.org/officeDocument/2006/relationships/image" Target="../media/image399.png"/><Relationship Id="rId229" Type="http://schemas.openxmlformats.org/officeDocument/2006/relationships/image" Target="../media/image420.svg"/><Relationship Id="rId240" Type="http://schemas.openxmlformats.org/officeDocument/2006/relationships/image" Target="../media/image431.png"/><Relationship Id="rId261" Type="http://schemas.openxmlformats.org/officeDocument/2006/relationships/image" Target="../media/image452.svg"/><Relationship Id="rId14" Type="http://schemas.openxmlformats.org/officeDocument/2006/relationships/image" Target="../media/image205.svg"/><Relationship Id="rId35" Type="http://schemas.openxmlformats.org/officeDocument/2006/relationships/image" Target="../media/image226.png"/><Relationship Id="rId56" Type="http://schemas.openxmlformats.org/officeDocument/2006/relationships/image" Target="../media/image247.svg"/><Relationship Id="rId77" Type="http://schemas.openxmlformats.org/officeDocument/2006/relationships/image" Target="../media/image268.svg"/><Relationship Id="rId100" Type="http://schemas.openxmlformats.org/officeDocument/2006/relationships/image" Target="../media/image291.png"/><Relationship Id="rId282" Type="http://schemas.openxmlformats.org/officeDocument/2006/relationships/image" Target="../media/image473.png"/><Relationship Id="rId317" Type="http://schemas.openxmlformats.org/officeDocument/2006/relationships/image" Target="../media/image508.svg"/><Relationship Id="rId8" Type="http://schemas.openxmlformats.org/officeDocument/2006/relationships/image" Target="../media/image199.png"/><Relationship Id="rId98" Type="http://schemas.openxmlformats.org/officeDocument/2006/relationships/image" Target="../media/image289.png"/><Relationship Id="rId121" Type="http://schemas.openxmlformats.org/officeDocument/2006/relationships/image" Target="../media/image312.svg"/><Relationship Id="rId142" Type="http://schemas.openxmlformats.org/officeDocument/2006/relationships/image" Target="../media/image333.png"/><Relationship Id="rId163" Type="http://schemas.openxmlformats.org/officeDocument/2006/relationships/image" Target="../media/image354.svg"/><Relationship Id="rId184" Type="http://schemas.openxmlformats.org/officeDocument/2006/relationships/image" Target="../media/image375.png"/><Relationship Id="rId219" Type="http://schemas.openxmlformats.org/officeDocument/2006/relationships/image" Target="../media/image410.svg"/><Relationship Id="rId230" Type="http://schemas.openxmlformats.org/officeDocument/2006/relationships/image" Target="../media/image421.png"/><Relationship Id="rId251" Type="http://schemas.openxmlformats.org/officeDocument/2006/relationships/image" Target="../media/image442.svg"/><Relationship Id="rId25" Type="http://schemas.openxmlformats.org/officeDocument/2006/relationships/image" Target="../media/image216.png"/><Relationship Id="rId46" Type="http://schemas.openxmlformats.org/officeDocument/2006/relationships/image" Target="../media/image237.svg"/><Relationship Id="rId67" Type="http://schemas.openxmlformats.org/officeDocument/2006/relationships/image" Target="../media/image258.png"/><Relationship Id="rId272" Type="http://schemas.openxmlformats.org/officeDocument/2006/relationships/image" Target="../media/image463.png"/><Relationship Id="rId293" Type="http://schemas.openxmlformats.org/officeDocument/2006/relationships/image" Target="../media/image484.svg"/><Relationship Id="rId307" Type="http://schemas.openxmlformats.org/officeDocument/2006/relationships/image" Target="../media/image498.svg"/><Relationship Id="rId328" Type="http://schemas.openxmlformats.org/officeDocument/2006/relationships/image" Target="../media/image519.png"/><Relationship Id="rId88" Type="http://schemas.openxmlformats.org/officeDocument/2006/relationships/image" Target="../media/image279.png"/><Relationship Id="rId111" Type="http://schemas.openxmlformats.org/officeDocument/2006/relationships/image" Target="../media/image302.svg"/><Relationship Id="rId132" Type="http://schemas.openxmlformats.org/officeDocument/2006/relationships/image" Target="../media/image323.png"/><Relationship Id="rId153" Type="http://schemas.openxmlformats.org/officeDocument/2006/relationships/image" Target="../media/image344.svg"/><Relationship Id="rId174" Type="http://schemas.openxmlformats.org/officeDocument/2006/relationships/image" Target="../media/image365.png"/><Relationship Id="rId195" Type="http://schemas.openxmlformats.org/officeDocument/2006/relationships/image" Target="../media/image386.svg"/><Relationship Id="rId209" Type="http://schemas.openxmlformats.org/officeDocument/2006/relationships/image" Target="../media/image400.svg"/><Relationship Id="rId220" Type="http://schemas.openxmlformats.org/officeDocument/2006/relationships/image" Target="../media/image411.png"/><Relationship Id="rId241" Type="http://schemas.openxmlformats.org/officeDocument/2006/relationships/image" Target="../media/image432.svg"/><Relationship Id="rId15" Type="http://schemas.openxmlformats.org/officeDocument/2006/relationships/image" Target="../media/image206.png"/><Relationship Id="rId36" Type="http://schemas.openxmlformats.org/officeDocument/2006/relationships/image" Target="../media/image227.svg"/><Relationship Id="rId57" Type="http://schemas.openxmlformats.org/officeDocument/2006/relationships/image" Target="../media/image248.png"/><Relationship Id="rId262" Type="http://schemas.openxmlformats.org/officeDocument/2006/relationships/image" Target="../media/image453.png"/><Relationship Id="rId283" Type="http://schemas.openxmlformats.org/officeDocument/2006/relationships/image" Target="../media/image474.svg"/><Relationship Id="rId318" Type="http://schemas.openxmlformats.org/officeDocument/2006/relationships/image" Target="../media/image509.png"/><Relationship Id="rId78" Type="http://schemas.openxmlformats.org/officeDocument/2006/relationships/image" Target="../media/image269.png"/><Relationship Id="rId99" Type="http://schemas.openxmlformats.org/officeDocument/2006/relationships/image" Target="../media/image290.svg"/><Relationship Id="rId101" Type="http://schemas.openxmlformats.org/officeDocument/2006/relationships/image" Target="../media/image292.svg"/><Relationship Id="rId122" Type="http://schemas.openxmlformats.org/officeDocument/2006/relationships/image" Target="../media/image313.png"/><Relationship Id="rId143" Type="http://schemas.openxmlformats.org/officeDocument/2006/relationships/image" Target="../media/image334.svg"/><Relationship Id="rId164" Type="http://schemas.openxmlformats.org/officeDocument/2006/relationships/image" Target="../media/image355.png"/><Relationship Id="rId185" Type="http://schemas.openxmlformats.org/officeDocument/2006/relationships/image" Target="../media/image376.svg"/><Relationship Id="rId9" Type="http://schemas.openxmlformats.org/officeDocument/2006/relationships/image" Target="../media/image200.svg"/><Relationship Id="rId210" Type="http://schemas.openxmlformats.org/officeDocument/2006/relationships/image" Target="../media/image401.png"/><Relationship Id="rId26" Type="http://schemas.openxmlformats.org/officeDocument/2006/relationships/image" Target="../media/image217.svg"/><Relationship Id="rId231" Type="http://schemas.openxmlformats.org/officeDocument/2006/relationships/image" Target="../media/image422.svg"/><Relationship Id="rId252" Type="http://schemas.openxmlformats.org/officeDocument/2006/relationships/image" Target="../media/image443.png"/><Relationship Id="rId273" Type="http://schemas.openxmlformats.org/officeDocument/2006/relationships/image" Target="../media/image464.svg"/><Relationship Id="rId294" Type="http://schemas.openxmlformats.org/officeDocument/2006/relationships/image" Target="../media/image485.png"/><Relationship Id="rId308" Type="http://schemas.openxmlformats.org/officeDocument/2006/relationships/image" Target="../media/image499.png"/><Relationship Id="rId329" Type="http://schemas.openxmlformats.org/officeDocument/2006/relationships/image" Target="../media/image520.svg"/><Relationship Id="rId47" Type="http://schemas.openxmlformats.org/officeDocument/2006/relationships/image" Target="../media/image238.png"/><Relationship Id="rId68" Type="http://schemas.openxmlformats.org/officeDocument/2006/relationships/image" Target="../media/image259.svg"/><Relationship Id="rId89" Type="http://schemas.openxmlformats.org/officeDocument/2006/relationships/image" Target="../media/image280.svg"/><Relationship Id="rId112" Type="http://schemas.openxmlformats.org/officeDocument/2006/relationships/image" Target="../media/image303.png"/><Relationship Id="rId133" Type="http://schemas.openxmlformats.org/officeDocument/2006/relationships/image" Target="../media/image324.svg"/><Relationship Id="rId154" Type="http://schemas.openxmlformats.org/officeDocument/2006/relationships/image" Target="../media/image345.png"/><Relationship Id="rId175" Type="http://schemas.openxmlformats.org/officeDocument/2006/relationships/image" Target="../media/image366.svg"/><Relationship Id="rId196" Type="http://schemas.openxmlformats.org/officeDocument/2006/relationships/image" Target="../media/image387.png"/><Relationship Id="rId200" Type="http://schemas.openxmlformats.org/officeDocument/2006/relationships/image" Target="../media/image391.png"/><Relationship Id="rId16" Type="http://schemas.openxmlformats.org/officeDocument/2006/relationships/image" Target="../media/image207.svg"/><Relationship Id="rId221" Type="http://schemas.openxmlformats.org/officeDocument/2006/relationships/image" Target="../media/image412.svg"/><Relationship Id="rId242" Type="http://schemas.openxmlformats.org/officeDocument/2006/relationships/image" Target="../media/image433.png"/><Relationship Id="rId263" Type="http://schemas.openxmlformats.org/officeDocument/2006/relationships/image" Target="../media/image454.svg"/><Relationship Id="rId284" Type="http://schemas.openxmlformats.org/officeDocument/2006/relationships/image" Target="../media/image475.png"/><Relationship Id="rId319" Type="http://schemas.openxmlformats.org/officeDocument/2006/relationships/image" Target="../media/image510.svg"/><Relationship Id="rId37" Type="http://schemas.openxmlformats.org/officeDocument/2006/relationships/image" Target="../media/image228.png"/><Relationship Id="rId58" Type="http://schemas.openxmlformats.org/officeDocument/2006/relationships/image" Target="../media/image249.svg"/><Relationship Id="rId79" Type="http://schemas.openxmlformats.org/officeDocument/2006/relationships/image" Target="../media/image270.svg"/><Relationship Id="rId102" Type="http://schemas.openxmlformats.org/officeDocument/2006/relationships/image" Target="../media/image293.png"/><Relationship Id="rId123" Type="http://schemas.openxmlformats.org/officeDocument/2006/relationships/image" Target="../media/image314.svg"/><Relationship Id="rId144" Type="http://schemas.openxmlformats.org/officeDocument/2006/relationships/image" Target="../media/image335.png"/><Relationship Id="rId330" Type="http://schemas.openxmlformats.org/officeDocument/2006/relationships/image" Target="../media/image521.png"/><Relationship Id="rId90" Type="http://schemas.openxmlformats.org/officeDocument/2006/relationships/image" Target="../media/image281.png"/><Relationship Id="rId165" Type="http://schemas.openxmlformats.org/officeDocument/2006/relationships/image" Target="../media/image356.svg"/><Relationship Id="rId186" Type="http://schemas.openxmlformats.org/officeDocument/2006/relationships/image" Target="../media/image377.png"/><Relationship Id="rId211" Type="http://schemas.openxmlformats.org/officeDocument/2006/relationships/image" Target="../media/image402.svg"/><Relationship Id="rId232" Type="http://schemas.openxmlformats.org/officeDocument/2006/relationships/image" Target="../media/image423.png"/><Relationship Id="rId253" Type="http://schemas.openxmlformats.org/officeDocument/2006/relationships/image" Target="../media/image444.svg"/><Relationship Id="rId274" Type="http://schemas.openxmlformats.org/officeDocument/2006/relationships/image" Target="../media/image465.png"/><Relationship Id="rId295" Type="http://schemas.openxmlformats.org/officeDocument/2006/relationships/image" Target="../media/image486.svg"/><Relationship Id="rId309" Type="http://schemas.openxmlformats.org/officeDocument/2006/relationships/image" Target="../media/image500.svg"/><Relationship Id="rId27" Type="http://schemas.openxmlformats.org/officeDocument/2006/relationships/image" Target="../media/image218.png"/><Relationship Id="rId48" Type="http://schemas.openxmlformats.org/officeDocument/2006/relationships/image" Target="../media/image239.svg"/><Relationship Id="rId69" Type="http://schemas.openxmlformats.org/officeDocument/2006/relationships/image" Target="../media/image260.png"/><Relationship Id="rId113" Type="http://schemas.openxmlformats.org/officeDocument/2006/relationships/image" Target="../media/image304.svg"/><Relationship Id="rId134" Type="http://schemas.openxmlformats.org/officeDocument/2006/relationships/image" Target="../media/image325.png"/><Relationship Id="rId320" Type="http://schemas.openxmlformats.org/officeDocument/2006/relationships/image" Target="../media/image511.png"/><Relationship Id="rId80" Type="http://schemas.openxmlformats.org/officeDocument/2006/relationships/image" Target="../media/image271.png"/><Relationship Id="rId155" Type="http://schemas.openxmlformats.org/officeDocument/2006/relationships/image" Target="../media/image346.svg"/><Relationship Id="rId176" Type="http://schemas.openxmlformats.org/officeDocument/2006/relationships/image" Target="../media/image367.png"/><Relationship Id="rId197" Type="http://schemas.openxmlformats.org/officeDocument/2006/relationships/image" Target="../media/image388.svg"/><Relationship Id="rId201" Type="http://schemas.openxmlformats.org/officeDocument/2006/relationships/image" Target="../media/image392.svg"/><Relationship Id="rId222" Type="http://schemas.openxmlformats.org/officeDocument/2006/relationships/image" Target="../media/image413.png"/><Relationship Id="rId243" Type="http://schemas.openxmlformats.org/officeDocument/2006/relationships/image" Target="../media/image434.svg"/><Relationship Id="rId264" Type="http://schemas.openxmlformats.org/officeDocument/2006/relationships/image" Target="../media/image455.png"/><Relationship Id="rId285" Type="http://schemas.openxmlformats.org/officeDocument/2006/relationships/image" Target="../media/image476.svg"/><Relationship Id="rId17" Type="http://schemas.openxmlformats.org/officeDocument/2006/relationships/image" Target="../media/image208.png"/><Relationship Id="rId38" Type="http://schemas.openxmlformats.org/officeDocument/2006/relationships/image" Target="../media/image229.svg"/><Relationship Id="rId59" Type="http://schemas.openxmlformats.org/officeDocument/2006/relationships/image" Target="../media/image250.png"/><Relationship Id="rId103" Type="http://schemas.openxmlformats.org/officeDocument/2006/relationships/image" Target="../media/image294.svg"/><Relationship Id="rId124" Type="http://schemas.openxmlformats.org/officeDocument/2006/relationships/image" Target="../media/image315.png"/><Relationship Id="rId310" Type="http://schemas.openxmlformats.org/officeDocument/2006/relationships/image" Target="../media/image501.png"/><Relationship Id="rId70" Type="http://schemas.openxmlformats.org/officeDocument/2006/relationships/image" Target="../media/image261.svg"/><Relationship Id="rId91" Type="http://schemas.openxmlformats.org/officeDocument/2006/relationships/image" Target="../media/image282.svg"/><Relationship Id="rId145" Type="http://schemas.openxmlformats.org/officeDocument/2006/relationships/image" Target="../media/image336.svg"/><Relationship Id="rId166" Type="http://schemas.openxmlformats.org/officeDocument/2006/relationships/image" Target="../media/image357.png"/><Relationship Id="rId187" Type="http://schemas.openxmlformats.org/officeDocument/2006/relationships/image" Target="../media/image378.svg"/><Relationship Id="rId331" Type="http://schemas.openxmlformats.org/officeDocument/2006/relationships/image" Target="../media/image522.svg"/><Relationship Id="rId1" Type="http://schemas.openxmlformats.org/officeDocument/2006/relationships/slideLayout" Target="../slideLayouts/slideLayout7.xml"/><Relationship Id="rId212" Type="http://schemas.openxmlformats.org/officeDocument/2006/relationships/image" Target="../media/image403.png"/><Relationship Id="rId233" Type="http://schemas.openxmlformats.org/officeDocument/2006/relationships/image" Target="../media/image424.svg"/><Relationship Id="rId254" Type="http://schemas.openxmlformats.org/officeDocument/2006/relationships/image" Target="../media/image445.png"/><Relationship Id="rId28" Type="http://schemas.openxmlformats.org/officeDocument/2006/relationships/image" Target="../media/image219.svg"/><Relationship Id="rId49" Type="http://schemas.openxmlformats.org/officeDocument/2006/relationships/image" Target="../media/image240.png"/><Relationship Id="rId114" Type="http://schemas.openxmlformats.org/officeDocument/2006/relationships/image" Target="../media/image305.png"/><Relationship Id="rId275" Type="http://schemas.openxmlformats.org/officeDocument/2006/relationships/image" Target="../media/image466.svg"/><Relationship Id="rId296" Type="http://schemas.openxmlformats.org/officeDocument/2006/relationships/image" Target="../media/image487.png"/><Relationship Id="rId300" Type="http://schemas.openxmlformats.org/officeDocument/2006/relationships/image" Target="../media/image491.png"/><Relationship Id="rId60" Type="http://schemas.openxmlformats.org/officeDocument/2006/relationships/image" Target="../media/image251.svg"/><Relationship Id="rId81" Type="http://schemas.openxmlformats.org/officeDocument/2006/relationships/image" Target="../media/image272.svg"/><Relationship Id="rId135" Type="http://schemas.openxmlformats.org/officeDocument/2006/relationships/image" Target="../media/image326.svg"/><Relationship Id="rId156" Type="http://schemas.openxmlformats.org/officeDocument/2006/relationships/image" Target="../media/image347.png"/><Relationship Id="rId177" Type="http://schemas.openxmlformats.org/officeDocument/2006/relationships/image" Target="../media/image368.svg"/><Relationship Id="rId198" Type="http://schemas.openxmlformats.org/officeDocument/2006/relationships/image" Target="../media/image389.png"/><Relationship Id="rId321" Type="http://schemas.openxmlformats.org/officeDocument/2006/relationships/image" Target="../media/image512.svg"/><Relationship Id="rId202" Type="http://schemas.openxmlformats.org/officeDocument/2006/relationships/image" Target="../media/image393.png"/><Relationship Id="rId223" Type="http://schemas.openxmlformats.org/officeDocument/2006/relationships/image" Target="../media/image414.svg"/><Relationship Id="rId244" Type="http://schemas.openxmlformats.org/officeDocument/2006/relationships/image" Target="../media/image435.png"/><Relationship Id="rId18" Type="http://schemas.openxmlformats.org/officeDocument/2006/relationships/image" Target="../media/image209.svg"/><Relationship Id="rId39" Type="http://schemas.openxmlformats.org/officeDocument/2006/relationships/image" Target="../media/image230.png"/><Relationship Id="rId265" Type="http://schemas.openxmlformats.org/officeDocument/2006/relationships/image" Target="../media/image456.svg"/><Relationship Id="rId286" Type="http://schemas.openxmlformats.org/officeDocument/2006/relationships/image" Target="../media/image477.png"/><Relationship Id="rId50" Type="http://schemas.openxmlformats.org/officeDocument/2006/relationships/image" Target="../media/image241.svg"/><Relationship Id="rId104" Type="http://schemas.openxmlformats.org/officeDocument/2006/relationships/image" Target="../media/image295.png"/><Relationship Id="rId125" Type="http://schemas.openxmlformats.org/officeDocument/2006/relationships/image" Target="../media/image316.svg"/><Relationship Id="rId146" Type="http://schemas.openxmlformats.org/officeDocument/2006/relationships/image" Target="../media/image337.png"/><Relationship Id="rId167" Type="http://schemas.openxmlformats.org/officeDocument/2006/relationships/image" Target="../media/image358.svg"/><Relationship Id="rId188" Type="http://schemas.openxmlformats.org/officeDocument/2006/relationships/image" Target="../media/image379.png"/><Relationship Id="rId311" Type="http://schemas.openxmlformats.org/officeDocument/2006/relationships/image" Target="../media/image502.svg"/><Relationship Id="rId332" Type="http://schemas.openxmlformats.org/officeDocument/2006/relationships/image" Target="../media/image523.png"/><Relationship Id="rId71" Type="http://schemas.openxmlformats.org/officeDocument/2006/relationships/image" Target="../media/image262.png"/><Relationship Id="rId92" Type="http://schemas.openxmlformats.org/officeDocument/2006/relationships/image" Target="../media/image283.png"/><Relationship Id="rId213" Type="http://schemas.openxmlformats.org/officeDocument/2006/relationships/image" Target="../media/image404.svg"/><Relationship Id="rId234" Type="http://schemas.openxmlformats.org/officeDocument/2006/relationships/image" Target="../media/image425.png"/><Relationship Id="rId2" Type="http://schemas.openxmlformats.org/officeDocument/2006/relationships/image" Target="../media/image193.png"/><Relationship Id="rId29" Type="http://schemas.openxmlformats.org/officeDocument/2006/relationships/image" Target="../media/image220.png"/><Relationship Id="rId255" Type="http://schemas.openxmlformats.org/officeDocument/2006/relationships/image" Target="../media/image446.svg"/><Relationship Id="rId276" Type="http://schemas.openxmlformats.org/officeDocument/2006/relationships/image" Target="../media/image467.png"/><Relationship Id="rId297" Type="http://schemas.openxmlformats.org/officeDocument/2006/relationships/image" Target="../media/image488.svg"/><Relationship Id="rId40" Type="http://schemas.openxmlformats.org/officeDocument/2006/relationships/image" Target="../media/image231.svg"/><Relationship Id="rId115" Type="http://schemas.openxmlformats.org/officeDocument/2006/relationships/image" Target="../media/image306.svg"/><Relationship Id="rId136" Type="http://schemas.openxmlformats.org/officeDocument/2006/relationships/image" Target="../media/image327.png"/><Relationship Id="rId157" Type="http://schemas.openxmlformats.org/officeDocument/2006/relationships/image" Target="../media/image348.svg"/><Relationship Id="rId178" Type="http://schemas.openxmlformats.org/officeDocument/2006/relationships/image" Target="../media/image369.png"/><Relationship Id="rId301" Type="http://schemas.openxmlformats.org/officeDocument/2006/relationships/image" Target="../media/image492.svg"/><Relationship Id="rId322" Type="http://schemas.openxmlformats.org/officeDocument/2006/relationships/image" Target="../media/image513.png"/><Relationship Id="rId61" Type="http://schemas.openxmlformats.org/officeDocument/2006/relationships/image" Target="../media/image252.png"/><Relationship Id="rId82" Type="http://schemas.openxmlformats.org/officeDocument/2006/relationships/image" Target="../media/image273.png"/><Relationship Id="rId199" Type="http://schemas.openxmlformats.org/officeDocument/2006/relationships/image" Target="../media/image390.svg"/><Relationship Id="rId203" Type="http://schemas.openxmlformats.org/officeDocument/2006/relationships/image" Target="../media/image394.svg"/><Relationship Id="rId19" Type="http://schemas.openxmlformats.org/officeDocument/2006/relationships/image" Target="../media/image210.png"/><Relationship Id="rId224" Type="http://schemas.openxmlformats.org/officeDocument/2006/relationships/image" Target="../media/image415.png"/><Relationship Id="rId245" Type="http://schemas.openxmlformats.org/officeDocument/2006/relationships/image" Target="../media/image436.svg"/><Relationship Id="rId266" Type="http://schemas.openxmlformats.org/officeDocument/2006/relationships/image" Target="../media/image457.png"/><Relationship Id="rId287" Type="http://schemas.openxmlformats.org/officeDocument/2006/relationships/image" Target="../media/image478.svg"/><Relationship Id="rId30" Type="http://schemas.openxmlformats.org/officeDocument/2006/relationships/image" Target="../media/image221.svg"/><Relationship Id="rId105" Type="http://schemas.openxmlformats.org/officeDocument/2006/relationships/image" Target="../media/image296.svg"/><Relationship Id="rId126" Type="http://schemas.openxmlformats.org/officeDocument/2006/relationships/image" Target="../media/image317.png"/><Relationship Id="rId147" Type="http://schemas.openxmlformats.org/officeDocument/2006/relationships/image" Target="../media/image338.svg"/><Relationship Id="rId168" Type="http://schemas.openxmlformats.org/officeDocument/2006/relationships/image" Target="../media/image359.png"/><Relationship Id="rId312" Type="http://schemas.openxmlformats.org/officeDocument/2006/relationships/image" Target="../media/image503.png"/><Relationship Id="rId333" Type="http://schemas.openxmlformats.org/officeDocument/2006/relationships/image" Target="../media/image524.svg"/><Relationship Id="rId51" Type="http://schemas.openxmlformats.org/officeDocument/2006/relationships/image" Target="../media/image242.png"/><Relationship Id="rId72" Type="http://schemas.openxmlformats.org/officeDocument/2006/relationships/image" Target="../media/image263.svg"/><Relationship Id="rId93" Type="http://schemas.openxmlformats.org/officeDocument/2006/relationships/image" Target="../media/image284.svg"/><Relationship Id="rId189" Type="http://schemas.openxmlformats.org/officeDocument/2006/relationships/image" Target="../media/image380.svg"/><Relationship Id="rId3" Type="http://schemas.openxmlformats.org/officeDocument/2006/relationships/image" Target="../media/image194.svg"/><Relationship Id="rId214" Type="http://schemas.openxmlformats.org/officeDocument/2006/relationships/image" Target="../media/image405.png"/><Relationship Id="rId235" Type="http://schemas.openxmlformats.org/officeDocument/2006/relationships/image" Target="../media/image426.svg"/><Relationship Id="rId256" Type="http://schemas.openxmlformats.org/officeDocument/2006/relationships/image" Target="../media/image447.png"/><Relationship Id="rId277" Type="http://schemas.openxmlformats.org/officeDocument/2006/relationships/image" Target="../media/image468.svg"/><Relationship Id="rId298" Type="http://schemas.openxmlformats.org/officeDocument/2006/relationships/image" Target="../media/image489.png"/><Relationship Id="rId116" Type="http://schemas.openxmlformats.org/officeDocument/2006/relationships/image" Target="../media/image307.png"/><Relationship Id="rId137" Type="http://schemas.openxmlformats.org/officeDocument/2006/relationships/image" Target="../media/image328.svg"/><Relationship Id="rId158" Type="http://schemas.openxmlformats.org/officeDocument/2006/relationships/image" Target="../media/image349.png"/><Relationship Id="rId302" Type="http://schemas.openxmlformats.org/officeDocument/2006/relationships/image" Target="../media/image493.png"/><Relationship Id="rId323" Type="http://schemas.openxmlformats.org/officeDocument/2006/relationships/image" Target="../media/image514.svg"/><Relationship Id="rId20" Type="http://schemas.openxmlformats.org/officeDocument/2006/relationships/image" Target="../media/image211.svg"/><Relationship Id="rId41" Type="http://schemas.openxmlformats.org/officeDocument/2006/relationships/image" Target="../media/image232.png"/><Relationship Id="rId62" Type="http://schemas.openxmlformats.org/officeDocument/2006/relationships/image" Target="../media/image253.svg"/><Relationship Id="rId83" Type="http://schemas.openxmlformats.org/officeDocument/2006/relationships/image" Target="../media/image274.svg"/><Relationship Id="rId179" Type="http://schemas.openxmlformats.org/officeDocument/2006/relationships/image" Target="../media/image370.svg"/><Relationship Id="rId190" Type="http://schemas.openxmlformats.org/officeDocument/2006/relationships/image" Target="../media/image381.png"/><Relationship Id="rId204" Type="http://schemas.openxmlformats.org/officeDocument/2006/relationships/image" Target="../media/image395.png"/><Relationship Id="rId225" Type="http://schemas.openxmlformats.org/officeDocument/2006/relationships/image" Target="../media/image416.svg"/><Relationship Id="rId246" Type="http://schemas.openxmlformats.org/officeDocument/2006/relationships/image" Target="../media/image437.png"/><Relationship Id="rId267" Type="http://schemas.openxmlformats.org/officeDocument/2006/relationships/image" Target="../media/image458.svg"/><Relationship Id="rId288" Type="http://schemas.openxmlformats.org/officeDocument/2006/relationships/image" Target="../media/image479.png"/><Relationship Id="rId106" Type="http://schemas.openxmlformats.org/officeDocument/2006/relationships/image" Target="../media/image297.png"/><Relationship Id="rId127" Type="http://schemas.openxmlformats.org/officeDocument/2006/relationships/image" Target="../media/image318.svg"/><Relationship Id="rId313" Type="http://schemas.openxmlformats.org/officeDocument/2006/relationships/image" Target="../media/image504.svg"/><Relationship Id="rId10" Type="http://schemas.openxmlformats.org/officeDocument/2006/relationships/image" Target="../media/image201.svg"/><Relationship Id="rId31" Type="http://schemas.openxmlformats.org/officeDocument/2006/relationships/image" Target="../media/image222.png"/><Relationship Id="rId52" Type="http://schemas.openxmlformats.org/officeDocument/2006/relationships/image" Target="../media/image243.svg"/><Relationship Id="rId73" Type="http://schemas.openxmlformats.org/officeDocument/2006/relationships/image" Target="../media/image264.png"/><Relationship Id="rId94" Type="http://schemas.openxmlformats.org/officeDocument/2006/relationships/image" Target="../media/image285.png"/><Relationship Id="rId148" Type="http://schemas.openxmlformats.org/officeDocument/2006/relationships/image" Target="../media/image339.png"/><Relationship Id="rId169" Type="http://schemas.openxmlformats.org/officeDocument/2006/relationships/image" Target="../media/image360.svg"/><Relationship Id="rId4" Type="http://schemas.openxmlformats.org/officeDocument/2006/relationships/image" Target="../media/image195.png"/><Relationship Id="rId180" Type="http://schemas.openxmlformats.org/officeDocument/2006/relationships/image" Target="../media/image371.png"/><Relationship Id="rId215" Type="http://schemas.openxmlformats.org/officeDocument/2006/relationships/image" Target="../media/image406.svg"/><Relationship Id="rId236" Type="http://schemas.openxmlformats.org/officeDocument/2006/relationships/image" Target="../media/image427.png"/><Relationship Id="rId257" Type="http://schemas.openxmlformats.org/officeDocument/2006/relationships/image" Target="../media/image448.svg"/><Relationship Id="rId278" Type="http://schemas.openxmlformats.org/officeDocument/2006/relationships/image" Target="../media/image469.png"/><Relationship Id="rId303" Type="http://schemas.openxmlformats.org/officeDocument/2006/relationships/image" Target="../media/image494.svg"/><Relationship Id="rId42" Type="http://schemas.openxmlformats.org/officeDocument/2006/relationships/image" Target="../media/image233.svg"/><Relationship Id="rId84" Type="http://schemas.openxmlformats.org/officeDocument/2006/relationships/image" Target="../media/image275.png"/><Relationship Id="rId138" Type="http://schemas.openxmlformats.org/officeDocument/2006/relationships/image" Target="../media/image329.png"/><Relationship Id="rId191" Type="http://schemas.openxmlformats.org/officeDocument/2006/relationships/image" Target="../media/image382.svg"/><Relationship Id="rId205" Type="http://schemas.openxmlformats.org/officeDocument/2006/relationships/image" Target="../media/image396.svg"/><Relationship Id="rId247" Type="http://schemas.openxmlformats.org/officeDocument/2006/relationships/image" Target="../media/image438.svg"/><Relationship Id="rId107" Type="http://schemas.openxmlformats.org/officeDocument/2006/relationships/image" Target="../media/image298.svg"/><Relationship Id="rId289" Type="http://schemas.openxmlformats.org/officeDocument/2006/relationships/image" Target="../media/image480.svg"/><Relationship Id="rId11" Type="http://schemas.openxmlformats.org/officeDocument/2006/relationships/image" Target="../media/image202.png"/><Relationship Id="rId53" Type="http://schemas.openxmlformats.org/officeDocument/2006/relationships/image" Target="../media/image244.png"/><Relationship Id="rId149" Type="http://schemas.openxmlformats.org/officeDocument/2006/relationships/image" Target="../media/image340.svg"/><Relationship Id="rId314" Type="http://schemas.openxmlformats.org/officeDocument/2006/relationships/image" Target="../media/image505.png"/><Relationship Id="rId95" Type="http://schemas.openxmlformats.org/officeDocument/2006/relationships/image" Target="../media/image286.svg"/><Relationship Id="rId160" Type="http://schemas.openxmlformats.org/officeDocument/2006/relationships/image" Target="../media/image351.png"/><Relationship Id="rId216" Type="http://schemas.openxmlformats.org/officeDocument/2006/relationships/image" Target="../media/image407.png"/><Relationship Id="rId258" Type="http://schemas.openxmlformats.org/officeDocument/2006/relationships/image" Target="../media/image449.png"/><Relationship Id="rId22" Type="http://schemas.openxmlformats.org/officeDocument/2006/relationships/image" Target="../media/image213.svg"/><Relationship Id="rId64" Type="http://schemas.openxmlformats.org/officeDocument/2006/relationships/image" Target="../media/image255.svg"/><Relationship Id="rId118" Type="http://schemas.openxmlformats.org/officeDocument/2006/relationships/image" Target="../media/image309.png"/><Relationship Id="rId325" Type="http://schemas.openxmlformats.org/officeDocument/2006/relationships/image" Target="../media/image516.svg"/><Relationship Id="rId171" Type="http://schemas.openxmlformats.org/officeDocument/2006/relationships/image" Target="../media/image362.svg"/><Relationship Id="rId227" Type="http://schemas.openxmlformats.org/officeDocument/2006/relationships/image" Target="../media/image418.svg"/><Relationship Id="rId269" Type="http://schemas.openxmlformats.org/officeDocument/2006/relationships/image" Target="../media/image460.svg"/><Relationship Id="rId33" Type="http://schemas.openxmlformats.org/officeDocument/2006/relationships/image" Target="../media/image224.png"/><Relationship Id="rId129" Type="http://schemas.openxmlformats.org/officeDocument/2006/relationships/image" Target="../media/image320.svg"/><Relationship Id="rId280" Type="http://schemas.openxmlformats.org/officeDocument/2006/relationships/image" Target="../media/image471.png"/><Relationship Id="rId75" Type="http://schemas.openxmlformats.org/officeDocument/2006/relationships/image" Target="../media/image266.png"/><Relationship Id="rId140" Type="http://schemas.openxmlformats.org/officeDocument/2006/relationships/image" Target="../media/image331.png"/><Relationship Id="rId182" Type="http://schemas.openxmlformats.org/officeDocument/2006/relationships/image" Target="../media/image373.png"/><Relationship Id="rId6" Type="http://schemas.openxmlformats.org/officeDocument/2006/relationships/image" Target="../media/image197.png"/><Relationship Id="rId238" Type="http://schemas.openxmlformats.org/officeDocument/2006/relationships/image" Target="../media/image429.png"/><Relationship Id="rId291" Type="http://schemas.openxmlformats.org/officeDocument/2006/relationships/image" Target="../media/image482.svg"/><Relationship Id="rId305" Type="http://schemas.openxmlformats.org/officeDocument/2006/relationships/image" Target="../media/image496.svg"/><Relationship Id="rId44" Type="http://schemas.openxmlformats.org/officeDocument/2006/relationships/image" Target="../media/image235.svg"/><Relationship Id="rId86" Type="http://schemas.openxmlformats.org/officeDocument/2006/relationships/image" Target="../media/image277.png"/><Relationship Id="rId151" Type="http://schemas.openxmlformats.org/officeDocument/2006/relationships/image" Target="../media/image342.svg"/><Relationship Id="rId193" Type="http://schemas.openxmlformats.org/officeDocument/2006/relationships/image" Target="../media/image384.svg"/><Relationship Id="rId207" Type="http://schemas.openxmlformats.org/officeDocument/2006/relationships/image" Target="../media/image398.svg"/><Relationship Id="rId249" Type="http://schemas.openxmlformats.org/officeDocument/2006/relationships/image" Target="../media/image440.svg"/><Relationship Id="rId13" Type="http://schemas.openxmlformats.org/officeDocument/2006/relationships/image" Target="../media/image204.png"/><Relationship Id="rId109" Type="http://schemas.openxmlformats.org/officeDocument/2006/relationships/image" Target="../media/image300.svg"/><Relationship Id="rId260" Type="http://schemas.openxmlformats.org/officeDocument/2006/relationships/image" Target="../media/image451.png"/><Relationship Id="rId316" Type="http://schemas.openxmlformats.org/officeDocument/2006/relationships/image" Target="../media/image507.png"/><Relationship Id="rId55" Type="http://schemas.openxmlformats.org/officeDocument/2006/relationships/image" Target="../media/image246.png"/><Relationship Id="rId97" Type="http://schemas.openxmlformats.org/officeDocument/2006/relationships/image" Target="../media/image288.svg"/><Relationship Id="rId120" Type="http://schemas.openxmlformats.org/officeDocument/2006/relationships/image" Target="../media/image311.png"/><Relationship Id="rId162" Type="http://schemas.openxmlformats.org/officeDocument/2006/relationships/image" Target="../media/image353.png"/><Relationship Id="rId218" Type="http://schemas.openxmlformats.org/officeDocument/2006/relationships/image" Target="../media/image409.png"/><Relationship Id="rId271" Type="http://schemas.openxmlformats.org/officeDocument/2006/relationships/image" Target="../media/image462.svg"/></Relationships>
</file>

<file path=ppt/slides/_rels/slide7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40.svg"/><Relationship Id="rId299" Type="http://schemas.openxmlformats.org/officeDocument/2006/relationships/image" Target="../media/image822.svg"/><Relationship Id="rId21" Type="http://schemas.openxmlformats.org/officeDocument/2006/relationships/image" Target="../media/image544.svg"/><Relationship Id="rId63" Type="http://schemas.openxmlformats.org/officeDocument/2006/relationships/image" Target="../media/image586.svg"/><Relationship Id="rId159" Type="http://schemas.openxmlformats.org/officeDocument/2006/relationships/image" Target="../media/image682.svg"/><Relationship Id="rId324" Type="http://schemas.openxmlformats.org/officeDocument/2006/relationships/image" Target="../media/image847.png"/><Relationship Id="rId170" Type="http://schemas.openxmlformats.org/officeDocument/2006/relationships/image" Target="../media/image693.png"/><Relationship Id="rId226" Type="http://schemas.openxmlformats.org/officeDocument/2006/relationships/image" Target="../media/image749.png"/><Relationship Id="rId268" Type="http://schemas.openxmlformats.org/officeDocument/2006/relationships/image" Target="../media/image791.png"/><Relationship Id="rId32" Type="http://schemas.openxmlformats.org/officeDocument/2006/relationships/image" Target="../media/image555.png"/><Relationship Id="rId74" Type="http://schemas.openxmlformats.org/officeDocument/2006/relationships/image" Target="../media/image597.png"/><Relationship Id="rId128" Type="http://schemas.openxmlformats.org/officeDocument/2006/relationships/image" Target="../media/image651.png"/><Relationship Id="rId335" Type="http://schemas.openxmlformats.org/officeDocument/2006/relationships/image" Target="../media/image858.svg"/><Relationship Id="rId5" Type="http://schemas.openxmlformats.org/officeDocument/2006/relationships/image" Target="../media/image528.svg"/><Relationship Id="rId181" Type="http://schemas.openxmlformats.org/officeDocument/2006/relationships/image" Target="../media/image704.svg"/><Relationship Id="rId237" Type="http://schemas.openxmlformats.org/officeDocument/2006/relationships/image" Target="../media/image760.svg"/><Relationship Id="rId279" Type="http://schemas.openxmlformats.org/officeDocument/2006/relationships/image" Target="../media/image802.svg"/><Relationship Id="rId43" Type="http://schemas.openxmlformats.org/officeDocument/2006/relationships/image" Target="../media/image566.svg"/><Relationship Id="rId139" Type="http://schemas.openxmlformats.org/officeDocument/2006/relationships/image" Target="../media/image662.svg"/><Relationship Id="rId290" Type="http://schemas.openxmlformats.org/officeDocument/2006/relationships/image" Target="../media/image813.png"/><Relationship Id="rId304" Type="http://schemas.openxmlformats.org/officeDocument/2006/relationships/image" Target="../media/image827.png"/><Relationship Id="rId346" Type="http://schemas.openxmlformats.org/officeDocument/2006/relationships/image" Target="../media/image869.png"/><Relationship Id="rId85" Type="http://schemas.openxmlformats.org/officeDocument/2006/relationships/image" Target="../media/image608.svg"/><Relationship Id="rId150" Type="http://schemas.openxmlformats.org/officeDocument/2006/relationships/image" Target="../media/image673.png"/><Relationship Id="rId192" Type="http://schemas.openxmlformats.org/officeDocument/2006/relationships/image" Target="../media/image715.png"/><Relationship Id="rId206" Type="http://schemas.openxmlformats.org/officeDocument/2006/relationships/image" Target="../media/image729.png"/><Relationship Id="rId248" Type="http://schemas.openxmlformats.org/officeDocument/2006/relationships/image" Target="../media/image771.png"/><Relationship Id="rId12" Type="http://schemas.openxmlformats.org/officeDocument/2006/relationships/image" Target="../media/image535.png"/><Relationship Id="rId108" Type="http://schemas.openxmlformats.org/officeDocument/2006/relationships/image" Target="../media/image631.png"/><Relationship Id="rId315" Type="http://schemas.openxmlformats.org/officeDocument/2006/relationships/image" Target="../media/image838.svg"/><Relationship Id="rId54" Type="http://schemas.openxmlformats.org/officeDocument/2006/relationships/image" Target="../media/image577.png"/><Relationship Id="rId96" Type="http://schemas.openxmlformats.org/officeDocument/2006/relationships/image" Target="../media/image619.png"/><Relationship Id="rId161" Type="http://schemas.openxmlformats.org/officeDocument/2006/relationships/image" Target="../media/image684.svg"/><Relationship Id="rId217" Type="http://schemas.openxmlformats.org/officeDocument/2006/relationships/image" Target="../media/image740.svg"/><Relationship Id="rId259" Type="http://schemas.openxmlformats.org/officeDocument/2006/relationships/image" Target="../media/image782.svg"/><Relationship Id="rId23" Type="http://schemas.openxmlformats.org/officeDocument/2006/relationships/image" Target="../media/image546.svg"/><Relationship Id="rId119" Type="http://schemas.openxmlformats.org/officeDocument/2006/relationships/image" Target="../media/image642.svg"/><Relationship Id="rId270" Type="http://schemas.openxmlformats.org/officeDocument/2006/relationships/image" Target="../media/image793.png"/><Relationship Id="rId326" Type="http://schemas.openxmlformats.org/officeDocument/2006/relationships/image" Target="../media/image849.png"/><Relationship Id="rId65" Type="http://schemas.openxmlformats.org/officeDocument/2006/relationships/image" Target="../media/image588.svg"/><Relationship Id="rId130" Type="http://schemas.openxmlformats.org/officeDocument/2006/relationships/image" Target="../media/image653.png"/><Relationship Id="rId172" Type="http://schemas.openxmlformats.org/officeDocument/2006/relationships/image" Target="../media/image695.png"/><Relationship Id="rId228" Type="http://schemas.openxmlformats.org/officeDocument/2006/relationships/image" Target="../media/image751.png"/><Relationship Id="rId281" Type="http://schemas.openxmlformats.org/officeDocument/2006/relationships/image" Target="../media/image804.svg"/><Relationship Id="rId337" Type="http://schemas.openxmlformats.org/officeDocument/2006/relationships/image" Target="../media/image860.svg"/><Relationship Id="rId34" Type="http://schemas.openxmlformats.org/officeDocument/2006/relationships/image" Target="../media/image557.png"/><Relationship Id="rId76" Type="http://schemas.openxmlformats.org/officeDocument/2006/relationships/image" Target="../media/image599.png"/><Relationship Id="rId141" Type="http://schemas.openxmlformats.org/officeDocument/2006/relationships/image" Target="../media/image664.svg"/><Relationship Id="rId7" Type="http://schemas.openxmlformats.org/officeDocument/2006/relationships/image" Target="../media/image530.svg"/><Relationship Id="rId183" Type="http://schemas.openxmlformats.org/officeDocument/2006/relationships/image" Target="../media/image706.svg"/><Relationship Id="rId239" Type="http://schemas.openxmlformats.org/officeDocument/2006/relationships/image" Target="../media/image762.svg"/><Relationship Id="rId250" Type="http://schemas.openxmlformats.org/officeDocument/2006/relationships/image" Target="../media/image773.png"/><Relationship Id="rId292" Type="http://schemas.openxmlformats.org/officeDocument/2006/relationships/image" Target="../media/image815.png"/><Relationship Id="rId306" Type="http://schemas.openxmlformats.org/officeDocument/2006/relationships/image" Target="../media/image829.png"/><Relationship Id="rId45" Type="http://schemas.openxmlformats.org/officeDocument/2006/relationships/image" Target="../media/image568.svg"/><Relationship Id="rId87" Type="http://schemas.openxmlformats.org/officeDocument/2006/relationships/image" Target="../media/image610.svg"/><Relationship Id="rId110" Type="http://schemas.openxmlformats.org/officeDocument/2006/relationships/image" Target="../media/image633.png"/><Relationship Id="rId348" Type="http://schemas.openxmlformats.org/officeDocument/2006/relationships/image" Target="../media/image871.png"/><Relationship Id="rId152" Type="http://schemas.openxmlformats.org/officeDocument/2006/relationships/image" Target="../media/image675.png"/><Relationship Id="rId194" Type="http://schemas.openxmlformats.org/officeDocument/2006/relationships/image" Target="../media/image717.png"/><Relationship Id="rId208" Type="http://schemas.openxmlformats.org/officeDocument/2006/relationships/image" Target="../media/image731.png"/><Relationship Id="rId261" Type="http://schemas.openxmlformats.org/officeDocument/2006/relationships/image" Target="../media/image784.svg"/><Relationship Id="rId14" Type="http://schemas.openxmlformats.org/officeDocument/2006/relationships/image" Target="../media/image537.png"/><Relationship Id="rId56" Type="http://schemas.openxmlformats.org/officeDocument/2006/relationships/image" Target="../media/image579.png"/><Relationship Id="rId317" Type="http://schemas.openxmlformats.org/officeDocument/2006/relationships/image" Target="../media/image840.svg"/><Relationship Id="rId98" Type="http://schemas.openxmlformats.org/officeDocument/2006/relationships/image" Target="../media/image621.png"/><Relationship Id="rId121" Type="http://schemas.openxmlformats.org/officeDocument/2006/relationships/image" Target="../media/image644.svg"/><Relationship Id="rId163" Type="http://schemas.openxmlformats.org/officeDocument/2006/relationships/image" Target="../media/image686.svg"/><Relationship Id="rId219" Type="http://schemas.openxmlformats.org/officeDocument/2006/relationships/image" Target="../media/image742.svg"/><Relationship Id="rId230" Type="http://schemas.openxmlformats.org/officeDocument/2006/relationships/image" Target="../media/image753.png"/><Relationship Id="rId251" Type="http://schemas.openxmlformats.org/officeDocument/2006/relationships/image" Target="../media/image774.svg"/><Relationship Id="rId25" Type="http://schemas.openxmlformats.org/officeDocument/2006/relationships/image" Target="../media/image548.svg"/><Relationship Id="rId46" Type="http://schemas.openxmlformats.org/officeDocument/2006/relationships/image" Target="../media/image569.png"/><Relationship Id="rId67" Type="http://schemas.openxmlformats.org/officeDocument/2006/relationships/image" Target="../media/image590.svg"/><Relationship Id="rId272" Type="http://schemas.openxmlformats.org/officeDocument/2006/relationships/image" Target="../media/image795.png"/><Relationship Id="rId293" Type="http://schemas.openxmlformats.org/officeDocument/2006/relationships/image" Target="../media/image816.svg"/><Relationship Id="rId307" Type="http://schemas.openxmlformats.org/officeDocument/2006/relationships/image" Target="../media/image830.svg"/><Relationship Id="rId328" Type="http://schemas.openxmlformats.org/officeDocument/2006/relationships/image" Target="../media/image851.png"/><Relationship Id="rId349" Type="http://schemas.openxmlformats.org/officeDocument/2006/relationships/image" Target="../media/image872.svg"/><Relationship Id="rId88" Type="http://schemas.openxmlformats.org/officeDocument/2006/relationships/image" Target="../media/image611.png"/><Relationship Id="rId111" Type="http://schemas.openxmlformats.org/officeDocument/2006/relationships/image" Target="../media/image634.svg"/><Relationship Id="rId132" Type="http://schemas.openxmlformats.org/officeDocument/2006/relationships/image" Target="../media/image655.png"/><Relationship Id="rId153" Type="http://schemas.openxmlformats.org/officeDocument/2006/relationships/image" Target="../media/image676.svg"/><Relationship Id="rId174" Type="http://schemas.openxmlformats.org/officeDocument/2006/relationships/image" Target="../media/image697.png"/><Relationship Id="rId195" Type="http://schemas.openxmlformats.org/officeDocument/2006/relationships/image" Target="../media/image718.svg"/><Relationship Id="rId209" Type="http://schemas.openxmlformats.org/officeDocument/2006/relationships/image" Target="../media/image732.svg"/><Relationship Id="rId220" Type="http://schemas.openxmlformats.org/officeDocument/2006/relationships/image" Target="../media/image743.png"/><Relationship Id="rId241" Type="http://schemas.openxmlformats.org/officeDocument/2006/relationships/image" Target="../media/image764.svg"/><Relationship Id="rId15" Type="http://schemas.openxmlformats.org/officeDocument/2006/relationships/image" Target="../media/image538.svg"/><Relationship Id="rId36" Type="http://schemas.openxmlformats.org/officeDocument/2006/relationships/image" Target="../media/image559.png"/><Relationship Id="rId57" Type="http://schemas.openxmlformats.org/officeDocument/2006/relationships/image" Target="../media/image580.svg"/><Relationship Id="rId262" Type="http://schemas.openxmlformats.org/officeDocument/2006/relationships/image" Target="../media/image785.png"/><Relationship Id="rId283" Type="http://schemas.openxmlformats.org/officeDocument/2006/relationships/image" Target="../media/image806.svg"/><Relationship Id="rId318" Type="http://schemas.openxmlformats.org/officeDocument/2006/relationships/image" Target="../media/image841.png"/><Relationship Id="rId339" Type="http://schemas.openxmlformats.org/officeDocument/2006/relationships/image" Target="../media/image862.svg"/><Relationship Id="rId78" Type="http://schemas.openxmlformats.org/officeDocument/2006/relationships/image" Target="../media/image601.png"/><Relationship Id="rId99" Type="http://schemas.openxmlformats.org/officeDocument/2006/relationships/image" Target="../media/image622.svg"/><Relationship Id="rId101" Type="http://schemas.openxmlformats.org/officeDocument/2006/relationships/image" Target="../media/image624.svg"/><Relationship Id="rId122" Type="http://schemas.openxmlformats.org/officeDocument/2006/relationships/image" Target="../media/image645.png"/><Relationship Id="rId143" Type="http://schemas.openxmlformats.org/officeDocument/2006/relationships/image" Target="../media/image666.svg"/><Relationship Id="rId164" Type="http://schemas.openxmlformats.org/officeDocument/2006/relationships/image" Target="../media/image687.png"/><Relationship Id="rId185" Type="http://schemas.openxmlformats.org/officeDocument/2006/relationships/image" Target="../media/image708.svg"/><Relationship Id="rId350" Type="http://schemas.openxmlformats.org/officeDocument/2006/relationships/image" Target="../media/image873.png"/><Relationship Id="rId9" Type="http://schemas.openxmlformats.org/officeDocument/2006/relationships/image" Target="../media/image532.svg"/><Relationship Id="rId210" Type="http://schemas.openxmlformats.org/officeDocument/2006/relationships/image" Target="../media/image733.png"/><Relationship Id="rId26" Type="http://schemas.openxmlformats.org/officeDocument/2006/relationships/image" Target="../media/image549.png"/><Relationship Id="rId231" Type="http://schemas.openxmlformats.org/officeDocument/2006/relationships/image" Target="../media/image754.svg"/><Relationship Id="rId252" Type="http://schemas.openxmlformats.org/officeDocument/2006/relationships/image" Target="../media/image775.png"/><Relationship Id="rId273" Type="http://schemas.openxmlformats.org/officeDocument/2006/relationships/image" Target="../media/image796.svg"/><Relationship Id="rId294" Type="http://schemas.openxmlformats.org/officeDocument/2006/relationships/image" Target="../media/image817.png"/><Relationship Id="rId308" Type="http://schemas.openxmlformats.org/officeDocument/2006/relationships/image" Target="../media/image831.png"/><Relationship Id="rId329" Type="http://schemas.openxmlformats.org/officeDocument/2006/relationships/image" Target="../media/image852.svg"/><Relationship Id="rId47" Type="http://schemas.openxmlformats.org/officeDocument/2006/relationships/image" Target="../media/image570.svg"/><Relationship Id="rId68" Type="http://schemas.openxmlformats.org/officeDocument/2006/relationships/image" Target="../media/image591.png"/><Relationship Id="rId89" Type="http://schemas.openxmlformats.org/officeDocument/2006/relationships/image" Target="../media/image612.svg"/><Relationship Id="rId112" Type="http://schemas.openxmlformats.org/officeDocument/2006/relationships/image" Target="../media/image635.png"/><Relationship Id="rId133" Type="http://schemas.openxmlformats.org/officeDocument/2006/relationships/image" Target="../media/image656.svg"/><Relationship Id="rId154" Type="http://schemas.openxmlformats.org/officeDocument/2006/relationships/image" Target="../media/image677.png"/><Relationship Id="rId175" Type="http://schemas.openxmlformats.org/officeDocument/2006/relationships/image" Target="../media/image698.svg"/><Relationship Id="rId340" Type="http://schemas.openxmlformats.org/officeDocument/2006/relationships/image" Target="../media/image863.png"/><Relationship Id="rId196" Type="http://schemas.openxmlformats.org/officeDocument/2006/relationships/image" Target="../media/image719.png"/><Relationship Id="rId200" Type="http://schemas.openxmlformats.org/officeDocument/2006/relationships/image" Target="../media/image723.png"/><Relationship Id="rId16" Type="http://schemas.openxmlformats.org/officeDocument/2006/relationships/image" Target="../media/image539.png"/><Relationship Id="rId221" Type="http://schemas.openxmlformats.org/officeDocument/2006/relationships/image" Target="../media/image744.svg"/><Relationship Id="rId242" Type="http://schemas.openxmlformats.org/officeDocument/2006/relationships/image" Target="../media/image765.png"/><Relationship Id="rId263" Type="http://schemas.openxmlformats.org/officeDocument/2006/relationships/image" Target="../media/image786.svg"/><Relationship Id="rId284" Type="http://schemas.openxmlformats.org/officeDocument/2006/relationships/image" Target="../media/image807.png"/><Relationship Id="rId319" Type="http://schemas.openxmlformats.org/officeDocument/2006/relationships/image" Target="../media/image842.svg"/><Relationship Id="rId37" Type="http://schemas.openxmlformats.org/officeDocument/2006/relationships/image" Target="../media/image560.svg"/><Relationship Id="rId58" Type="http://schemas.openxmlformats.org/officeDocument/2006/relationships/image" Target="../media/image581.png"/><Relationship Id="rId79" Type="http://schemas.openxmlformats.org/officeDocument/2006/relationships/image" Target="../media/image602.svg"/><Relationship Id="rId102" Type="http://schemas.openxmlformats.org/officeDocument/2006/relationships/image" Target="../media/image625.png"/><Relationship Id="rId123" Type="http://schemas.openxmlformats.org/officeDocument/2006/relationships/image" Target="../media/image646.svg"/><Relationship Id="rId144" Type="http://schemas.openxmlformats.org/officeDocument/2006/relationships/image" Target="../media/image667.png"/><Relationship Id="rId330" Type="http://schemas.openxmlformats.org/officeDocument/2006/relationships/image" Target="../media/image853.png"/><Relationship Id="rId90" Type="http://schemas.openxmlformats.org/officeDocument/2006/relationships/image" Target="../media/image613.png"/><Relationship Id="rId165" Type="http://schemas.openxmlformats.org/officeDocument/2006/relationships/image" Target="../media/image688.svg"/><Relationship Id="rId186" Type="http://schemas.openxmlformats.org/officeDocument/2006/relationships/image" Target="../media/image709.png"/><Relationship Id="rId351" Type="http://schemas.openxmlformats.org/officeDocument/2006/relationships/image" Target="../media/image874.svg"/><Relationship Id="rId211" Type="http://schemas.openxmlformats.org/officeDocument/2006/relationships/image" Target="../media/image734.svg"/><Relationship Id="rId232" Type="http://schemas.openxmlformats.org/officeDocument/2006/relationships/image" Target="../media/image755.png"/><Relationship Id="rId253" Type="http://schemas.openxmlformats.org/officeDocument/2006/relationships/image" Target="../media/image776.svg"/><Relationship Id="rId274" Type="http://schemas.openxmlformats.org/officeDocument/2006/relationships/image" Target="../media/image797.png"/><Relationship Id="rId295" Type="http://schemas.openxmlformats.org/officeDocument/2006/relationships/image" Target="../media/image818.svg"/><Relationship Id="rId309" Type="http://schemas.openxmlformats.org/officeDocument/2006/relationships/image" Target="../media/image832.svg"/><Relationship Id="rId27" Type="http://schemas.openxmlformats.org/officeDocument/2006/relationships/image" Target="../media/image550.svg"/><Relationship Id="rId48" Type="http://schemas.openxmlformats.org/officeDocument/2006/relationships/image" Target="../media/image571.png"/><Relationship Id="rId69" Type="http://schemas.openxmlformats.org/officeDocument/2006/relationships/image" Target="../media/image592.svg"/><Relationship Id="rId113" Type="http://schemas.openxmlformats.org/officeDocument/2006/relationships/image" Target="../media/image636.svg"/><Relationship Id="rId134" Type="http://schemas.openxmlformats.org/officeDocument/2006/relationships/image" Target="../media/image657.png"/><Relationship Id="rId320" Type="http://schemas.openxmlformats.org/officeDocument/2006/relationships/image" Target="../media/image843.png"/><Relationship Id="rId80" Type="http://schemas.openxmlformats.org/officeDocument/2006/relationships/image" Target="../media/image603.png"/><Relationship Id="rId155" Type="http://schemas.openxmlformats.org/officeDocument/2006/relationships/image" Target="../media/image678.svg"/><Relationship Id="rId176" Type="http://schemas.openxmlformats.org/officeDocument/2006/relationships/image" Target="../media/image699.png"/><Relationship Id="rId197" Type="http://schemas.openxmlformats.org/officeDocument/2006/relationships/image" Target="../media/image720.svg"/><Relationship Id="rId341" Type="http://schemas.openxmlformats.org/officeDocument/2006/relationships/image" Target="../media/image864.svg"/><Relationship Id="rId201" Type="http://schemas.openxmlformats.org/officeDocument/2006/relationships/image" Target="../media/image724.svg"/><Relationship Id="rId222" Type="http://schemas.openxmlformats.org/officeDocument/2006/relationships/image" Target="../media/image745.png"/><Relationship Id="rId243" Type="http://schemas.openxmlformats.org/officeDocument/2006/relationships/image" Target="../media/image766.svg"/><Relationship Id="rId264" Type="http://schemas.openxmlformats.org/officeDocument/2006/relationships/image" Target="../media/image787.png"/><Relationship Id="rId285" Type="http://schemas.openxmlformats.org/officeDocument/2006/relationships/image" Target="../media/image808.svg"/><Relationship Id="rId17" Type="http://schemas.openxmlformats.org/officeDocument/2006/relationships/image" Target="../media/image540.svg"/><Relationship Id="rId38" Type="http://schemas.openxmlformats.org/officeDocument/2006/relationships/image" Target="../media/image561.png"/><Relationship Id="rId59" Type="http://schemas.openxmlformats.org/officeDocument/2006/relationships/image" Target="../media/image582.svg"/><Relationship Id="rId103" Type="http://schemas.openxmlformats.org/officeDocument/2006/relationships/image" Target="../media/image626.svg"/><Relationship Id="rId124" Type="http://schemas.openxmlformats.org/officeDocument/2006/relationships/image" Target="../media/image647.png"/><Relationship Id="rId310" Type="http://schemas.openxmlformats.org/officeDocument/2006/relationships/image" Target="../media/image833.png"/><Relationship Id="rId70" Type="http://schemas.openxmlformats.org/officeDocument/2006/relationships/image" Target="../media/image593.png"/><Relationship Id="rId91" Type="http://schemas.openxmlformats.org/officeDocument/2006/relationships/image" Target="../media/image614.svg"/><Relationship Id="rId145" Type="http://schemas.openxmlformats.org/officeDocument/2006/relationships/image" Target="../media/image668.svg"/><Relationship Id="rId166" Type="http://schemas.openxmlformats.org/officeDocument/2006/relationships/image" Target="../media/image689.png"/><Relationship Id="rId187" Type="http://schemas.openxmlformats.org/officeDocument/2006/relationships/image" Target="../media/image710.svg"/><Relationship Id="rId331" Type="http://schemas.openxmlformats.org/officeDocument/2006/relationships/image" Target="../media/image854.svg"/><Relationship Id="rId352" Type="http://schemas.openxmlformats.org/officeDocument/2006/relationships/image" Target="../media/image875.png"/><Relationship Id="rId1" Type="http://schemas.openxmlformats.org/officeDocument/2006/relationships/slideLayout" Target="../slideLayouts/slideLayout7.xml"/><Relationship Id="rId212" Type="http://schemas.openxmlformats.org/officeDocument/2006/relationships/image" Target="../media/image735.png"/><Relationship Id="rId233" Type="http://schemas.openxmlformats.org/officeDocument/2006/relationships/image" Target="../media/image756.svg"/><Relationship Id="rId254" Type="http://schemas.openxmlformats.org/officeDocument/2006/relationships/image" Target="../media/image777.png"/><Relationship Id="rId28" Type="http://schemas.openxmlformats.org/officeDocument/2006/relationships/image" Target="../media/image551.png"/><Relationship Id="rId49" Type="http://schemas.openxmlformats.org/officeDocument/2006/relationships/image" Target="../media/image572.svg"/><Relationship Id="rId114" Type="http://schemas.openxmlformats.org/officeDocument/2006/relationships/image" Target="../media/image637.png"/><Relationship Id="rId275" Type="http://schemas.openxmlformats.org/officeDocument/2006/relationships/image" Target="../media/image798.svg"/><Relationship Id="rId296" Type="http://schemas.openxmlformats.org/officeDocument/2006/relationships/image" Target="../media/image819.png"/><Relationship Id="rId300" Type="http://schemas.openxmlformats.org/officeDocument/2006/relationships/image" Target="../media/image823.png"/><Relationship Id="rId60" Type="http://schemas.openxmlformats.org/officeDocument/2006/relationships/image" Target="../media/image583.png"/><Relationship Id="rId81" Type="http://schemas.openxmlformats.org/officeDocument/2006/relationships/image" Target="../media/image604.svg"/><Relationship Id="rId135" Type="http://schemas.openxmlformats.org/officeDocument/2006/relationships/image" Target="../media/image658.svg"/><Relationship Id="rId156" Type="http://schemas.openxmlformats.org/officeDocument/2006/relationships/image" Target="../media/image679.png"/><Relationship Id="rId177" Type="http://schemas.openxmlformats.org/officeDocument/2006/relationships/image" Target="../media/image700.svg"/><Relationship Id="rId198" Type="http://schemas.openxmlformats.org/officeDocument/2006/relationships/image" Target="../media/image721.png"/><Relationship Id="rId321" Type="http://schemas.openxmlformats.org/officeDocument/2006/relationships/image" Target="../media/image844.svg"/><Relationship Id="rId342" Type="http://schemas.openxmlformats.org/officeDocument/2006/relationships/image" Target="../media/image865.png"/><Relationship Id="rId202" Type="http://schemas.openxmlformats.org/officeDocument/2006/relationships/image" Target="../media/image725.png"/><Relationship Id="rId223" Type="http://schemas.openxmlformats.org/officeDocument/2006/relationships/image" Target="../media/image746.svg"/><Relationship Id="rId244" Type="http://schemas.openxmlformats.org/officeDocument/2006/relationships/image" Target="../media/image767.png"/><Relationship Id="rId18" Type="http://schemas.openxmlformats.org/officeDocument/2006/relationships/image" Target="../media/image541.png"/><Relationship Id="rId39" Type="http://schemas.openxmlformats.org/officeDocument/2006/relationships/image" Target="../media/image562.svg"/><Relationship Id="rId265" Type="http://schemas.openxmlformats.org/officeDocument/2006/relationships/image" Target="../media/image788.svg"/><Relationship Id="rId286" Type="http://schemas.openxmlformats.org/officeDocument/2006/relationships/image" Target="../media/image809.png"/><Relationship Id="rId50" Type="http://schemas.openxmlformats.org/officeDocument/2006/relationships/image" Target="../media/image573.png"/><Relationship Id="rId104" Type="http://schemas.openxmlformats.org/officeDocument/2006/relationships/image" Target="../media/image627.png"/><Relationship Id="rId125" Type="http://schemas.openxmlformats.org/officeDocument/2006/relationships/image" Target="../media/image648.svg"/><Relationship Id="rId146" Type="http://schemas.openxmlformats.org/officeDocument/2006/relationships/image" Target="../media/image669.png"/><Relationship Id="rId167" Type="http://schemas.openxmlformats.org/officeDocument/2006/relationships/image" Target="../media/image690.svg"/><Relationship Id="rId188" Type="http://schemas.openxmlformats.org/officeDocument/2006/relationships/image" Target="../media/image711.png"/><Relationship Id="rId311" Type="http://schemas.openxmlformats.org/officeDocument/2006/relationships/image" Target="../media/image834.svg"/><Relationship Id="rId332" Type="http://schemas.openxmlformats.org/officeDocument/2006/relationships/image" Target="../media/image855.png"/><Relationship Id="rId353" Type="http://schemas.openxmlformats.org/officeDocument/2006/relationships/image" Target="../media/image876.svg"/><Relationship Id="rId71" Type="http://schemas.openxmlformats.org/officeDocument/2006/relationships/image" Target="../media/image594.svg"/><Relationship Id="rId92" Type="http://schemas.openxmlformats.org/officeDocument/2006/relationships/image" Target="../media/image615.png"/><Relationship Id="rId213" Type="http://schemas.openxmlformats.org/officeDocument/2006/relationships/image" Target="../media/image736.svg"/><Relationship Id="rId234" Type="http://schemas.openxmlformats.org/officeDocument/2006/relationships/image" Target="../media/image757.png"/><Relationship Id="rId2" Type="http://schemas.openxmlformats.org/officeDocument/2006/relationships/image" Target="../media/image525.png"/><Relationship Id="rId29" Type="http://schemas.openxmlformats.org/officeDocument/2006/relationships/image" Target="../media/image552.svg"/><Relationship Id="rId255" Type="http://schemas.openxmlformats.org/officeDocument/2006/relationships/image" Target="../media/image778.svg"/><Relationship Id="rId276" Type="http://schemas.openxmlformats.org/officeDocument/2006/relationships/image" Target="../media/image799.png"/><Relationship Id="rId297" Type="http://schemas.openxmlformats.org/officeDocument/2006/relationships/image" Target="../media/image820.svg"/><Relationship Id="rId40" Type="http://schemas.openxmlformats.org/officeDocument/2006/relationships/image" Target="../media/image563.png"/><Relationship Id="rId115" Type="http://schemas.openxmlformats.org/officeDocument/2006/relationships/image" Target="../media/image638.svg"/><Relationship Id="rId136" Type="http://schemas.openxmlformats.org/officeDocument/2006/relationships/image" Target="../media/image659.png"/><Relationship Id="rId157" Type="http://schemas.openxmlformats.org/officeDocument/2006/relationships/image" Target="../media/image680.svg"/><Relationship Id="rId178" Type="http://schemas.openxmlformats.org/officeDocument/2006/relationships/image" Target="../media/image701.png"/><Relationship Id="rId301" Type="http://schemas.openxmlformats.org/officeDocument/2006/relationships/image" Target="../media/image824.svg"/><Relationship Id="rId322" Type="http://schemas.openxmlformats.org/officeDocument/2006/relationships/image" Target="../media/image845.png"/><Relationship Id="rId343" Type="http://schemas.openxmlformats.org/officeDocument/2006/relationships/image" Target="../media/image866.svg"/><Relationship Id="rId61" Type="http://schemas.openxmlformats.org/officeDocument/2006/relationships/image" Target="../media/image584.svg"/><Relationship Id="rId82" Type="http://schemas.openxmlformats.org/officeDocument/2006/relationships/image" Target="../media/image605.png"/><Relationship Id="rId199" Type="http://schemas.openxmlformats.org/officeDocument/2006/relationships/image" Target="../media/image722.svg"/><Relationship Id="rId203" Type="http://schemas.openxmlformats.org/officeDocument/2006/relationships/image" Target="../media/image726.svg"/><Relationship Id="rId19" Type="http://schemas.openxmlformats.org/officeDocument/2006/relationships/image" Target="../media/image542.svg"/><Relationship Id="rId224" Type="http://schemas.openxmlformats.org/officeDocument/2006/relationships/image" Target="../media/image747.png"/><Relationship Id="rId245" Type="http://schemas.openxmlformats.org/officeDocument/2006/relationships/image" Target="../media/image768.svg"/><Relationship Id="rId266" Type="http://schemas.openxmlformats.org/officeDocument/2006/relationships/image" Target="../media/image789.png"/><Relationship Id="rId287" Type="http://schemas.openxmlformats.org/officeDocument/2006/relationships/image" Target="../media/image810.svg"/><Relationship Id="rId30" Type="http://schemas.openxmlformats.org/officeDocument/2006/relationships/image" Target="../media/image553.png"/><Relationship Id="rId105" Type="http://schemas.openxmlformats.org/officeDocument/2006/relationships/image" Target="../media/image628.svg"/><Relationship Id="rId126" Type="http://schemas.openxmlformats.org/officeDocument/2006/relationships/image" Target="../media/image649.png"/><Relationship Id="rId147" Type="http://schemas.openxmlformats.org/officeDocument/2006/relationships/image" Target="../media/image670.svg"/><Relationship Id="rId168" Type="http://schemas.openxmlformats.org/officeDocument/2006/relationships/image" Target="../media/image691.png"/><Relationship Id="rId312" Type="http://schemas.openxmlformats.org/officeDocument/2006/relationships/image" Target="../media/image835.png"/><Relationship Id="rId333" Type="http://schemas.openxmlformats.org/officeDocument/2006/relationships/image" Target="../media/image856.svg"/><Relationship Id="rId51" Type="http://schemas.openxmlformats.org/officeDocument/2006/relationships/image" Target="../media/image574.svg"/><Relationship Id="rId72" Type="http://schemas.openxmlformats.org/officeDocument/2006/relationships/image" Target="../media/image595.png"/><Relationship Id="rId93" Type="http://schemas.openxmlformats.org/officeDocument/2006/relationships/image" Target="../media/image616.svg"/><Relationship Id="rId189" Type="http://schemas.openxmlformats.org/officeDocument/2006/relationships/image" Target="../media/image712.svg"/><Relationship Id="rId3" Type="http://schemas.openxmlformats.org/officeDocument/2006/relationships/image" Target="../media/image526.svg"/><Relationship Id="rId214" Type="http://schemas.openxmlformats.org/officeDocument/2006/relationships/image" Target="../media/image737.png"/><Relationship Id="rId235" Type="http://schemas.openxmlformats.org/officeDocument/2006/relationships/image" Target="../media/image758.svg"/><Relationship Id="rId256" Type="http://schemas.openxmlformats.org/officeDocument/2006/relationships/image" Target="../media/image779.png"/><Relationship Id="rId277" Type="http://schemas.openxmlformats.org/officeDocument/2006/relationships/image" Target="../media/image800.svg"/><Relationship Id="rId298" Type="http://schemas.openxmlformats.org/officeDocument/2006/relationships/image" Target="../media/image821.png"/><Relationship Id="rId116" Type="http://schemas.openxmlformats.org/officeDocument/2006/relationships/image" Target="../media/image639.png"/><Relationship Id="rId137" Type="http://schemas.openxmlformats.org/officeDocument/2006/relationships/image" Target="../media/image660.svg"/><Relationship Id="rId158" Type="http://schemas.openxmlformats.org/officeDocument/2006/relationships/image" Target="../media/image681.png"/><Relationship Id="rId302" Type="http://schemas.openxmlformats.org/officeDocument/2006/relationships/image" Target="../media/image825.png"/><Relationship Id="rId323" Type="http://schemas.openxmlformats.org/officeDocument/2006/relationships/image" Target="../media/image846.svg"/><Relationship Id="rId344" Type="http://schemas.openxmlformats.org/officeDocument/2006/relationships/image" Target="../media/image867.png"/><Relationship Id="rId20" Type="http://schemas.openxmlformats.org/officeDocument/2006/relationships/image" Target="../media/image543.png"/><Relationship Id="rId41" Type="http://schemas.openxmlformats.org/officeDocument/2006/relationships/image" Target="../media/image564.svg"/><Relationship Id="rId62" Type="http://schemas.openxmlformats.org/officeDocument/2006/relationships/image" Target="../media/image585.png"/><Relationship Id="rId83" Type="http://schemas.openxmlformats.org/officeDocument/2006/relationships/image" Target="../media/image606.svg"/><Relationship Id="rId179" Type="http://schemas.openxmlformats.org/officeDocument/2006/relationships/image" Target="../media/image702.svg"/><Relationship Id="rId190" Type="http://schemas.openxmlformats.org/officeDocument/2006/relationships/image" Target="../media/image713.png"/><Relationship Id="rId204" Type="http://schemas.openxmlformats.org/officeDocument/2006/relationships/image" Target="../media/image727.png"/><Relationship Id="rId225" Type="http://schemas.openxmlformats.org/officeDocument/2006/relationships/image" Target="../media/image748.svg"/><Relationship Id="rId246" Type="http://schemas.openxmlformats.org/officeDocument/2006/relationships/image" Target="../media/image769.png"/><Relationship Id="rId267" Type="http://schemas.openxmlformats.org/officeDocument/2006/relationships/image" Target="../media/image790.svg"/><Relationship Id="rId288" Type="http://schemas.openxmlformats.org/officeDocument/2006/relationships/image" Target="../media/image811.png"/><Relationship Id="rId106" Type="http://schemas.openxmlformats.org/officeDocument/2006/relationships/image" Target="../media/image629.png"/><Relationship Id="rId127" Type="http://schemas.openxmlformats.org/officeDocument/2006/relationships/image" Target="../media/image650.svg"/><Relationship Id="rId313" Type="http://schemas.openxmlformats.org/officeDocument/2006/relationships/image" Target="../media/image836.svg"/><Relationship Id="rId10" Type="http://schemas.openxmlformats.org/officeDocument/2006/relationships/image" Target="../media/image533.png"/><Relationship Id="rId31" Type="http://schemas.openxmlformats.org/officeDocument/2006/relationships/image" Target="../media/image554.svg"/><Relationship Id="rId52" Type="http://schemas.openxmlformats.org/officeDocument/2006/relationships/image" Target="../media/image575.png"/><Relationship Id="rId73" Type="http://schemas.openxmlformats.org/officeDocument/2006/relationships/image" Target="../media/image596.svg"/><Relationship Id="rId94" Type="http://schemas.openxmlformats.org/officeDocument/2006/relationships/image" Target="../media/image617.png"/><Relationship Id="rId148" Type="http://schemas.openxmlformats.org/officeDocument/2006/relationships/image" Target="../media/image671.png"/><Relationship Id="rId169" Type="http://schemas.openxmlformats.org/officeDocument/2006/relationships/image" Target="../media/image692.svg"/><Relationship Id="rId334" Type="http://schemas.openxmlformats.org/officeDocument/2006/relationships/image" Target="../media/image857.png"/><Relationship Id="rId4" Type="http://schemas.openxmlformats.org/officeDocument/2006/relationships/image" Target="../media/image527.png"/><Relationship Id="rId180" Type="http://schemas.openxmlformats.org/officeDocument/2006/relationships/image" Target="../media/image703.png"/><Relationship Id="rId215" Type="http://schemas.openxmlformats.org/officeDocument/2006/relationships/image" Target="../media/image738.svg"/><Relationship Id="rId236" Type="http://schemas.openxmlformats.org/officeDocument/2006/relationships/image" Target="../media/image759.png"/><Relationship Id="rId257" Type="http://schemas.openxmlformats.org/officeDocument/2006/relationships/image" Target="../media/image780.svg"/><Relationship Id="rId278" Type="http://schemas.openxmlformats.org/officeDocument/2006/relationships/image" Target="../media/image801.png"/><Relationship Id="rId303" Type="http://schemas.openxmlformats.org/officeDocument/2006/relationships/image" Target="../media/image826.svg"/><Relationship Id="rId42" Type="http://schemas.openxmlformats.org/officeDocument/2006/relationships/image" Target="../media/image565.png"/><Relationship Id="rId84" Type="http://schemas.openxmlformats.org/officeDocument/2006/relationships/image" Target="../media/image607.png"/><Relationship Id="rId138" Type="http://schemas.openxmlformats.org/officeDocument/2006/relationships/image" Target="../media/image661.png"/><Relationship Id="rId345" Type="http://schemas.openxmlformats.org/officeDocument/2006/relationships/image" Target="../media/image868.svg"/><Relationship Id="rId191" Type="http://schemas.openxmlformats.org/officeDocument/2006/relationships/image" Target="../media/image714.svg"/><Relationship Id="rId205" Type="http://schemas.openxmlformats.org/officeDocument/2006/relationships/image" Target="../media/image728.svg"/><Relationship Id="rId247" Type="http://schemas.openxmlformats.org/officeDocument/2006/relationships/image" Target="../media/image770.svg"/><Relationship Id="rId107" Type="http://schemas.openxmlformats.org/officeDocument/2006/relationships/image" Target="../media/image630.svg"/><Relationship Id="rId289" Type="http://schemas.openxmlformats.org/officeDocument/2006/relationships/image" Target="../media/image812.svg"/><Relationship Id="rId11" Type="http://schemas.openxmlformats.org/officeDocument/2006/relationships/image" Target="../media/image534.svg"/><Relationship Id="rId53" Type="http://schemas.openxmlformats.org/officeDocument/2006/relationships/image" Target="../media/image576.svg"/><Relationship Id="rId149" Type="http://schemas.openxmlformats.org/officeDocument/2006/relationships/image" Target="../media/image672.svg"/><Relationship Id="rId314" Type="http://schemas.openxmlformats.org/officeDocument/2006/relationships/image" Target="../media/image837.png"/><Relationship Id="rId95" Type="http://schemas.openxmlformats.org/officeDocument/2006/relationships/image" Target="../media/image618.svg"/><Relationship Id="rId160" Type="http://schemas.openxmlformats.org/officeDocument/2006/relationships/image" Target="../media/image683.png"/><Relationship Id="rId216" Type="http://schemas.openxmlformats.org/officeDocument/2006/relationships/image" Target="../media/image739.png"/><Relationship Id="rId258" Type="http://schemas.openxmlformats.org/officeDocument/2006/relationships/image" Target="../media/image781.png"/><Relationship Id="rId22" Type="http://schemas.openxmlformats.org/officeDocument/2006/relationships/image" Target="../media/image545.png"/><Relationship Id="rId64" Type="http://schemas.openxmlformats.org/officeDocument/2006/relationships/image" Target="../media/image587.png"/><Relationship Id="rId118" Type="http://schemas.openxmlformats.org/officeDocument/2006/relationships/image" Target="../media/image641.png"/><Relationship Id="rId325" Type="http://schemas.openxmlformats.org/officeDocument/2006/relationships/image" Target="../media/image848.svg"/><Relationship Id="rId171" Type="http://schemas.openxmlformats.org/officeDocument/2006/relationships/image" Target="../media/image694.svg"/><Relationship Id="rId227" Type="http://schemas.openxmlformats.org/officeDocument/2006/relationships/image" Target="../media/image750.svg"/><Relationship Id="rId269" Type="http://schemas.openxmlformats.org/officeDocument/2006/relationships/image" Target="../media/image792.svg"/><Relationship Id="rId33" Type="http://schemas.openxmlformats.org/officeDocument/2006/relationships/image" Target="../media/image556.svg"/><Relationship Id="rId129" Type="http://schemas.openxmlformats.org/officeDocument/2006/relationships/image" Target="../media/image652.svg"/><Relationship Id="rId280" Type="http://schemas.openxmlformats.org/officeDocument/2006/relationships/image" Target="../media/image803.png"/><Relationship Id="rId336" Type="http://schemas.openxmlformats.org/officeDocument/2006/relationships/image" Target="../media/image859.png"/><Relationship Id="rId75" Type="http://schemas.openxmlformats.org/officeDocument/2006/relationships/image" Target="../media/image598.svg"/><Relationship Id="rId140" Type="http://schemas.openxmlformats.org/officeDocument/2006/relationships/image" Target="../media/image663.png"/><Relationship Id="rId182" Type="http://schemas.openxmlformats.org/officeDocument/2006/relationships/image" Target="../media/image705.png"/><Relationship Id="rId6" Type="http://schemas.openxmlformats.org/officeDocument/2006/relationships/image" Target="../media/image529.png"/><Relationship Id="rId238" Type="http://schemas.openxmlformats.org/officeDocument/2006/relationships/image" Target="../media/image761.png"/><Relationship Id="rId291" Type="http://schemas.openxmlformats.org/officeDocument/2006/relationships/image" Target="../media/image814.svg"/><Relationship Id="rId305" Type="http://schemas.openxmlformats.org/officeDocument/2006/relationships/image" Target="../media/image828.svg"/><Relationship Id="rId347" Type="http://schemas.openxmlformats.org/officeDocument/2006/relationships/image" Target="../media/image870.svg"/><Relationship Id="rId44" Type="http://schemas.openxmlformats.org/officeDocument/2006/relationships/image" Target="../media/image567.png"/><Relationship Id="rId86" Type="http://schemas.openxmlformats.org/officeDocument/2006/relationships/image" Target="../media/image609.png"/><Relationship Id="rId151" Type="http://schemas.openxmlformats.org/officeDocument/2006/relationships/image" Target="../media/image674.svg"/><Relationship Id="rId193" Type="http://schemas.openxmlformats.org/officeDocument/2006/relationships/image" Target="../media/image716.svg"/><Relationship Id="rId207" Type="http://schemas.openxmlformats.org/officeDocument/2006/relationships/image" Target="../media/image730.svg"/><Relationship Id="rId249" Type="http://schemas.openxmlformats.org/officeDocument/2006/relationships/image" Target="../media/image772.svg"/><Relationship Id="rId13" Type="http://schemas.openxmlformats.org/officeDocument/2006/relationships/image" Target="../media/image536.svg"/><Relationship Id="rId109" Type="http://schemas.openxmlformats.org/officeDocument/2006/relationships/image" Target="../media/image632.svg"/><Relationship Id="rId260" Type="http://schemas.openxmlformats.org/officeDocument/2006/relationships/image" Target="../media/image783.png"/><Relationship Id="rId316" Type="http://schemas.openxmlformats.org/officeDocument/2006/relationships/image" Target="../media/image839.png"/><Relationship Id="rId55" Type="http://schemas.openxmlformats.org/officeDocument/2006/relationships/image" Target="../media/image578.svg"/><Relationship Id="rId97" Type="http://schemas.openxmlformats.org/officeDocument/2006/relationships/image" Target="../media/image620.svg"/><Relationship Id="rId120" Type="http://schemas.openxmlformats.org/officeDocument/2006/relationships/image" Target="../media/image643.png"/><Relationship Id="rId162" Type="http://schemas.openxmlformats.org/officeDocument/2006/relationships/image" Target="../media/image685.png"/><Relationship Id="rId218" Type="http://schemas.openxmlformats.org/officeDocument/2006/relationships/image" Target="../media/image741.png"/><Relationship Id="rId271" Type="http://schemas.openxmlformats.org/officeDocument/2006/relationships/image" Target="../media/image794.svg"/><Relationship Id="rId24" Type="http://schemas.openxmlformats.org/officeDocument/2006/relationships/image" Target="../media/image547.png"/><Relationship Id="rId66" Type="http://schemas.openxmlformats.org/officeDocument/2006/relationships/image" Target="../media/image589.png"/><Relationship Id="rId131" Type="http://schemas.openxmlformats.org/officeDocument/2006/relationships/image" Target="../media/image654.svg"/><Relationship Id="rId327" Type="http://schemas.openxmlformats.org/officeDocument/2006/relationships/image" Target="../media/image850.svg"/><Relationship Id="rId173" Type="http://schemas.openxmlformats.org/officeDocument/2006/relationships/image" Target="../media/image696.svg"/><Relationship Id="rId229" Type="http://schemas.openxmlformats.org/officeDocument/2006/relationships/image" Target="../media/image752.svg"/><Relationship Id="rId240" Type="http://schemas.openxmlformats.org/officeDocument/2006/relationships/image" Target="../media/image763.png"/><Relationship Id="rId35" Type="http://schemas.openxmlformats.org/officeDocument/2006/relationships/image" Target="../media/image558.svg"/><Relationship Id="rId77" Type="http://schemas.openxmlformats.org/officeDocument/2006/relationships/image" Target="../media/image600.svg"/><Relationship Id="rId100" Type="http://schemas.openxmlformats.org/officeDocument/2006/relationships/image" Target="../media/image623.png"/><Relationship Id="rId282" Type="http://schemas.openxmlformats.org/officeDocument/2006/relationships/image" Target="../media/image805.png"/><Relationship Id="rId338" Type="http://schemas.openxmlformats.org/officeDocument/2006/relationships/image" Target="../media/image861.png"/><Relationship Id="rId8" Type="http://schemas.openxmlformats.org/officeDocument/2006/relationships/image" Target="../media/image531.png"/><Relationship Id="rId142" Type="http://schemas.openxmlformats.org/officeDocument/2006/relationships/image" Target="../media/image665.png"/><Relationship Id="rId184" Type="http://schemas.openxmlformats.org/officeDocument/2006/relationships/image" Target="../media/image707.png"/></Relationships>
</file>

<file path=ppt/slides/_rels/slide7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992.svg"/><Relationship Id="rId299" Type="http://schemas.openxmlformats.org/officeDocument/2006/relationships/image" Target="../media/image1174.svg"/><Relationship Id="rId21" Type="http://schemas.openxmlformats.org/officeDocument/2006/relationships/image" Target="../media/image896.svg"/><Relationship Id="rId63" Type="http://schemas.openxmlformats.org/officeDocument/2006/relationships/image" Target="../media/image938.svg"/><Relationship Id="rId159" Type="http://schemas.openxmlformats.org/officeDocument/2006/relationships/image" Target="../media/image1034.svg"/><Relationship Id="rId324" Type="http://schemas.openxmlformats.org/officeDocument/2006/relationships/image" Target="../media/image1199.png"/><Relationship Id="rId366" Type="http://schemas.openxmlformats.org/officeDocument/2006/relationships/image" Target="../media/image1239.png"/><Relationship Id="rId170" Type="http://schemas.openxmlformats.org/officeDocument/2006/relationships/image" Target="../media/image1045.png"/><Relationship Id="rId226" Type="http://schemas.openxmlformats.org/officeDocument/2006/relationships/image" Target="../media/image1101.png"/><Relationship Id="rId268" Type="http://schemas.openxmlformats.org/officeDocument/2006/relationships/image" Target="../media/image1143.png"/><Relationship Id="rId32" Type="http://schemas.openxmlformats.org/officeDocument/2006/relationships/image" Target="../media/image907.png"/><Relationship Id="rId74" Type="http://schemas.openxmlformats.org/officeDocument/2006/relationships/image" Target="../media/image949.png"/><Relationship Id="rId128" Type="http://schemas.openxmlformats.org/officeDocument/2006/relationships/image" Target="../media/image1003.png"/><Relationship Id="rId335" Type="http://schemas.openxmlformats.org/officeDocument/2006/relationships/image" Target="../media/image1210.svg"/><Relationship Id="rId377" Type="http://schemas.openxmlformats.org/officeDocument/2006/relationships/image" Target="../media/image1250.svg"/><Relationship Id="rId5" Type="http://schemas.openxmlformats.org/officeDocument/2006/relationships/image" Target="../media/image880.svg"/><Relationship Id="rId181" Type="http://schemas.openxmlformats.org/officeDocument/2006/relationships/image" Target="../media/image1056.svg"/><Relationship Id="rId237" Type="http://schemas.openxmlformats.org/officeDocument/2006/relationships/image" Target="../media/image1112.svg"/><Relationship Id="rId279" Type="http://schemas.openxmlformats.org/officeDocument/2006/relationships/image" Target="../media/image1154.svg"/><Relationship Id="rId43" Type="http://schemas.openxmlformats.org/officeDocument/2006/relationships/image" Target="../media/image918.svg"/><Relationship Id="rId139" Type="http://schemas.openxmlformats.org/officeDocument/2006/relationships/image" Target="../media/image1014.svg"/><Relationship Id="rId290" Type="http://schemas.openxmlformats.org/officeDocument/2006/relationships/image" Target="../media/image1165.png"/><Relationship Id="rId304" Type="http://schemas.openxmlformats.org/officeDocument/2006/relationships/image" Target="../media/image1179.png"/><Relationship Id="rId346" Type="http://schemas.openxmlformats.org/officeDocument/2006/relationships/image" Target="../media/image1221.png"/><Relationship Id="rId85" Type="http://schemas.openxmlformats.org/officeDocument/2006/relationships/image" Target="../media/image960.svg"/><Relationship Id="rId150" Type="http://schemas.openxmlformats.org/officeDocument/2006/relationships/image" Target="../media/image1025.png"/><Relationship Id="rId192" Type="http://schemas.openxmlformats.org/officeDocument/2006/relationships/image" Target="../media/image1067.png"/><Relationship Id="rId206" Type="http://schemas.openxmlformats.org/officeDocument/2006/relationships/image" Target="../media/image1081.png"/><Relationship Id="rId248" Type="http://schemas.openxmlformats.org/officeDocument/2006/relationships/image" Target="../media/image1123.png"/><Relationship Id="rId12" Type="http://schemas.openxmlformats.org/officeDocument/2006/relationships/image" Target="../media/image887.png"/><Relationship Id="rId108" Type="http://schemas.openxmlformats.org/officeDocument/2006/relationships/image" Target="../media/image983.png"/><Relationship Id="rId315" Type="http://schemas.openxmlformats.org/officeDocument/2006/relationships/image" Target="../media/image1190.svg"/><Relationship Id="rId357" Type="http://schemas.openxmlformats.org/officeDocument/2006/relationships/image" Target="../media/image1232.svg"/><Relationship Id="rId54" Type="http://schemas.openxmlformats.org/officeDocument/2006/relationships/image" Target="../media/image929.png"/><Relationship Id="rId96" Type="http://schemas.openxmlformats.org/officeDocument/2006/relationships/image" Target="../media/image971.png"/><Relationship Id="rId161" Type="http://schemas.openxmlformats.org/officeDocument/2006/relationships/image" Target="../media/image1036.svg"/><Relationship Id="rId217" Type="http://schemas.openxmlformats.org/officeDocument/2006/relationships/image" Target="../media/image1092.svg"/><Relationship Id="rId259" Type="http://schemas.openxmlformats.org/officeDocument/2006/relationships/image" Target="../media/image1134.svg"/><Relationship Id="rId23" Type="http://schemas.openxmlformats.org/officeDocument/2006/relationships/image" Target="../media/image898.svg"/><Relationship Id="rId119" Type="http://schemas.openxmlformats.org/officeDocument/2006/relationships/image" Target="../media/image994.svg"/><Relationship Id="rId270" Type="http://schemas.openxmlformats.org/officeDocument/2006/relationships/image" Target="../media/image1145.png"/><Relationship Id="rId326" Type="http://schemas.openxmlformats.org/officeDocument/2006/relationships/image" Target="../media/image1201.png"/><Relationship Id="rId65" Type="http://schemas.openxmlformats.org/officeDocument/2006/relationships/image" Target="../media/image940.svg"/><Relationship Id="rId130" Type="http://schemas.openxmlformats.org/officeDocument/2006/relationships/image" Target="../media/image1005.png"/><Relationship Id="rId368" Type="http://schemas.openxmlformats.org/officeDocument/2006/relationships/image" Target="../media/image1241.png"/><Relationship Id="rId172" Type="http://schemas.openxmlformats.org/officeDocument/2006/relationships/image" Target="../media/image1047.png"/><Relationship Id="rId228" Type="http://schemas.openxmlformats.org/officeDocument/2006/relationships/image" Target="../media/image1103.png"/><Relationship Id="rId281" Type="http://schemas.openxmlformats.org/officeDocument/2006/relationships/image" Target="../media/image1156.svg"/><Relationship Id="rId337" Type="http://schemas.openxmlformats.org/officeDocument/2006/relationships/image" Target="../media/image1212.svg"/><Relationship Id="rId34" Type="http://schemas.openxmlformats.org/officeDocument/2006/relationships/image" Target="../media/image909.png"/><Relationship Id="rId76" Type="http://schemas.openxmlformats.org/officeDocument/2006/relationships/image" Target="../media/image951.png"/><Relationship Id="rId141" Type="http://schemas.openxmlformats.org/officeDocument/2006/relationships/image" Target="../media/image1016.svg"/><Relationship Id="rId379" Type="http://schemas.openxmlformats.org/officeDocument/2006/relationships/image" Target="../media/image1252.svg"/><Relationship Id="rId7" Type="http://schemas.openxmlformats.org/officeDocument/2006/relationships/image" Target="../media/image882.svg"/><Relationship Id="rId183" Type="http://schemas.openxmlformats.org/officeDocument/2006/relationships/image" Target="../media/image1058.svg"/><Relationship Id="rId239" Type="http://schemas.openxmlformats.org/officeDocument/2006/relationships/image" Target="../media/image1114.svg"/><Relationship Id="rId250" Type="http://schemas.openxmlformats.org/officeDocument/2006/relationships/image" Target="../media/image1125.png"/><Relationship Id="rId292" Type="http://schemas.openxmlformats.org/officeDocument/2006/relationships/image" Target="../media/image1167.png"/><Relationship Id="rId306" Type="http://schemas.openxmlformats.org/officeDocument/2006/relationships/image" Target="../media/image1181.png"/><Relationship Id="rId45" Type="http://schemas.openxmlformats.org/officeDocument/2006/relationships/image" Target="../media/image920.svg"/><Relationship Id="rId87" Type="http://schemas.openxmlformats.org/officeDocument/2006/relationships/image" Target="../media/image962.svg"/><Relationship Id="rId110" Type="http://schemas.openxmlformats.org/officeDocument/2006/relationships/image" Target="../media/image985.png"/><Relationship Id="rId348" Type="http://schemas.openxmlformats.org/officeDocument/2006/relationships/image" Target="../media/image1223.png"/><Relationship Id="rId152" Type="http://schemas.openxmlformats.org/officeDocument/2006/relationships/image" Target="../media/image1027.png"/><Relationship Id="rId194" Type="http://schemas.openxmlformats.org/officeDocument/2006/relationships/image" Target="../media/image1069.png"/><Relationship Id="rId208" Type="http://schemas.openxmlformats.org/officeDocument/2006/relationships/image" Target="../media/image1083.png"/><Relationship Id="rId261" Type="http://schemas.openxmlformats.org/officeDocument/2006/relationships/image" Target="../media/image1136.svg"/><Relationship Id="rId14" Type="http://schemas.openxmlformats.org/officeDocument/2006/relationships/image" Target="../media/image889.png"/><Relationship Id="rId56" Type="http://schemas.openxmlformats.org/officeDocument/2006/relationships/image" Target="../media/image931.png"/><Relationship Id="rId317" Type="http://schemas.openxmlformats.org/officeDocument/2006/relationships/image" Target="../media/image1192.svg"/><Relationship Id="rId359" Type="http://schemas.openxmlformats.org/officeDocument/2006/relationships/image" Target="../media/image550.svg"/><Relationship Id="rId98" Type="http://schemas.openxmlformats.org/officeDocument/2006/relationships/image" Target="../media/image973.png"/><Relationship Id="rId121" Type="http://schemas.openxmlformats.org/officeDocument/2006/relationships/image" Target="../media/image996.svg"/><Relationship Id="rId163" Type="http://schemas.openxmlformats.org/officeDocument/2006/relationships/image" Target="../media/image1038.svg"/><Relationship Id="rId219" Type="http://schemas.openxmlformats.org/officeDocument/2006/relationships/image" Target="../media/image1094.svg"/><Relationship Id="rId370" Type="http://schemas.openxmlformats.org/officeDocument/2006/relationships/image" Target="../media/image1243.png"/><Relationship Id="rId230" Type="http://schemas.openxmlformats.org/officeDocument/2006/relationships/image" Target="../media/image1105.png"/><Relationship Id="rId25" Type="http://schemas.openxmlformats.org/officeDocument/2006/relationships/image" Target="../media/image900.svg"/><Relationship Id="rId67" Type="http://schemas.openxmlformats.org/officeDocument/2006/relationships/image" Target="../media/image942.svg"/><Relationship Id="rId272" Type="http://schemas.openxmlformats.org/officeDocument/2006/relationships/image" Target="../media/image1147.png"/><Relationship Id="rId328" Type="http://schemas.openxmlformats.org/officeDocument/2006/relationships/image" Target="../media/image1203.png"/><Relationship Id="rId132" Type="http://schemas.openxmlformats.org/officeDocument/2006/relationships/image" Target="../media/image1007.png"/><Relationship Id="rId174" Type="http://schemas.openxmlformats.org/officeDocument/2006/relationships/image" Target="../media/image1049.png"/><Relationship Id="rId381" Type="http://schemas.openxmlformats.org/officeDocument/2006/relationships/image" Target="../media/image1254.svg"/><Relationship Id="rId241" Type="http://schemas.openxmlformats.org/officeDocument/2006/relationships/image" Target="../media/image1116.svg"/><Relationship Id="rId36" Type="http://schemas.openxmlformats.org/officeDocument/2006/relationships/image" Target="../media/image911.png"/><Relationship Id="rId283" Type="http://schemas.openxmlformats.org/officeDocument/2006/relationships/image" Target="../media/image1158.svg"/><Relationship Id="rId339" Type="http://schemas.openxmlformats.org/officeDocument/2006/relationships/image" Target="../media/image1214.svg"/><Relationship Id="rId78" Type="http://schemas.openxmlformats.org/officeDocument/2006/relationships/image" Target="../media/image953.png"/><Relationship Id="rId101" Type="http://schemas.openxmlformats.org/officeDocument/2006/relationships/image" Target="../media/image976.svg"/><Relationship Id="rId143" Type="http://schemas.openxmlformats.org/officeDocument/2006/relationships/image" Target="../media/image1018.svg"/><Relationship Id="rId185" Type="http://schemas.openxmlformats.org/officeDocument/2006/relationships/image" Target="../media/image1060.svg"/><Relationship Id="rId350" Type="http://schemas.openxmlformats.org/officeDocument/2006/relationships/image" Target="../media/image1225.png"/><Relationship Id="rId9" Type="http://schemas.openxmlformats.org/officeDocument/2006/relationships/image" Target="../media/image884.svg"/><Relationship Id="rId210" Type="http://schemas.openxmlformats.org/officeDocument/2006/relationships/image" Target="../media/image1085.png"/><Relationship Id="rId252" Type="http://schemas.openxmlformats.org/officeDocument/2006/relationships/image" Target="../media/image1127.png"/><Relationship Id="rId294" Type="http://schemas.openxmlformats.org/officeDocument/2006/relationships/image" Target="../media/image1169.png"/><Relationship Id="rId308" Type="http://schemas.openxmlformats.org/officeDocument/2006/relationships/image" Target="../media/image1183.png"/><Relationship Id="rId47" Type="http://schemas.openxmlformats.org/officeDocument/2006/relationships/image" Target="../media/image922.svg"/><Relationship Id="rId68" Type="http://schemas.openxmlformats.org/officeDocument/2006/relationships/image" Target="../media/image943.png"/><Relationship Id="rId89" Type="http://schemas.openxmlformats.org/officeDocument/2006/relationships/image" Target="../media/image964.svg"/><Relationship Id="rId112" Type="http://schemas.openxmlformats.org/officeDocument/2006/relationships/image" Target="../media/image987.png"/><Relationship Id="rId133" Type="http://schemas.openxmlformats.org/officeDocument/2006/relationships/image" Target="../media/image1008.svg"/><Relationship Id="rId154" Type="http://schemas.openxmlformats.org/officeDocument/2006/relationships/image" Target="../media/image1029.png"/><Relationship Id="rId175" Type="http://schemas.openxmlformats.org/officeDocument/2006/relationships/image" Target="../media/image1050.svg"/><Relationship Id="rId340" Type="http://schemas.openxmlformats.org/officeDocument/2006/relationships/image" Target="../media/image1215.png"/><Relationship Id="rId361" Type="http://schemas.openxmlformats.org/officeDocument/2006/relationships/image" Target="../media/image1234.svg"/><Relationship Id="rId196" Type="http://schemas.openxmlformats.org/officeDocument/2006/relationships/image" Target="../media/image1071.png"/><Relationship Id="rId200" Type="http://schemas.openxmlformats.org/officeDocument/2006/relationships/image" Target="../media/image1075.png"/><Relationship Id="rId382" Type="http://schemas.openxmlformats.org/officeDocument/2006/relationships/image" Target="../media/image1255.png"/><Relationship Id="rId16" Type="http://schemas.openxmlformats.org/officeDocument/2006/relationships/image" Target="../media/image891.png"/><Relationship Id="rId221" Type="http://schemas.openxmlformats.org/officeDocument/2006/relationships/image" Target="../media/image1096.svg"/><Relationship Id="rId242" Type="http://schemas.openxmlformats.org/officeDocument/2006/relationships/image" Target="../media/image1117.png"/><Relationship Id="rId263" Type="http://schemas.openxmlformats.org/officeDocument/2006/relationships/image" Target="../media/image1138.svg"/><Relationship Id="rId284" Type="http://schemas.openxmlformats.org/officeDocument/2006/relationships/image" Target="../media/image1159.png"/><Relationship Id="rId319" Type="http://schemas.openxmlformats.org/officeDocument/2006/relationships/image" Target="../media/image1194.svg"/><Relationship Id="rId37" Type="http://schemas.openxmlformats.org/officeDocument/2006/relationships/image" Target="../media/image912.svg"/><Relationship Id="rId58" Type="http://schemas.openxmlformats.org/officeDocument/2006/relationships/image" Target="../media/image933.png"/><Relationship Id="rId79" Type="http://schemas.openxmlformats.org/officeDocument/2006/relationships/image" Target="../media/image954.svg"/><Relationship Id="rId102" Type="http://schemas.openxmlformats.org/officeDocument/2006/relationships/image" Target="../media/image977.png"/><Relationship Id="rId123" Type="http://schemas.openxmlformats.org/officeDocument/2006/relationships/image" Target="../media/image998.svg"/><Relationship Id="rId144" Type="http://schemas.openxmlformats.org/officeDocument/2006/relationships/image" Target="../media/image1019.png"/><Relationship Id="rId330" Type="http://schemas.openxmlformats.org/officeDocument/2006/relationships/image" Target="../media/image1205.png"/><Relationship Id="rId90" Type="http://schemas.openxmlformats.org/officeDocument/2006/relationships/image" Target="../media/image965.png"/><Relationship Id="rId165" Type="http://schemas.openxmlformats.org/officeDocument/2006/relationships/image" Target="../media/image1040.svg"/><Relationship Id="rId186" Type="http://schemas.openxmlformats.org/officeDocument/2006/relationships/image" Target="../media/image1061.png"/><Relationship Id="rId351" Type="http://schemas.openxmlformats.org/officeDocument/2006/relationships/image" Target="../media/image1226.svg"/><Relationship Id="rId372" Type="http://schemas.openxmlformats.org/officeDocument/2006/relationships/image" Target="../media/image1245.png"/><Relationship Id="rId211" Type="http://schemas.openxmlformats.org/officeDocument/2006/relationships/image" Target="../media/image1086.svg"/><Relationship Id="rId232" Type="http://schemas.openxmlformats.org/officeDocument/2006/relationships/image" Target="../media/image1107.png"/><Relationship Id="rId253" Type="http://schemas.openxmlformats.org/officeDocument/2006/relationships/image" Target="../media/image1128.svg"/><Relationship Id="rId274" Type="http://schemas.openxmlformats.org/officeDocument/2006/relationships/image" Target="../media/image1149.png"/><Relationship Id="rId295" Type="http://schemas.openxmlformats.org/officeDocument/2006/relationships/image" Target="../media/image1170.svg"/><Relationship Id="rId309" Type="http://schemas.openxmlformats.org/officeDocument/2006/relationships/image" Target="../media/image1184.svg"/><Relationship Id="rId27" Type="http://schemas.openxmlformats.org/officeDocument/2006/relationships/image" Target="../media/image902.svg"/><Relationship Id="rId48" Type="http://schemas.openxmlformats.org/officeDocument/2006/relationships/image" Target="../media/image923.png"/><Relationship Id="rId69" Type="http://schemas.openxmlformats.org/officeDocument/2006/relationships/image" Target="../media/image944.svg"/><Relationship Id="rId113" Type="http://schemas.openxmlformats.org/officeDocument/2006/relationships/image" Target="../media/image988.svg"/><Relationship Id="rId134" Type="http://schemas.openxmlformats.org/officeDocument/2006/relationships/image" Target="../media/image1009.png"/><Relationship Id="rId320" Type="http://schemas.openxmlformats.org/officeDocument/2006/relationships/image" Target="../media/image1195.png"/><Relationship Id="rId80" Type="http://schemas.openxmlformats.org/officeDocument/2006/relationships/image" Target="../media/image955.png"/><Relationship Id="rId155" Type="http://schemas.openxmlformats.org/officeDocument/2006/relationships/image" Target="../media/image1030.svg"/><Relationship Id="rId176" Type="http://schemas.openxmlformats.org/officeDocument/2006/relationships/image" Target="../media/image1051.png"/><Relationship Id="rId197" Type="http://schemas.openxmlformats.org/officeDocument/2006/relationships/image" Target="../media/image1072.svg"/><Relationship Id="rId341" Type="http://schemas.openxmlformats.org/officeDocument/2006/relationships/image" Target="../media/image1216.svg"/><Relationship Id="rId362" Type="http://schemas.openxmlformats.org/officeDocument/2006/relationships/image" Target="../media/image1235.png"/><Relationship Id="rId383" Type="http://schemas.openxmlformats.org/officeDocument/2006/relationships/image" Target="../media/image1256.svg"/><Relationship Id="rId201" Type="http://schemas.openxmlformats.org/officeDocument/2006/relationships/image" Target="../media/image1076.svg"/><Relationship Id="rId222" Type="http://schemas.openxmlformats.org/officeDocument/2006/relationships/image" Target="../media/image1097.png"/><Relationship Id="rId243" Type="http://schemas.openxmlformats.org/officeDocument/2006/relationships/image" Target="../media/image1118.svg"/><Relationship Id="rId264" Type="http://schemas.openxmlformats.org/officeDocument/2006/relationships/image" Target="../media/image1139.png"/><Relationship Id="rId285" Type="http://schemas.openxmlformats.org/officeDocument/2006/relationships/image" Target="../media/image1160.svg"/><Relationship Id="rId17" Type="http://schemas.openxmlformats.org/officeDocument/2006/relationships/image" Target="../media/image892.svg"/><Relationship Id="rId38" Type="http://schemas.openxmlformats.org/officeDocument/2006/relationships/image" Target="../media/image913.png"/><Relationship Id="rId59" Type="http://schemas.openxmlformats.org/officeDocument/2006/relationships/image" Target="../media/image934.svg"/><Relationship Id="rId103" Type="http://schemas.openxmlformats.org/officeDocument/2006/relationships/image" Target="../media/image978.svg"/><Relationship Id="rId124" Type="http://schemas.openxmlformats.org/officeDocument/2006/relationships/image" Target="../media/image999.png"/><Relationship Id="rId310" Type="http://schemas.openxmlformats.org/officeDocument/2006/relationships/image" Target="../media/image1185.png"/><Relationship Id="rId70" Type="http://schemas.openxmlformats.org/officeDocument/2006/relationships/image" Target="../media/image945.png"/><Relationship Id="rId91" Type="http://schemas.openxmlformats.org/officeDocument/2006/relationships/image" Target="../media/image966.svg"/><Relationship Id="rId145" Type="http://schemas.openxmlformats.org/officeDocument/2006/relationships/image" Target="../media/image1020.svg"/><Relationship Id="rId166" Type="http://schemas.openxmlformats.org/officeDocument/2006/relationships/image" Target="../media/image1041.png"/><Relationship Id="rId187" Type="http://schemas.openxmlformats.org/officeDocument/2006/relationships/image" Target="../media/image1062.svg"/><Relationship Id="rId331" Type="http://schemas.openxmlformats.org/officeDocument/2006/relationships/image" Target="../media/image1206.svg"/><Relationship Id="rId352" Type="http://schemas.openxmlformats.org/officeDocument/2006/relationships/image" Target="../media/image1227.png"/><Relationship Id="rId373" Type="http://schemas.openxmlformats.org/officeDocument/2006/relationships/image" Target="../media/image1246.svg"/><Relationship Id="rId1" Type="http://schemas.openxmlformats.org/officeDocument/2006/relationships/slideLayout" Target="../slideLayouts/slideLayout7.xml"/><Relationship Id="rId212" Type="http://schemas.openxmlformats.org/officeDocument/2006/relationships/image" Target="../media/image1087.png"/><Relationship Id="rId233" Type="http://schemas.openxmlformats.org/officeDocument/2006/relationships/image" Target="../media/image1108.svg"/><Relationship Id="rId254" Type="http://schemas.openxmlformats.org/officeDocument/2006/relationships/image" Target="../media/image1129.png"/><Relationship Id="rId28" Type="http://schemas.openxmlformats.org/officeDocument/2006/relationships/image" Target="../media/image903.png"/><Relationship Id="rId49" Type="http://schemas.openxmlformats.org/officeDocument/2006/relationships/image" Target="../media/image924.svg"/><Relationship Id="rId114" Type="http://schemas.openxmlformats.org/officeDocument/2006/relationships/image" Target="../media/image989.png"/><Relationship Id="rId275" Type="http://schemas.openxmlformats.org/officeDocument/2006/relationships/image" Target="../media/image1150.svg"/><Relationship Id="rId296" Type="http://schemas.openxmlformats.org/officeDocument/2006/relationships/image" Target="../media/image1171.png"/><Relationship Id="rId300" Type="http://schemas.openxmlformats.org/officeDocument/2006/relationships/image" Target="../media/image1175.png"/><Relationship Id="rId60" Type="http://schemas.openxmlformats.org/officeDocument/2006/relationships/image" Target="../media/image935.png"/><Relationship Id="rId81" Type="http://schemas.openxmlformats.org/officeDocument/2006/relationships/image" Target="../media/image956.svg"/><Relationship Id="rId135" Type="http://schemas.openxmlformats.org/officeDocument/2006/relationships/image" Target="../media/image1010.svg"/><Relationship Id="rId156" Type="http://schemas.openxmlformats.org/officeDocument/2006/relationships/image" Target="../media/image1031.png"/><Relationship Id="rId177" Type="http://schemas.openxmlformats.org/officeDocument/2006/relationships/image" Target="../media/image1052.svg"/><Relationship Id="rId198" Type="http://schemas.openxmlformats.org/officeDocument/2006/relationships/image" Target="../media/image1073.png"/><Relationship Id="rId321" Type="http://schemas.openxmlformats.org/officeDocument/2006/relationships/image" Target="../media/image1196.svg"/><Relationship Id="rId342" Type="http://schemas.openxmlformats.org/officeDocument/2006/relationships/image" Target="../media/image1217.png"/><Relationship Id="rId363" Type="http://schemas.openxmlformats.org/officeDocument/2006/relationships/image" Target="../media/image1236.svg"/><Relationship Id="rId384" Type="http://schemas.openxmlformats.org/officeDocument/2006/relationships/image" Target="../media/image1257.png"/><Relationship Id="rId202" Type="http://schemas.openxmlformats.org/officeDocument/2006/relationships/image" Target="../media/image1077.png"/><Relationship Id="rId223" Type="http://schemas.openxmlformats.org/officeDocument/2006/relationships/image" Target="../media/image1098.svg"/><Relationship Id="rId244" Type="http://schemas.openxmlformats.org/officeDocument/2006/relationships/image" Target="../media/image1119.png"/><Relationship Id="rId18" Type="http://schemas.openxmlformats.org/officeDocument/2006/relationships/image" Target="../media/image893.png"/><Relationship Id="rId39" Type="http://schemas.openxmlformats.org/officeDocument/2006/relationships/image" Target="../media/image914.svg"/><Relationship Id="rId265" Type="http://schemas.openxmlformats.org/officeDocument/2006/relationships/image" Target="../media/image1140.svg"/><Relationship Id="rId286" Type="http://schemas.openxmlformats.org/officeDocument/2006/relationships/image" Target="../media/image1161.png"/><Relationship Id="rId50" Type="http://schemas.openxmlformats.org/officeDocument/2006/relationships/image" Target="../media/image925.png"/><Relationship Id="rId104" Type="http://schemas.openxmlformats.org/officeDocument/2006/relationships/image" Target="../media/image979.png"/><Relationship Id="rId125" Type="http://schemas.openxmlformats.org/officeDocument/2006/relationships/image" Target="../media/image1000.svg"/><Relationship Id="rId146" Type="http://schemas.openxmlformats.org/officeDocument/2006/relationships/image" Target="../media/image1021.png"/><Relationship Id="rId167" Type="http://schemas.openxmlformats.org/officeDocument/2006/relationships/image" Target="../media/image1042.svg"/><Relationship Id="rId188" Type="http://schemas.openxmlformats.org/officeDocument/2006/relationships/image" Target="../media/image1063.png"/><Relationship Id="rId311" Type="http://schemas.openxmlformats.org/officeDocument/2006/relationships/image" Target="../media/image1186.svg"/><Relationship Id="rId332" Type="http://schemas.openxmlformats.org/officeDocument/2006/relationships/image" Target="../media/image1207.png"/><Relationship Id="rId353" Type="http://schemas.openxmlformats.org/officeDocument/2006/relationships/image" Target="../media/image1228.svg"/><Relationship Id="rId374" Type="http://schemas.openxmlformats.org/officeDocument/2006/relationships/image" Target="../media/image1247.png"/><Relationship Id="rId71" Type="http://schemas.openxmlformats.org/officeDocument/2006/relationships/image" Target="../media/image946.svg"/><Relationship Id="rId92" Type="http://schemas.openxmlformats.org/officeDocument/2006/relationships/image" Target="../media/image967.png"/><Relationship Id="rId213" Type="http://schemas.openxmlformats.org/officeDocument/2006/relationships/image" Target="../media/image1088.svg"/><Relationship Id="rId234" Type="http://schemas.openxmlformats.org/officeDocument/2006/relationships/image" Target="../media/image1109.png"/><Relationship Id="rId2" Type="http://schemas.openxmlformats.org/officeDocument/2006/relationships/image" Target="../media/image877.png"/><Relationship Id="rId29" Type="http://schemas.openxmlformats.org/officeDocument/2006/relationships/image" Target="../media/image904.svg"/><Relationship Id="rId255" Type="http://schemas.openxmlformats.org/officeDocument/2006/relationships/image" Target="../media/image1130.svg"/><Relationship Id="rId276" Type="http://schemas.openxmlformats.org/officeDocument/2006/relationships/image" Target="../media/image1151.png"/><Relationship Id="rId297" Type="http://schemas.openxmlformats.org/officeDocument/2006/relationships/image" Target="../media/image1172.svg"/><Relationship Id="rId40" Type="http://schemas.openxmlformats.org/officeDocument/2006/relationships/image" Target="../media/image915.png"/><Relationship Id="rId115" Type="http://schemas.openxmlformats.org/officeDocument/2006/relationships/image" Target="../media/image990.svg"/><Relationship Id="rId136" Type="http://schemas.openxmlformats.org/officeDocument/2006/relationships/image" Target="../media/image1011.png"/><Relationship Id="rId157" Type="http://schemas.openxmlformats.org/officeDocument/2006/relationships/image" Target="../media/image1032.svg"/><Relationship Id="rId178" Type="http://schemas.openxmlformats.org/officeDocument/2006/relationships/image" Target="../media/image1053.png"/><Relationship Id="rId301" Type="http://schemas.openxmlformats.org/officeDocument/2006/relationships/image" Target="../media/image1176.svg"/><Relationship Id="rId322" Type="http://schemas.openxmlformats.org/officeDocument/2006/relationships/image" Target="../media/image1197.png"/><Relationship Id="rId343" Type="http://schemas.openxmlformats.org/officeDocument/2006/relationships/image" Target="../media/image1218.svg"/><Relationship Id="rId364" Type="http://schemas.openxmlformats.org/officeDocument/2006/relationships/image" Target="../media/image1237.png"/><Relationship Id="rId61" Type="http://schemas.openxmlformats.org/officeDocument/2006/relationships/image" Target="../media/image936.svg"/><Relationship Id="rId82" Type="http://schemas.openxmlformats.org/officeDocument/2006/relationships/image" Target="../media/image957.png"/><Relationship Id="rId199" Type="http://schemas.openxmlformats.org/officeDocument/2006/relationships/image" Target="../media/image1074.svg"/><Relationship Id="rId203" Type="http://schemas.openxmlformats.org/officeDocument/2006/relationships/image" Target="../media/image1078.svg"/><Relationship Id="rId385" Type="http://schemas.openxmlformats.org/officeDocument/2006/relationships/image" Target="../media/image1258.svg"/><Relationship Id="rId19" Type="http://schemas.openxmlformats.org/officeDocument/2006/relationships/image" Target="../media/image894.svg"/><Relationship Id="rId224" Type="http://schemas.openxmlformats.org/officeDocument/2006/relationships/image" Target="../media/image1099.png"/><Relationship Id="rId245" Type="http://schemas.openxmlformats.org/officeDocument/2006/relationships/image" Target="../media/image1120.svg"/><Relationship Id="rId266" Type="http://schemas.openxmlformats.org/officeDocument/2006/relationships/image" Target="../media/image1141.png"/><Relationship Id="rId287" Type="http://schemas.openxmlformats.org/officeDocument/2006/relationships/image" Target="../media/image1162.svg"/><Relationship Id="rId30" Type="http://schemas.openxmlformats.org/officeDocument/2006/relationships/image" Target="../media/image905.png"/><Relationship Id="rId105" Type="http://schemas.openxmlformats.org/officeDocument/2006/relationships/image" Target="../media/image980.svg"/><Relationship Id="rId126" Type="http://schemas.openxmlformats.org/officeDocument/2006/relationships/image" Target="../media/image1001.png"/><Relationship Id="rId147" Type="http://schemas.openxmlformats.org/officeDocument/2006/relationships/image" Target="../media/image1022.svg"/><Relationship Id="rId168" Type="http://schemas.openxmlformats.org/officeDocument/2006/relationships/image" Target="../media/image1043.png"/><Relationship Id="rId312" Type="http://schemas.openxmlformats.org/officeDocument/2006/relationships/image" Target="../media/image1187.png"/><Relationship Id="rId333" Type="http://schemas.openxmlformats.org/officeDocument/2006/relationships/image" Target="../media/image1208.svg"/><Relationship Id="rId354" Type="http://schemas.openxmlformats.org/officeDocument/2006/relationships/image" Target="../media/image1229.png"/><Relationship Id="rId51" Type="http://schemas.openxmlformats.org/officeDocument/2006/relationships/image" Target="../media/image926.svg"/><Relationship Id="rId72" Type="http://schemas.openxmlformats.org/officeDocument/2006/relationships/image" Target="../media/image947.png"/><Relationship Id="rId93" Type="http://schemas.openxmlformats.org/officeDocument/2006/relationships/image" Target="../media/image968.svg"/><Relationship Id="rId189" Type="http://schemas.openxmlformats.org/officeDocument/2006/relationships/image" Target="../media/image1064.svg"/><Relationship Id="rId375" Type="http://schemas.openxmlformats.org/officeDocument/2006/relationships/image" Target="../media/image1248.svg"/><Relationship Id="rId3" Type="http://schemas.openxmlformats.org/officeDocument/2006/relationships/image" Target="../media/image878.svg"/><Relationship Id="rId214" Type="http://schemas.openxmlformats.org/officeDocument/2006/relationships/image" Target="../media/image1089.png"/><Relationship Id="rId235" Type="http://schemas.openxmlformats.org/officeDocument/2006/relationships/image" Target="../media/image1110.svg"/><Relationship Id="rId256" Type="http://schemas.openxmlformats.org/officeDocument/2006/relationships/image" Target="../media/image1131.png"/><Relationship Id="rId277" Type="http://schemas.openxmlformats.org/officeDocument/2006/relationships/image" Target="../media/image1152.svg"/><Relationship Id="rId298" Type="http://schemas.openxmlformats.org/officeDocument/2006/relationships/image" Target="../media/image1173.png"/><Relationship Id="rId116" Type="http://schemas.openxmlformats.org/officeDocument/2006/relationships/image" Target="../media/image991.png"/><Relationship Id="rId137" Type="http://schemas.openxmlformats.org/officeDocument/2006/relationships/image" Target="../media/image1012.svg"/><Relationship Id="rId158" Type="http://schemas.openxmlformats.org/officeDocument/2006/relationships/image" Target="../media/image1033.png"/><Relationship Id="rId302" Type="http://schemas.openxmlformats.org/officeDocument/2006/relationships/image" Target="../media/image1177.png"/><Relationship Id="rId323" Type="http://schemas.openxmlformats.org/officeDocument/2006/relationships/image" Target="../media/image1198.svg"/><Relationship Id="rId344" Type="http://schemas.openxmlformats.org/officeDocument/2006/relationships/image" Target="../media/image1219.png"/><Relationship Id="rId20" Type="http://schemas.openxmlformats.org/officeDocument/2006/relationships/image" Target="../media/image895.png"/><Relationship Id="rId41" Type="http://schemas.openxmlformats.org/officeDocument/2006/relationships/image" Target="../media/image916.svg"/><Relationship Id="rId62" Type="http://schemas.openxmlformats.org/officeDocument/2006/relationships/image" Target="../media/image937.png"/><Relationship Id="rId83" Type="http://schemas.openxmlformats.org/officeDocument/2006/relationships/image" Target="../media/image958.svg"/><Relationship Id="rId179" Type="http://schemas.openxmlformats.org/officeDocument/2006/relationships/image" Target="../media/image1054.svg"/><Relationship Id="rId365" Type="http://schemas.openxmlformats.org/officeDocument/2006/relationships/image" Target="../media/image1238.svg"/><Relationship Id="rId190" Type="http://schemas.openxmlformats.org/officeDocument/2006/relationships/image" Target="../media/image1065.png"/><Relationship Id="rId204" Type="http://schemas.openxmlformats.org/officeDocument/2006/relationships/image" Target="../media/image1079.png"/><Relationship Id="rId225" Type="http://schemas.openxmlformats.org/officeDocument/2006/relationships/image" Target="../media/image1100.svg"/><Relationship Id="rId246" Type="http://schemas.openxmlformats.org/officeDocument/2006/relationships/image" Target="../media/image1121.png"/><Relationship Id="rId267" Type="http://schemas.openxmlformats.org/officeDocument/2006/relationships/image" Target="../media/image1142.svg"/><Relationship Id="rId288" Type="http://schemas.openxmlformats.org/officeDocument/2006/relationships/image" Target="../media/image1163.png"/><Relationship Id="rId106" Type="http://schemas.openxmlformats.org/officeDocument/2006/relationships/image" Target="../media/image981.png"/><Relationship Id="rId127" Type="http://schemas.openxmlformats.org/officeDocument/2006/relationships/image" Target="../media/image1002.svg"/><Relationship Id="rId313" Type="http://schemas.openxmlformats.org/officeDocument/2006/relationships/image" Target="../media/image1188.svg"/><Relationship Id="rId10" Type="http://schemas.openxmlformats.org/officeDocument/2006/relationships/image" Target="../media/image885.png"/><Relationship Id="rId31" Type="http://schemas.openxmlformats.org/officeDocument/2006/relationships/image" Target="../media/image906.svg"/><Relationship Id="rId52" Type="http://schemas.openxmlformats.org/officeDocument/2006/relationships/image" Target="../media/image927.png"/><Relationship Id="rId73" Type="http://schemas.openxmlformats.org/officeDocument/2006/relationships/image" Target="../media/image948.svg"/><Relationship Id="rId94" Type="http://schemas.openxmlformats.org/officeDocument/2006/relationships/image" Target="../media/image969.png"/><Relationship Id="rId148" Type="http://schemas.openxmlformats.org/officeDocument/2006/relationships/image" Target="../media/image1023.png"/><Relationship Id="rId169" Type="http://schemas.openxmlformats.org/officeDocument/2006/relationships/image" Target="../media/image1044.svg"/><Relationship Id="rId334" Type="http://schemas.openxmlformats.org/officeDocument/2006/relationships/image" Target="../media/image1209.png"/><Relationship Id="rId355" Type="http://schemas.openxmlformats.org/officeDocument/2006/relationships/image" Target="../media/image1230.svg"/><Relationship Id="rId376" Type="http://schemas.openxmlformats.org/officeDocument/2006/relationships/image" Target="../media/image1249.png"/><Relationship Id="rId4" Type="http://schemas.openxmlformats.org/officeDocument/2006/relationships/image" Target="../media/image879.png"/><Relationship Id="rId180" Type="http://schemas.openxmlformats.org/officeDocument/2006/relationships/image" Target="../media/image1055.png"/><Relationship Id="rId215" Type="http://schemas.openxmlformats.org/officeDocument/2006/relationships/image" Target="../media/image1090.svg"/><Relationship Id="rId236" Type="http://schemas.openxmlformats.org/officeDocument/2006/relationships/image" Target="../media/image1111.png"/><Relationship Id="rId257" Type="http://schemas.openxmlformats.org/officeDocument/2006/relationships/image" Target="../media/image1132.svg"/><Relationship Id="rId278" Type="http://schemas.openxmlformats.org/officeDocument/2006/relationships/image" Target="../media/image1153.png"/><Relationship Id="rId303" Type="http://schemas.openxmlformats.org/officeDocument/2006/relationships/image" Target="../media/image1178.svg"/><Relationship Id="rId42" Type="http://schemas.openxmlformats.org/officeDocument/2006/relationships/image" Target="../media/image917.png"/><Relationship Id="rId84" Type="http://schemas.openxmlformats.org/officeDocument/2006/relationships/image" Target="../media/image959.png"/><Relationship Id="rId138" Type="http://schemas.openxmlformats.org/officeDocument/2006/relationships/image" Target="../media/image1013.png"/><Relationship Id="rId345" Type="http://schemas.openxmlformats.org/officeDocument/2006/relationships/image" Target="../media/image1220.svg"/><Relationship Id="rId191" Type="http://schemas.openxmlformats.org/officeDocument/2006/relationships/image" Target="../media/image1066.svg"/><Relationship Id="rId205" Type="http://schemas.openxmlformats.org/officeDocument/2006/relationships/image" Target="../media/image1080.svg"/><Relationship Id="rId247" Type="http://schemas.openxmlformats.org/officeDocument/2006/relationships/image" Target="../media/image1122.svg"/><Relationship Id="rId107" Type="http://schemas.openxmlformats.org/officeDocument/2006/relationships/image" Target="../media/image982.svg"/><Relationship Id="rId289" Type="http://schemas.openxmlformats.org/officeDocument/2006/relationships/image" Target="../media/image1164.svg"/><Relationship Id="rId11" Type="http://schemas.openxmlformats.org/officeDocument/2006/relationships/image" Target="../media/image886.svg"/><Relationship Id="rId53" Type="http://schemas.openxmlformats.org/officeDocument/2006/relationships/image" Target="../media/image928.svg"/><Relationship Id="rId149" Type="http://schemas.openxmlformats.org/officeDocument/2006/relationships/image" Target="../media/image1024.svg"/><Relationship Id="rId314" Type="http://schemas.openxmlformats.org/officeDocument/2006/relationships/image" Target="../media/image1189.png"/><Relationship Id="rId356" Type="http://schemas.openxmlformats.org/officeDocument/2006/relationships/image" Target="../media/image1231.png"/><Relationship Id="rId95" Type="http://schemas.openxmlformats.org/officeDocument/2006/relationships/image" Target="../media/image970.svg"/><Relationship Id="rId160" Type="http://schemas.openxmlformats.org/officeDocument/2006/relationships/image" Target="../media/image1035.png"/><Relationship Id="rId216" Type="http://schemas.openxmlformats.org/officeDocument/2006/relationships/image" Target="../media/image1091.png"/><Relationship Id="rId258" Type="http://schemas.openxmlformats.org/officeDocument/2006/relationships/image" Target="../media/image1133.png"/><Relationship Id="rId22" Type="http://schemas.openxmlformats.org/officeDocument/2006/relationships/image" Target="../media/image897.png"/><Relationship Id="rId64" Type="http://schemas.openxmlformats.org/officeDocument/2006/relationships/image" Target="../media/image939.png"/><Relationship Id="rId118" Type="http://schemas.openxmlformats.org/officeDocument/2006/relationships/image" Target="../media/image993.png"/><Relationship Id="rId325" Type="http://schemas.openxmlformats.org/officeDocument/2006/relationships/image" Target="../media/image1200.svg"/><Relationship Id="rId367" Type="http://schemas.openxmlformats.org/officeDocument/2006/relationships/image" Target="../media/image1240.svg"/><Relationship Id="rId171" Type="http://schemas.openxmlformats.org/officeDocument/2006/relationships/image" Target="../media/image1046.svg"/><Relationship Id="rId227" Type="http://schemas.openxmlformats.org/officeDocument/2006/relationships/image" Target="../media/image1102.svg"/><Relationship Id="rId269" Type="http://schemas.openxmlformats.org/officeDocument/2006/relationships/image" Target="../media/image1144.svg"/><Relationship Id="rId33" Type="http://schemas.openxmlformats.org/officeDocument/2006/relationships/image" Target="../media/image908.svg"/><Relationship Id="rId129" Type="http://schemas.openxmlformats.org/officeDocument/2006/relationships/image" Target="../media/image1004.svg"/><Relationship Id="rId280" Type="http://schemas.openxmlformats.org/officeDocument/2006/relationships/image" Target="../media/image1155.png"/><Relationship Id="rId336" Type="http://schemas.openxmlformats.org/officeDocument/2006/relationships/image" Target="../media/image1211.png"/><Relationship Id="rId75" Type="http://schemas.openxmlformats.org/officeDocument/2006/relationships/image" Target="../media/image950.svg"/><Relationship Id="rId140" Type="http://schemas.openxmlformats.org/officeDocument/2006/relationships/image" Target="../media/image1015.png"/><Relationship Id="rId182" Type="http://schemas.openxmlformats.org/officeDocument/2006/relationships/image" Target="../media/image1057.png"/><Relationship Id="rId378" Type="http://schemas.openxmlformats.org/officeDocument/2006/relationships/image" Target="../media/image1251.png"/><Relationship Id="rId6" Type="http://schemas.openxmlformats.org/officeDocument/2006/relationships/image" Target="../media/image881.png"/><Relationship Id="rId238" Type="http://schemas.openxmlformats.org/officeDocument/2006/relationships/image" Target="../media/image1113.png"/><Relationship Id="rId291" Type="http://schemas.openxmlformats.org/officeDocument/2006/relationships/image" Target="../media/image1166.svg"/><Relationship Id="rId305" Type="http://schemas.openxmlformats.org/officeDocument/2006/relationships/image" Target="../media/image1180.svg"/><Relationship Id="rId347" Type="http://schemas.openxmlformats.org/officeDocument/2006/relationships/image" Target="../media/image1222.svg"/><Relationship Id="rId44" Type="http://schemas.openxmlformats.org/officeDocument/2006/relationships/image" Target="../media/image919.png"/><Relationship Id="rId86" Type="http://schemas.openxmlformats.org/officeDocument/2006/relationships/image" Target="../media/image961.png"/><Relationship Id="rId151" Type="http://schemas.openxmlformats.org/officeDocument/2006/relationships/image" Target="../media/image1026.svg"/><Relationship Id="rId193" Type="http://schemas.openxmlformats.org/officeDocument/2006/relationships/image" Target="../media/image1068.svg"/><Relationship Id="rId207" Type="http://schemas.openxmlformats.org/officeDocument/2006/relationships/image" Target="../media/image1082.svg"/><Relationship Id="rId249" Type="http://schemas.openxmlformats.org/officeDocument/2006/relationships/image" Target="../media/image1124.svg"/><Relationship Id="rId13" Type="http://schemas.openxmlformats.org/officeDocument/2006/relationships/image" Target="../media/image888.svg"/><Relationship Id="rId109" Type="http://schemas.openxmlformats.org/officeDocument/2006/relationships/image" Target="../media/image984.svg"/><Relationship Id="rId260" Type="http://schemas.openxmlformats.org/officeDocument/2006/relationships/image" Target="../media/image1135.png"/><Relationship Id="rId316" Type="http://schemas.openxmlformats.org/officeDocument/2006/relationships/image" Target="../media/image1191.png"/><Relationship Id="rId55" Type="http://schemas.openxmlformats.org/officeDocument/2006/relationships/image" Target="../media/image930.svg"/><Relationship Id="rId97" Type="http://schemas.openxmlformats.org/officeDocument/2006/relationships/image" Target="../media/image972.svg"/><Relationship Id="rId120" Type="http://schemas.openxmlformats.org/officeDocument/2006/relationships/image" Target="../media/image995.png"/><Relationship Id="rId358" Type="http://schemas.openxmlformats.org/officeDocument/2006/relationships/image" Target="../media/image549.png"/><Relationship Id="rId162" Type="http://schemas.openxmlformats.org/officeDocument/2006/relationships/image" Target="../media/image1037.png"/><Relationship Id="rId218" Type="http://schemas.openxmlformats.org/officeDocument/2006/relationships/image" Target="../media/image1093.png"/><Relationship Id="rId271" Type="http://schemas.openxmlformats.org/officeDocument/2006/relationships/image" Target="../media/image1146.svg"/><Relationship Id="rId24" Type="http://schemas.openxmlformats.org/officeDocument/2006/relationships/image" Target="../media/image899.png"/><Relationship Id="rId66" Type="http://schemas.openxmlformats.org/officeDocument/2006/relationships/image" Target="../media/image941.png"/><Relationship Id="rId131" Type="http://schemas.openxmlformats.org/officeDocument/2006/relationships/image" Target="../media/image1006.svg"/><Relationship Id="rId327" Type="http://schemas.openxmlformats.org/officeDocument/2006/relationships/image" Target="../media/image1202.svg"/><Relationship Id="rId369" Type="http://schemas.openxmlformats.org/officeDocument/2006/relationships/image" Target="../media/image1242.svg"/><Relationship Id="rId173" Type="http://schemas.openxmlformats.org/officeDocument/2006/relationships/image" Target="../media/image1048.svg"/><Relationship Id="rId229" Type="http://schemas.openxmlformats.org/officeDocument/2006/relationships/image" Target="../media/image1104.svg"/><Relationship Id="rId380" Type="http://schemas.openxmlformats.org/officeDocument/2006/relationships/image" Target="../media/image1253.png"/><Relationship Id="rId240" Type="http://schemas.openxmlformats.org/officeDocument/2006/relationships/image" Target="../media/image1115.png"/><Relationship Id="rId35" Type="http://schemas.openxmlformats.org/officeDocument/2006/relationships/image" Target="../media/image910.svg"/><Relationship Id="rId77" Type="http://schemas.openxmlformats.org/officeDocument/2006/relationships/image" Target="../media/image952.svg"/><Relationship Id="rId100" Type="http://schemas.openxmlformats.org/officeDocument/2006/relationships/image" Target="../media/image975.png"/><Relationship Id="rId282" Type="http://schemas.openxmlformats.org/officeDocument/2006/relationships/image" Target="../media/image1157.png"/><Relationship Id="rId338" Type="http://schemas.openxmlformats.org/officeDocument/2006/relationships/image" Target="../media/image1213.png"/><Relationship Id="rId8" Type="http://schemas.openxmlformats.org/officeDocument/2006/relationships/image" Target="../media/image883.png"/><Relationship Id="rId142" Type="http://schemas.openxmlformats.org/officeDocument/2006/relationships/image" Target="../media/image1017.png"/><Relationship Id="rId184" Type="http://schemas.openxmlformats.org/officeDocument/2006/relationships/image" Target="../media/image1059.png"/><Relationship Id="rId251" Type="http://schemas.openxmlformats.org/officeDocument/2006/relationships/image" Target="../media/image1126.svg"/><Relationship Id="rId46" Type="http://schemas.openxmlformats.org/officeDocument/2006/relationships/image" Target="../media/image921.png"/><Relationship Id="rId293" Type="http://schemas.openxmlformats.org/officeDocument/2006/relationships/image" Target="../media/image1168.svg"/><Relationship Id="rId307" Type="http://schemas.openxmlformats.org/officeDocument/2006/relationships/image" Target="../media/image1182.svg"/><Relationship Id="rId349" Type="http://schemas.openxmlformats.org/officeDocument/2006/relationships/image" Target="../media/image1224.svg"/><Relationship Id="rId88" Type="http://schemas.openxmlformats.org/officeDocument/2006/relationships/image" Target="../media/image963.png"/><Relationship Id="rId111" Type="http://schemas.openxmlformats.org/officeDocument/2006/relationships/image" Target="../media/image986.svg"/><Relationship Id="rId153" Type="http://schemas.openxmlformats.org/officeDocument/2006/relationships/image" Target="../media/image1028.svg"/><Relationship Id="rId195" Type="http://schemas.openxmlformats.org/officeDocument/2006/relationships/image" Target="../media/image1070.svg"/><Relationship Id="rId209" Type="http://schemas.openxmlformats.org/officeDocument/2006/relationships/image" Target="../media/image1084.svg"/><Relationship Id="rId360" Type="http://schemas.openxmlformats.org/officeDocument/2006/relationships/image" Target="../media/image1233.png"/><Relationship Id="rId220" Type="http://schemas.openxmlformats.org/officeDocument/2006/relationships/image" Target="../media/image1095.png"/><Relationship Id="rId15" Type="http://schemas.openxmlformats.org/officeDocument/2006/relationships/image" Target="../media/image890.svg"/><Relationship Id="rId57" Type="http://schemas.openxmlformats.org/officeDocument/2006/relationships/image" Target="../media/image932.svg"/><Relationship Id="rId262" Type="http://schemas.openxmlformats.org/officeDocument/2006/relationships/image" Target="../media/image1137.png"/><Relationship Id="rId318" Type="http://schemas.openxmlformats.org/officeDocument/2006/relationships/image" Target="../media/image1193.png"/><Relationship Id="rId99" Type="http://schemas.openxmlformats.org/officeDocument/2006/relationships/image" Target="../media/image974.svg"/><Relationship Id="rId122" Type="http://schemas.openxmlformats.org/officeDocument/2006/relationships/image" Target="../media/image997.png"/><Relationship Id="rId164" Type="http://schemas.openxmlformats.org/officeDocument/2006/relationships/image" Target="../media/image1039.png"/><Relationship Id="rId371" Type="http://schemas.openxmlformats.org/officeDocument/2006/relationships/image" Target="../media/image1244.svg"/><Relationship Id="rId26" Type="http://schemas.openxmlformats.org/officeDocument/2006/relationships/image" Target="../media/image901.png"/><Relationship Id="rId231" Type="http://schemas.openxmlformats.org/officeDocument/2006/relationships/image" Target="../media/image1106.svg"/><Relationship Id="rId273" Type="http://schemas.openxmlformats.org/officeDocument/2006/relationships/image" Target="../media/image1148.svg"/><Relationship Id="rId329" Type="http://schemas.openxmlformats.org/officeDocument/2006/relationships/image" Target="../media/image1204.svg"/></Relationships>
</file>

<file path=ppt/slides/_rels/slide7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374.svg"/><Relationship Id="rId299" Type="http://schemas.openxmlformats.org/officeDocument/2006/relationships/image" Target="../media/image1556.svg"/><Relationship Id="rId21" Type="http://schemas.openxmlformats.org/officeDocument/2006/relationships/image" Target="../media/image1278.svg"/><Relationship Id="rId63" Type="http://schemas.openxmlformats.org/officeDocument/2006/relationships/image" Target="../media/image1320.svg"/><Relationship Id="rId159" Type="http://schemas.openxmlformats.org/officeDocument/2006/relationships/image" Target="../media/image1416.svg"/><Relationship Id="rId324" Type="http://schemas.openxmlformats.org/officeDocument/2006/relationships/image" Target="../media/image1581.png"/><Relationship Id="rId366" Type="http://schemas.openxmlformats.org/officeDocument/2006/relationships/image" Target="../media/image1623.png"/><Relationship Id="rId170" Type="http://schemas.openxmlformats.org/officeDocument/2006/relationships/image" Target="../media/image1427.png"/><Relationship Id="rId226" Type="http://schemas.openxmlformats.org/officeDocument/2006/relationships/image" Target="../media/image1483.png"/><Relationship Id="rId268" Type="http://schemas.openxmlformats.org/officeDocument/2006/relationships/image" Target="../media/image1525.png"/><Relationship Id="rId32" Type="http://schemas.openxmlformats.org/officeDocument/2006/relationships/image" Target="../media/image1289.png"/><Relationship Id="rId74" Type="http://schemas.openxmlformats.org/officeDocument/2006/relationships/image" Target="../media/image1331.png"/><Relationship Id="rId128" Type="http://schemas.openxmlformats.org/officeDocument/2006/relationships/image" Target="../media/image1385.png"/><Relationship Id="rId335" Type="http://schemas.openxmlformats.org/officeDocument/2006/relationships/image" Target="../media/image1592.svg"/><Relationship Id="rId377" Type="http://schemas.openxmlformats.org/officeDocument/2006/relationships/image" Target="../media/image1634.svg"/><Relationship Id="rId5" Type="http://schemas.openxmlformats.org/officeDocument/2006/relationships/image" Target="../media/image1262.svg"/><Relationship Id="rId181" Type="http://schemas.openxmlformats.org/officeDocument/2006/relationships/image" Target="../media/image1438.svg"/><Relationship Id="rId237" Type="http://schemas.openxmlformats.org/officeDocument/2006/relationships/image" Target="../media/image1494.svg"/><Relationship Id="rId279" Type="http://schemas.openxmlformats.org/officeDocument/2006/relationships/image" Target="../media/image1536.svg"/><Relationship Id="rId43" Type="http://schemas.openxmlformats.org/officeDocument/2006/relationships/image" Target="../media/image1300.svg"/><Relationship Id="rId139" Type="http://schemas.openxmlformats.org/officeDocument/2006/relationships/image" Target="../media/image1396.svg"/><Relationship Id="rId290" Type="http://schemas.openxmlformats.org/officeDocument/2006/relationships/image" Target="../media/image1547.png"/><Relationship Id="rId304" Type="http://schemas.openxmlformats.org/officeDocument/2006/relationships/image" Target="../media/image1561.png"/><Relationship Id="rId346" Type="http://schemas.openxmlformats.org/officeDocument/2006/relationships/image" Target="../media/image1603.png"/><Relationship Id="rId85" Type="http://schemas.openxmlformats.org/officeDocument/2006/relationships/image" Target="../media/image1342.svg"/><Relationship Id="rId150" Type="http://schemas.openxmlformats.org/officeDocument/2006/relationships/image" Target="../media/image1407.png"/><Relationship Id="rId192" Type="http://schemas.openxmlformats.org/officeDocument/2006/relationships/image" Target="../media/image1449.png"/><Relationship Id="rId206" Type="http://schemas.openxmlformats.org/officeDocument/2006/relationships/image" Target="../media/image1463.png"/><Relationship Id="rId248" Type="http://schemas.openxmlformats.org/officeDocument/2006/relationships/image" Target="../media/image1505.png"/><Relationship Id="rId12" Type="http://schemas.openxmlformats.org/officeDocument/2006/relationships/image" Target="../media/image1269.png"/><Relationship Id="rId108" Type="http://schemas.openxmlformats.org/officeDocument/2006/relationships/image" Target="../media/image1365.png"/><Relationship Id="rId315" Type="http://schemas.openxmlformats.org/officeDocument/2006/relationships/image" Target="../media/image1572.svg"/><Relationship Id="rId357" Type="http://schemas.openxmlformats.org/officeDocument/2006/relationships/image" Target="../media/image1614.svg"/><Relationship Id="rId54" Type="http://schemas.openxmlformats.org/officeDocument/2006/relationships/image" Target="../media/image1311.png"/><Relationship Id="rId96" Type="http://schemas.openxmlformats.org/officeDocument/2006/relationships/image" Target="../media/image1353.png"/><Relationship Id="rId161" Type="http://schemas.openxmlformats.org/officeDocument/2006/relationships/image" Target="../media/image1418.svg"/><Relationship Id="rId217" Type="http://schemas.openxmlformats.org/officeDocument/2006/relationships/image" Target="../media/image1474.svg"/><Relationship Id="rId259" Type="http://schemas.openxmlformats.org/officeDocument/2006/relationships/image" Target="../media/image1516.svg"/><Relationship Id="rId23" Type="http://schemas.openxmlformats.org/officeDocument/2006/relationships/image" Target="../media/image1280.svg"/><Relationship Id="rId119" Type="http://schemas.openxmlformats.org/officeDocument/2006/relationships/image" Target="../media/image1376.svg"/><Relationship Id="rId270" Type="http://schemas.openxmlformats.org/officeDocument/2006/relationships/image" Target="../media/image1527.png"/><Relationship Id="rId326" Type="http://schemas.openxmlformats.org/officeDocument/2006/relationships/image" Target="../media/image1583.png"/><Relationship Id="rId65" Type="http://schemas.openxmlformats.org/officeDocument/2006/relationships/image" Target="../media/image1322.svg"/><Relationship Id="rId130" Type="http://schemas.openxmlformats.org/officeDocument/2006/relationships/image" Target="../media/image1387.png"/><Relationship Id="rId368" Type="http://schemas.openxmlformats.org/officeDocument/2006/relationships/image" Target="../media/image1625.png"/><Relationship Id="rId172" Type="http://schemas.openxmlformats.org/officeDocument/2006/relationships/image" Target="../media/image1429.png"/><Relationship Id="rId228" Type="http://schemas.openxmlformats.org/officeDocument/2006/relationships/image" Target="../media/image1485.png"/><Relationship Id="rId281" Type="http://schemas.openxmlformats.org/officeDocument/2006/relationships/image" Target="../media/image1538.svg"/><Relationship Id="rId337" Type="http://schemas.openxmlformats.org/officeDocument/2006/relationships/image" Target="../media/image1594.svg"/><Relationship Id="rId34" Type="http://schemas.openxmlformats.org/officeDocument/2006/relationships/image" Target="../media/image1291.png"/><Relationship Id="rId76" Type="http://schemas.openxmlformats.org/officeDocument/2006/relationships/image" Target="../media/image1333.png"/><Relationship Id="rId141" Type="http://schemas.openxmlformats.org/officeDocument/2006/relationships/image" Target="../media/image1398.svg"/><Relationship Id="rId379" Type="http://schemas.openxmlformats.org/officeDocument/2006/relationships/image" Target="../media/image1636.svg"/><Relationship Id="rId7" Type="http://schemas.openxmlformats.org/officeDocument/2006/relationships/image" Target="../media/image1264.svg"/><Relationship Id="rId183" Type="http://schemas.openxmlformats.org/officeDocument/2006/relationships/image" Target="../media/image1440.svg"/><Relationship Id="rId239" Type="http://schemas.openxmlformats.org/officeDocument/2006/relationships/image" Target="../media/image1496.svg"/><Relationship Id="rId250" Type="http://schemas.openxmlformats.org/officeDocument/2006/relationships/image" Target="../media/image1507.png"/><Relationship Id="rId292" Type="http://schemas.openxmlformats.org/officeDocument/2006/relationships/image" Target="../media/image1549.png"/><Relationship Id="rId306" Type="http://schemas.openxmlformats.org/officeDocument/2006/relationships/image" Target="../media/image1563.png"/><Relationship Id="rId45" Type="http://schemas.openxmlformats.org/officeDocument/2006/relationships/image" Target="../media/image1302.svg"/><Relationship Id="rId87" Type="http://schemas.openxmlformats.org/officeDocument/2006/relationships/image" Target="../media/image1344.svg"/><Relationship Id="rId110" Type="http://schemas.openxmlformats.org/officeDocument/2006/relationships/image" Target="../media/image1367.png"/><Relationship Id="rId348" Type="http://schemas.openxmlformats.org/officeDocument/2006/relationships/image" Target="../media/image1605.png"/><Relationship Id="rId152" Type="http://schemas.openxmlformats.org/officeDocument/2006/relationships/image" Target="../media/image1409.png"/><Relationship Id="rId194" Type="http://schemas.openxmlformats.org/officeDocument/2006/relationships/image" Target="../media/image1451.png"/><Relationship Id="rId208" Type="http://schemas.openxmlformats.org/officeDocument/2006/relationships/image" Target="../media/image1465.png"/><Relationship Id="rId261" Type="http://schemas.openxmlformats.org/officeDocument/2006/relationships/image" Target="../media/image1518.svg"/><Relationship Id="rId14" Type="http://schemas.openxmlformats.org/officeDocument/2006/relationships/image" Target="../media/image1271.png"/><Relationship Id="rId56" Type="http://schemas.openxmlformats.org/officeDocument/2006/relationships/image" Target="../media/image1313.png"/><Relationship Id="rId317" Type="http://schemas.openxmlformats.org/officeDocument/2006/relationships/image" Target="../media/image1574.svg"/><Relationship Id="rId359" Type="http://schemas.openxmlformats.org/officeDocument/2006/relationships/image" Target="../media/image1616.svg"/><Relationship Id="rId98" Type="http://schemas.openxmlformats.org/officeDocument/2006/relationships/image" Target="../media/image1355.png"/><Relationship Id="rId121" Type="http://schemas.openxmlformats.org/officeDocument/2006/relationships/image" Target="../media/image1378.svg"/><Relationship Id="rId163" Type="http://schemas.openxmlformats.org/officeDocument/2006/relationships/image" Target="../media/image1420.svg"/><Relationship Id="rId219" Type="http://schemas.openxmlformats.org/officeDocument/2006/relationships/image" Target="../media/image1476.svg"/><Relationship Id="rId370" Type="http://schemas.openxmlformats.org/officeDocument/2006/relationships/image" Target="../media/image1627.png"/><Relationship Id="rId230" Type="http://schemas.openxmlformats.org/officeDocument/2006/relationships/image" Target="../media/image1487.png"/><Relationship Id="rId25" Type="http://schemas.openxmlformats.org/officeDocument/2006/relationships/image" Target="../media/image1282.svg"/><Relationship Id="rId67" Type="http://schemas.openxmlformats.org/officeDocument/2006/relationships/image" Target="../media/image1324.svg"/><Relationship Id="rId272" Type="http://schemas.openxmlformats.org/officeDocument/2006/relationships/image" Target="../media/image1529.png"/><Relationship Id="rId328" Type="http://schemas.openxmlformats.org/officeDocument/2006/relationships/image" Target="../media/image1585.png"/><Relationship Id="rId132" Type="http://schemas.openxmlformats.org/officeDocument/2006/relationships/image" Target="../media/image1389.png"/><Relationship Id="rId174" Type="http://schemas.openxmlformats.org/officeDocument/2006/relationships/image" Target="../media/image1431.png"/><Relationship Id="rId381" Type="http://schemas.openxmlformats.org/officeDocument/2006/relationships/image" Target="../media/image1638.svg"/><Relationship Id="rId241" Type="http://schemas.openxmlformats.org/officeDocument/2006/relationships/image" Target="../media/image1498.svg"/><Relationship Id="rId36" Type="http://schemas.openxmlformats.org/officeDocument/2006/relationships/image" Target="../media/image1293.png"/><Relationship Id="rId283" Type="http://schemas.openxmlformats.org/officeDocument/2006/relationships/image" Target="../media/image1540.svg"/><Relationship Id="rId339" Type="http://schemas.openxmlformats.org/officeDocument/2006/relationships/image" Target="../media/image1596.svg"/><Relationship Id="rId78" Type="http://schemas.openxmlformats.org/officeDocument/2006/relationships/image" Target="../media/image1335.png"/><Relationship Id="rId101" Type="http://schemas.openxmlformats.org/officeDocument/2006/relationships/image" Target="../media/image1358.svg"/><Relationship Id="rId143" Type="http://schemas.openxmlformats.org/officeDocument/2006/relationships/image" Target="../media/image1400.svg"/><Relationship Id="rId185" Type="http://schemas.openxmlformats.org/officeDocument/2006/relationships/image" Target="../media/image1442.svg"/><Relationship Id="rId350" Type="http://schemas.openxmlformats.org/officeDocument/2006/relationships/image" Target="../media/image1607.png"/><Relationship Id="rId9" Type="http://schemas.openxmlformats.org/officeDocument/2006/relationships/image" Target="../media/image1266.svg"/><Relationship Id="rId210" Type="http://schemas.openxmlformats.org/officeDocument/2006/relationships/image" Target="../media/image1467.png"/><Relationship Id="rId252" Type="http://schemas.openxmlformats.org/officeDocument/2006/relationships/image" Target="../media/image1509.png"/><Relationship Id="rId294" Type="http://schemas.openxmlformats.org/officeDocument/2006/relationships/image" Target="../media/image1551.png"/><Relationship Id="rId308" Type="http://schemas.openxmlformats.org/officeDocument/2006/relationships/image" Target="../media/image1565.png"/><Relationship Id="rId47" Type="http://schemas.openxmlformats.org/officeDocument/2006/relationships/image" Target="../media/image1304.svg"/><Relationship Id="rId68" Type="http://schemas.openxmlformats.org/officeDocument/2006/relationships/image" Target="../media/image1325.png"/><Relationship Id="rId89" Type="http://schemas.openxmlformats.org/officeDocument/2006/relationships/image" Target="../media/image1346.svg"/><Relationship Id="rId112" Type="http://schemas.openxmlformats.org/officeDocument/2006/relationships/image" Target="../media/image1369.png"/><Relationship Id="rId133" Type="http://schemas.openxmlformats.org/officeDocument/2006/relationships/image" Target="../media/image1390.svg"/><Relationship Id="rId154" Type="http://schemas.openxmlformats.org/officeDocument/2006/relationships/image" Target="../media/image1411.png"/><Relationship Id="rId175" Type="http://schemas.openxmlformats.org/officeDocument/2006/relationships/image" Target="../media/image1432.svg"/><Relationship Id="rId340" Type="http://schemas.openxmlformats.org/officeDocument/2006/relationships/image" Target="../media/image1597.png"/><Relationship Id="rId361" Type="http://schemas.openxmlformats.org/officeDocument/2006/relationships/image" Target="../media/image1618.svg"/><Relationship Id="rId196" Type="http://schemas.openxmlformats.org/officeDocument/2006/relationships/image" Target="../media/image1453.png"/><Relationship Id="rId200" Type="http://schemas.openxmlformats.org/officeDocument/2006/relationships/image" Target="../media/image1457.png"/><Relationship Id="rId382" Type="http://schemas.openxmlformats.org/officeDocument/2006/relationships/image" Target="../media/image1639.png"/><Relationship Id="rId16" Type="http://schemas.openxmlformats.org/officeDocument/2006/relationships/image" Target="../media/image1273.png"/><Relationship Id="rId221" Type="http://schemas.openxmlformats.org/officeDocument/2006/relationships/image" Target="../media/image1478.svg"/><Relationship Id="rId242" Type="http://schemas.openxmlformats.org/officeDocument/2006/relationships/image" Target="../media/image1499.png"/><Relationship Id="rId263" Type="http://schemas.openxmlformats.org/officeDocument/2006/relationships/image" Target="../media/image1520.svg"/><Relationship Id="rId284" Type="http://schemas.openxmlformats.org/officeDocument/2006/relationships/image" Target="../media/image1541.png"/><Relationship Id="rId319" Type="http://schemas.openxmlformats.org/officeDocument/2006/relationships/image" Target="../media/image1576.svg"/><Relationship Id="rId37" Type="http://schemas.openxmlformats.org/officeDocument/2006/relationships/image" Target="../media/image1294.svg"/><Relationship Id="rId58" Type="http://schemas.openxmlformats.org/officeDocument/2006/relationships/image" Target="../media/image1315.png"/><Relationship Id="rId79" Type="http://schemas.openxmlformats.org/officeDocument/2006/relationships/image" Target="../media/image1336.svg"/><Relationship Id="rId102" Type="http://schemas.openxmlformats.org/officeDocument/2006/relationships/image" Target="../media/image1359.png"/><Relationship Id="rId123" Type="http://schemas.openxmlformats.org/officeDocument/2006/relationships/image" Target="../media/image1380.svg"/><Relationship Id="rId144" Type="http://schemas.openxmlformats.org/officeDocument/2006/relationships/image" Target="../media/image1401.png"/><Relationship Id="rId330" Type="http://schemas.openxmlformats.org/officeDocument/2006/relationships/image" Target="../media/image1587.png"/><Relationship Id="rId90" Type="http://schemas.openxmlformats.org/officeDocument/2006/relationships/image" Target="../media/image1347.png"/><Relationship Id="rId165" Type="http://schemas.openxmlformats.org/officeDocument/2006/relationships/image" Target="../media/image1422.svg"/><Relationship Id="rId186" Type="http://schemas.openxmlformats.org/officeDocument/2006/relationships/image" Target="../media/image1443.png"/><Relationship Id="rId351" Type="http://schemas.openxmlformats.org/officeDocument/2006/relationships/image" Target="../media/image1608.svg"/><Relationship Id="rId372" Type="http://schemas.openxmlformats.org/officeDocument/2006/relationships/image" Target="../media/image1629.png"/><Relationship Id="rId211" Type="http://schemas.openxmlformats.org/officeDocument/2006/relationships/image" Target="../media/image1468.svg"/><Relationship Id="rId232" Type="http://schemas.openxmlformats.org/officeDocument/2006/relationships/image" Target="../media/image1489.png"/><Relationship Id="rId253" Type="http://schemas.openxmlformats.org/officeDocument/2006/relationships/image" Target="../media/image1510.svg"/><Relationship Id="rId274" Type="http://schemas.openxmlformats.org/officeDocument/2006/relationships/image" Target="../media/image1531.png"/><Relationship Id="rId295" Type="http://schemas.openxmlformats.org/officeDocument/2006/relationships/image" Target="../media/image1552.svg"/><Relationship Id="rId309" Type="http://schemas.openxmlformats.org/officeDocument/2006/relationships/image" Target="../media/image1566.svg"/><Relationship Id="rId27" Type="http://schemas.openxmlformats.org/officeDocument/2006/relationships/image" Target="../media/image1284.svg"/><Relationship Id="rId48" Type="http://schemas.openxmlformats.org/officeDocument/2006/relationships/image" Target="../media/image1305.png"/><Relationship Id="rId69" Type="http://schemas.openxmlformats.org/officeDocument/2006/relationships/image" Target="../media/image1326.svg"/><Relationship Id="rId113" Type="http://schemas.openxmlformats.org/officeDocument/2006/relationships/image" Target="../media/image1370.svg"/><Relationship Id="rId134" Type="http://schemas.openxmlformats.org/officeDocument/2006/relationships/image" Target="../media/image1391.png"/><Relationship Id="rId320" Type="http://schemas.openxmlformats.org/officeDocument/2006/relationships/image" Target="../media/image1577.png"/><Relationship Id="rId80" Type="http://schemas.openxmlformats.org/officeDocument/2006/relationships/image" Target="../media/image1337.png"/><Relationship Id="rId155" Type="http://schemas.openxmlformats.org/officeDocument/2006/relationships/image" Target="../media/image1412.svg"/><Relationship Id="rId176" Type="http://schemas.openxmlformats.org/officeDocument/2006/relationships/image" Target="../media/image1433.png"/><Relationship Id="rId197" Type="http://schemas.openxmlformats.org/officeDocument/2006/relationships/image" Target="../media/image1454.svg"/><Relationship Id="rId341" Type="http://schemas.openxmlformats.org/officeDocument/2006/relationships/image" Target="../media/image1598.svg"/><Relationship Id="rId362" Type="http://schemas.openxmlformats.org/officeDocument/2006/relationships/image" Target="../media/image1619.png"/><Relationship Id="rId383" Type="http://schemas.openxmlformats.org/officeDocument/2006/relationships/image" Target="../media/image1640.svg"/><Relationship Id="rId201" Type="http://schemas.openxmlformats.org/officeDocument/2006/relationships/image" Target="../media/image1458.svg"/><Relationship Id="rId222" Type="http://schemas.openxmlformats.org/officeDocument/2006/relationships/image" Target="../media/image1479.png"/><Relationship Id="rId243" Type="http://schemas.openxmlformats.org/officeDocument/2006/relationships/image" Target="../media/image1500.svg"/><Relationship Id="rId264" Type="http://schemas.openxmlformats.org/officeDocument/2006/relationships/image" Target="../media/image1521.png"/><Relationship Id="rId285" Type="http://schemas.openxmlformats.org/officeDocument/2006/relationships/image" Target="../media/image1542.svg"/><Relationship Id="rId17" Type="http://schemas.openxmlformats.org/officeDocument/2006/relationships/image" Target="../media/image1274.svg"/><Relationship Id="rId38" Type="http://schemas.openxmlformats.org/officeDocument/2006/relationships/image" Target="../media/image1295.png"/><Relationship Id="rId59" Type="http://schemas.openxmlformats.org/officeDocument/2006/relationships/image" Target="../media/image1316.svg"/><Relationship Id="rId103" Type="http://schemas.openxmlformats.org/officeDocument/2006/relationships/image" Target="../media/image1360.svg"/><Relationship Id="rId124" Type="http://schemas.openxmlformats.org/officeDocument/2006/relationships/image" Target="../media/image1381.png"/><Relationship Id="rId310" Type="http://schemas.openxmlformats.org/officeDocument/2006/relationships/image" Target="../media/image1567.png"/><Relationship Id="rId70" Type="http://schemas.openxmlformats.org/officeDocument/2006/relationships/image" Target="../media/image1327.png"/><Relationship Id="rId91" Type="http://schemas.openxmlformats.org/officeDocument/2006/relationships/image" Target="../media/image1348.svg"/><Relationship Id="rId145" Type="http://schemas.openxmlformats.org/officeDocument/2006/relationships/image" Target="../media/image1402.svg"/><Relationship Id="rId166" Type="http://schemas.openxmlformats.org/officeDocument/2006/relationships/image" Target="../media/image1423.png"/><Relationship Id="rId187" Type="http://schemas.openxmlformats.org/officeDocument/2006/relationships/image" Target="../media/image1444.svg"/><Relationship Id="rId331" Type="http://schemas.openxmlformats.org/officeDocument/2006/relationships/image" Target="../media/image1588.svg"/><Relationship Id="rId352" Type="http://schemas.openxmlformats.org/officeDocument/2006/relationships/image" Target="../media/image1609.png"/><Relationship Id="rId373" Type="http://schemas.openxmlformats.org/officeDocument/2006/relationships/image" Target="../media/image1630.svg"/><Relationship Id="rId1" Type="http://schemas.openxmlformats.org/officeDocument/2006/relationships/slideLayout" Target="../slideLayouts/slideLayout7.xml"/><Relationship Id="rId212" Type="http://schemas.openxmlformats.org/officeDocument/2006/relationships/image" Target="../media/image1469.png"/><Relationship Id="rId233" Type="http://schemas.openxmlformats.org/officeDocument/2006/relationships/image" Target="../media/image1490.svg"/><Relationship Id="rId254" Type="http://schemas.openxmlformats.org/officeDocument/2006/relationships/image" Target="../media/image1511.png"/><Relationship Id="rId28" Type="http://schemas.openxmlformats.org/officeDocument/2006/relationships/image" Target="../media/image1285.png"/><Relationship Id="rId49" Type="http://schemas.openxmlformats.org/officeDocument/2006/relationships/image" Target="../media/image1306.svg"/><Relationship Id="rId114" Type="http://schemas.openxmlformats.org/officeDocument/2006/relationships/image" Target="../media/image1371.png"/><Relationship Id="rId275" Type="http://schemas.openxmlformats.org/officeDocument/2006/relationships/image" Target="../media/image1532.svg"/><Relationship Id="rId296" Type="http://schemas.openxmlformats.org/officeDocument/2006/relationships/image" Target="../media/image1553.png"/><Relationship Id="rId300" Type="http://schemas.openxmlformats.org/officeDocument/2006/relationships/image" Target="../media/image1557.png"/><Relationship Id="rId60" Type="http://schemas.openxmlformats.org/officeDocument/2006/relationships/image" Target="../media/image1317.png"/><Relationship Id="rId81" Type="http://schemas.openxmlformats.org/officeDocument/2006/relationships/image" Target="../media/image1338.svg"/><Relationship Id="rId135" Type="http://schemas.openxmlformats.org/officeDocument/2006/relationships/image" Target="../media/image1392.svg"/><Relationship Id="rId156" Type="http://schemas.openxmlformats.org/officeDocument/2006/relationships/image" Target="../media/image1413.png"/><Relationship Id="rId177" Type="http://schemas.openxmlformats.org/officeDocument/2006/relationships/image" Target="../media/image1434.svg"/><Relationship Id="rId198" Type="http://schemas.openxmlformats.org/officeDocument/2006/relationships/image" Target="../media/image1455.png"/><Relationship Id="rId321" Type="http://schemas.openxmlformats.org/officeDocument/2006/relationships/image" Target="../media/image1578.svg"/><Relationship Id="rId342" Type="http://schemas.openxmlformats.org/officeDocument/2006/relationships/image" Target="../media/image1599.png"/><Relationship Id="rId363" Type="http://schemas.openxmlformats.org/officeDocument/2006/relationships/image" Target="../media/image1620.svg"/><Relationship Id="rId384" Type="http://schemas.openxmlformats.org/officeDocument/2006/relationships/image" Target="../media/image1641.png"/><Relationship Id="rId202" Type="http://schemas.openxmlformats.org/officeDocument/2006/relationships/image" Target="../media/image1459.png"/><Relationship Id="rId223" Type="http://schemas.openxmlformats.org/officeDocument/2006/relationships/image" Target="../media/image1480.svg"/><Relationship Id="rId244" Type="http://schemas.openxmlformats.org/officeDocument/2006/relationships/image" Target="../media/image1501.png"/><Relationship Id="rId18" Type="http://schemas.openxmlformats.org/officeDocument/2006/relationships/image" Target="../media/image1275.png"/><Relationship Id="rId39" Type="http://schemas.openxmlformats.org/officeDocument/2006/relationships/image" Target="../media/image1296.svg"/><Relationship Id="rId265" Type="http://schemas.openxmlformats.org/officeDocument/2006/relationships/image" Target="../media/image1522.svg"/><Relationship Id="rId286" Type="http://schemas.openxmlformats.org/officeDocument/2006/relationships/image" Target="../media/image1543.png"/><Relationship Id="rId50" Type="http://schemas.openxmlformats.org/officeDocument/2006/relationships/image" Target="../media/image1307.png"/><Relationship Id="rId104" Type="http://schemas.openxmlformats.org/officeDocument/2006/relationships/image" Target="../media/image1361.png"/><Relationship Id="rId125" Type="http://schemas.openxmlformats.org/officeDocument/2006/relationships/image" Target="../media/image1382.svg"/><Relationship Id="rId146" Type="http://schemas.openxmlformats.org/officeDocument/2006/relationships/image" Target="../media/image1403.png"/><Relationship Id="rId167" Type="http://schemas.openxmlformats.org/officeDocument/2006/relationships/image" Target="../media/image1424.svg"/><Relationship Id="rId188" Type="http://schemas.openxmlformats.org/officeDocument/2006/relationships/image" Target="../media/image1445.png"/><Relationship Id="rId311" Type="http://schemas.openxmlformats.org/officeDocument/2006/relationships/image" Target="../media/image1568.svg"/><Relationship Id="rId332" Type="http://schemas.openxmlformats.org/officeDocument/2006/relationships/image" Target="../media/image1589.png"/><Relationship Id="rId353" Type="http://schemas.openxmlformats.org/officeDocument/2006/relationships/image" Target="../media/image1610.svg"/><Relationship Id="rId374" Type="http://schemas.openxmlformats.org/officeDocument/2006/relationships/image" Target="../media/image1631.png"/><Relationship Id="rId71" Type="http://schemas.openxmlformats.org/officeDocument/2006/relationships/image" Target="../media/image1328.svg"/><Relationship Id="rId92" Type="http://schemas.openxmlformats.org/officeDocument/2006/relationships/image" Target="../media/image1349.png"/><Relationship Id="rId213" Type="http://schemas.openxmlformats.org/officeDocument/2006/relationships/image" Target="../media/image1470.svg"/><Relationship Id="rId234" Type="http://schemas.openxmlformats.org/officeDocument/2006/relationships/image" Target="../media/image1491.png"/><Relationship Id="rId2" Type="http://schemas.openxmlformats.org/officeDocument/2006/relationships/image" Target="../media/image1259.png"/><Relationship Id="rId29" Type="http://schemas.openxmlformats.org/officeDocument/2006/relationships/image" Target="../media/image1286.svg"/><Relationship Id="rId255" Type="http://schemas.openxmlformats.org/officeDocument/2006/relationships/image" Target="../media/image1512.svg"/><Relationship Id="rId276" Type="http://schemas.openxmlformats.org/officeDocument/2006/relationships/image" Target="../media/image1533.png"/><Relationship Id="rId297" Type="http://schemas.openxmlformats.org/officeDocument/2006/relationships/image" Target="../media/image1554.svg"/><Relationship Id="rId40" Type="http://schemas.openxmlformats.org/officeDocument/2006/relationships/image" Target="../media/image1297.png"/><Relationship Id="rId115" Type="http://schemas.openxmlformats.org/officeDocument/2006/relationships/image" Target="../media/image1372.svg"/><Relationship Id="rId136" Type="http://schemas.openxmlformats.org/officeDocument/2006/relationships/image" Target="../media/image1393.png"/><Relationship Id="rId157" Type="http://schemas.openxmlformats.org/officeDocument/2006/relationships/image" Target="../media/image1414.svg"/><Relationship Id="rId178" Type="http://schemas.openxmlformats.org/officeDocument/2006/relationships/image" Target="../media/image1435.png"/><Relationship Id="rId301" Type="http://schemas.openxmlformats.org/officeDocument/2006/relationships/image" Target="../media/image1558.svg"/><Relationship Id="rId322" Type="http://schemas.openxmlformats.org/officeDocument/2006/relationships/image" Target="../media/image1579.png"/><Relationship Id="rId343" Type="http://schemas.openxmlformats.org/officeDocument/2006/relationships/image" Target="../media/image1600.svg"/><Relationship Id="rId364" Type="http://schemas.openxmlformats.org/officeDocument/2006/relationships/image" Target="../media/image1621.png"/><Relationship Id="rId61" Type="http://schemas.openxmlformats.org/officeDocument/2006/relationships/image" Target="../media/image1318.svg"/><Relationship Id="rId82" Type="http://schemas.openxmlformats.org/officeDocument/2006/relationships/image" Target="../media/image1339.png"/><Relationship Id="rId199" Type="http://schemas.openxmlformats.org/officeDocument/2006/relationships/image" Target="../media/image1456.svg"/><Relationship Id="rId203" Type="http://schemas.openxmlformats.org/officeDocument/2006/relationships/image" Target="../media/image1460.svg"/><Relationship Id="rId385" Type="http://schemas.openxmlformats.org/officeDocument/2006/relationships/image" Target="../media/image1642.svg"/><Relationship Id="rId19" Type="http://schemas.openxmlformats.org/officeDocument/2006/relationships/image" Target="../media/image1276.svg"/><Relationship Id="rId224" Type="http://schemas.openxmlformats.org/officeDocument/2006/relationships/image" Target="../media/image1481.png"/><Relationship Id="rId245" Type="http://schemas.openxmlformats.org/officeDocument/2006/relationships/image" Target="../media/image1502.svg"/><Relationship Id="rId266" Type="http://schemas.openxmlformats.org/officeDocument/2006/relationships/image" Target="../media/image1523.png"/><Relationship Id="rId287" Type="http://schemas.openxmlformats.org/officeDocument/2006/relationships/image" Target="../media/image1544.svg"/><Relationship Id="rId30" Type="http://schemas.openxmlformats.org/officeDocument/2006/relationships/image" Target="../media/image1287.png"/><Relationship Id="rId105" Type="http://schemas.openxmlformats.org/officeDocument/2006/relationships/image" Target="../media/image1362.svg"/><Relationship Id="rId126" Type="http://schemas.openxmlformats.org/officeDocument/2006/relationships/image" Target="../media/image1383.png"/><Relationship Id="rId147" Type="http://schemas.openxmlformats.org/officeDocument/2006/relationships/image" Target="../media/image1404.svg"/><Relationship Id="rId168" Type="http://schemas.openxmlformats.org/officeDocument/2006/relationships/image" Target="../media/image1425.png"/><Relationship Id="rId312" Type="http://schemas.openxmlformats.org/officeDocument/2006/relationships/image" Target="../media/image1569.png"/><Relationship Id="rId333" Type="http://schemas.openxmlformats.org/officeDocument/2006/relationships/image" Target="../media/image1590.svg"/><Relationship Id="rId354" Type="http://schemas.openxmlformats.org/officeDocument/2006/relationships/image" Target="../media/image1611.png"/><Relationship Id="rId51" Type="http://schemas.openxmlformats.org/officeDocument/2006/relationships/image" Target="../media/image1308.svg"/><Relationship Id="rId72" Type="http://schemas.openxmlformats.org/officeDocument/2006/relationships/image" Target="../media/image1329.png"/><Relationship Id="rId93" Type="http://schemas.openxmlformats.org/officeDocument/2006/relationships/image" Target="../media/image1350.svg"/><Relationship Id="rId189" Type="http://schemas.openxmlformats.org/officeDocument/2006/relationships/image" Target="../media/image1446.svg"/><Relationship Id="rId375" Type="http://schemas.openxmlformats.org/officeDocument/2006/relationships/image" Target="../media/image1632.svg"/><Relationship Id="rId3" Type="http://schemas.openxmlformats.org/officeDocument/2006/relationships/image" Target="../media/image1260.svg"/><Relationship Id="rId214" Type="http://schemas.openxmlformats.org/officeDocument/2006/relationships/image" Target="../media/image1471.png"/><Relationship Id="rId235" Type="http://schemas.openxmlformats.org/officeDocument/2006/relationships/image" Target="../media/image1492.svg"/><Relationship Id="rId256" Type="http://schemas.openxmlformats.org/officeDocument/2006/relationships/image" Target="../media/image1513.png"/><Relationship Id="rId277" Type="http://schemas.openxmlformats.org/officeDocument/2006/relationships/image" Target="../media/image1534.svg"/><Relationship Id="rId298" Type="http://schemas.openxmlformats.org/officeDocument/2006/relationships/image" Target="../media/image1555.png"/><Relationship Id="rId116" Type="http://schemas.openxmlformats.org/officeDocument/2006/relationships/image" Target="../media/image1373.png"/><Relationship Id="rId137" Type="http://schemas.openxmlformats.org/officeDocument/2006/relationships/image" Target="../media/image1394.svg"/><Relationship Id="rId158" Type="http://schemas.openxmlformats.org/officeDocument/2006/relationships/image" Target="../media/image1415.png"/><Relationship Id="rId302" Type="http://schemas.openxmlformats.org/officeDocument/2006/relationships/image" Target="../media/image1559.png"/><Relationship Id="rId323" Type="http://schemas.openxmlformats.org/officeDocument/2006/relationships/image" Target="../media/image1580.svg"/><Relationship Id="rId344" Type="http://schemas.openxmlformats.org/officeDocument/2006/relationships/image" Target="../media/image1601.png"/><Relationship Id="rId20" Type="http://schemas.openxmlformats.org/officeDocument/2006/relationships/image" Target="../media/image1277.png"/><Relationship Id="rId41" Type="http://schemas.openxmlformats.org/officeDocument/2006/relationships/image" Target="../media/image1298.svg"/><Relationship Id="rId62" Type="http://schemas.openxmlformats.org/officeDocument/2006/relationships/image" Target="../media/image1319.png"/><Relationship Id="rId83" Type="http://schemas.openxmlformats.org/officeDocument/2006/relationships/image" Target="../media/image1340.svg"/><Relationship Id="rId179" Type="http://schemas.openxmlformats.org/officeDocument/2006/relationships/image" Target="../media/image1436.svg"/><Relationship Id="rId365" Type="http://schemas.openxmlformats.org/officeDocument/2006/relationships/image" Target="../media/image1622.svg"/><Relationship Id="rId190" Type="http://schemas.openxmlformats.org/officeDocument/2006/relationships/image" Target="../media/image1447.png"/><Relationship Id="rId204" Type="http://schemas.openxmlformats.org/officeDocument/2006/relationships/image" Target="../media/image1461.png"/><Relationship Id="rId225" Type="http://schemas.openxmlformats.org/officeDocument/2006/relationships/image" Target="../media/image1482.svg"/><Relationship Id="rId246" Type="http://schemas.openxmlformats.org/officeDocument/2006/relationships/image" Target="../media/image1503.png"/><Relationship Id="rId267" Type="http://schemas.openxmlformats.org/officeDocument/2006/relationships/image" Target="../media/image1524.svg"/><Relationship Id="rId288" Type="http://schemas.openxmlformats.org/officeDocument/2006/relationships/image" Target="../media/image1545.png"/><Relationship Id="rId106" Type="http://schemas.openxmlformats.org/officeDocument/2006/relationships/image" Target="../media/image1363.png"/><Relationship Id="rId127" Type="http://schemas.openxmlformats.org/officeDocument/2006/relationships/image" Target="../media/image1384.svg"/><Relationship Id="rId313" Type="http://schemas.openxmlformats.org/officeDocument/2006/relationships/image" Target="../media/image1570.svg"/><Relationship Id="rId10" Type="http://schemas.openxmlformats.org/officeDocument/2006/relationships/image" Target="../media/image1267.png"/><Relationship Id="rId31" Type="http://schemas.openxmlformats.org/officeDocument/2006/relationships/image" Target="../media/image1288.svg"/><Relationship Id="rId52" Type="http://schemas.openxmlformats.org/officeDocument/2006/relationships/image" Target="../media/image1309.png"/><Relationship Id="rId73" Type="http://schemas.openxmlformats.org/officeDocument/2006/relationships/image" Target="../media/image1330.svg"/><Relationship Id="rId94" Type="http://schemas.openxmlformats.org/officeDocument/2006/relationships/image" Target="../media/image1351.png"/><Relationship Id="rId148" Type="http://schemas.openxmlformats.org/officeDocument/2006/relationships/image" Target="../media/image1405.png"/><Relationship Id="rId169" Type="http://schemas.openxmlformats.org/officeDocument/2006/relationships/image" Target="../media/image1426.svg"/><Relationship Id="rId334" Type="http://schemas.openxmlformats.org/officeDocument/2006/relationships/image" Target="../media/image1591.png"/><Relationship Id="rId355" Type="http://schemas.openxmlformats.org/officeDocument/2006/relationships/image" Target="../media/image1612.svg"/><Relationship Id="rId376" Type="http://schemas.openxmlformats.org/officeDocument/2006/relationships/image" Target="../media/image1633.png"/><Relationship Id="rId4" Type="http://schemas.openxmlformats.org/officeDocument/2006/relationships/image" Target="../media/image1261.png"/><Relationship Id="rId180" Type="http://schemas.openxmlformats.org/officeDocument/2006/relationships/image" Target="../media/image1437.png"/><Relationship Id="rId215" Type="http://schemas.openxmlformats.org/officeDocument/2006/relationships/image" Target="../media/image1472.svg"/><Relationship Id="rId236" Type="http://schemas.openxmlformats.org/officeDocument/2006/relationships/image" Target="../media/image1493.png"/><Relationship Id="rId257" Type="http://schemas.openxmlformats.org/officeDocument/2006/relationships/image" Target="../media/image1514.svg"/><Relationship Id="rId278" Type="http://schemas.openxmlformats.org/officeDocument/2006/relationships/image" Target="../media/image1535.png"/><Relationship Id="rId303" Type="http://schemas.openxmlformats.org/officeDocument/2006/relationships/image" Target="../media/image1560.svg"/><Relationship Id="rId42" Type="http://schemas.openxmlformats.org/officeDocument/2006/relationships/image" Target="../media/image1299.png"/><Relationship Id="rId84" Type="http://schemas.openxmlformats.org/officeDocument/2006/relationships/image" Target="../media/image1341.png"/><Relationship Id="rId138" Type="http://schemas.openxmlformats.org/officeDocument/2006/relationships/image" Target="../media/image1395.png"/><Relationship Id="rId345" Type="http://schemas.openxmlformats.org/officeDocument/2006/relationships/image" Target="../media/image1602.svg"/><Relationship Id="rId191" Type="http://schemas.openxmlformats.org/officeDocument/2006/relationships/image" Target="../media/image1448.svg"/><Relationship Id="rId205" Type="http://schemas.openxmlformats.org/officeDocument/2006/relationships/image" Target="../media/image1462.svg"/><Relationship Id="rId247" Type="http://schemas.openxmlformats.org/officeDocument/2006/relationships/image" Target="../media/image1504.svg"/><Relationship Id="rId107" Type="http://schemas.openxmlformats.org/officeDocument/2006/relationships/image" Target="../media/image1364.svg"/><Relationship Id="rId289" Type="http://schemas.openxmlformats.org/officeDocument/2006/relationships/image" Target="../media/image1546.svg"/><Relationship Id="rId11" Type="http://schemas.openxmlformats.org/officeDocument/2006/relationships/image" Target="../media/image1268.svg"/><Relationship Id="rId53" Type="http://schemas.openxmlformats.org/officeDocument/2006/relationships/image" Target="../media/image1310.svg"/><Relationship Id="rId149" Type="http://schemas.openxmlformats.org/officeDocument/2006/relationships/image" Target="../media/image1406.svg"/><Relationship Id="rId314" Type="http://schemas.openxmlformats.org/officeDocument/2006/relationships/image" Target="../media/image1571.png"/><Relationship Id="rId356" Type="http://schemas.openxmlformats.org/officeDocument/2006/relationships/image" Target="../media/image1613.png"/><Relationship Id="rId95" Type="http://schemas.openxmlformats.org/officeDocument/2006/relationships/image" Target="../media/image1352.svg"/><Relationship Id="rId160" Type="http://schemas.openxmlformats.org/officeDocument/2006/relationships/image" Target="../media/image1417.png"/><Relationship Id="rId216" Type="http://schemas.openxmlformats.org/officeDocument/2006/relationships/image" Target="../media/image1473.png"/><Relationship Id="rId258" Type="http://schemas.openxmlformats.org/officeDocument/2006/relationships/image" Target="../media/image1515.png"/><Relationship Id="rId22" Type="http://schemas.openxmlformats.org/officeDocument/2006/relationships/image" Target="../media/image1279.png"/><Relationship Id="rId64" Type="http://schemas.openxmlformats.org/officeDocument/2006/relationships/image" Target="../media/image1321.png"/><Relationship Id="rId118" Type="http://schemas.openxmlformats.org/officeDocument/2006/relationships/image" Target="../media/image1375.png"/><Relationship Id="rId325" Type="http://schemas.openxmlformats.org/officeDocument/2006/relationships/image" Target="../media/image1582.svg"/><Relationship Id="rId367" Type="http://schemas.openxmlformats.org/officeDocument/2006/relationships/image" Target="../media/image1624.svg"/><Relationship Id="rId171" Type="http://schemas.openxmlformats.org/officeDocument/2006/relationships/image" Target="../media/image1428.svg"/><Relationship Id="rId227" Type="http://schemas.openxmlformats.org/officeDocument/2006/relationships/image" Target="../media/image1484.svg"/><Relationship Id="rId269" Type="http://schemas.openxmlformats.org/officeDocument/2006/relationships/image" Target="../media/image1526.svg"/><Relationship Id="rId33" Type="http://schemas.openxmlformats.org/officeDocument/2006/relationships/image" Target="../media/image1290.svg"/><Relationship Id="rId129" Type="http://schemas.openxmlformats.org/officeDocument/2006/relationships/image" Target="../media/image1386.svg"/><Relationship Id="rId280" Type="http://schemas.openxmlformats.org/officeDocument/2006/relationships/image" Target="../media/image1537.png"/><Relationship Id="rId336" Type="http://schemas.openxmlformats.org/officeDocument/2006/relationships/image" Target="../media/image1593.png"/><Relationship Id="rId75" Type="http://schemas.openxmlformats.org/officeDocument/2006/relationships/image" Target="../media/image1332.svg"/><Relationship Id="rId140" Type="http://schemas.openxmlformats.org/officeDocument/2006/relationships/image" Target="../media/image1397.png"/><Relationship Id="rId182" Type="http://schemas.openxmlformats.org/officeDocument/2006/relationships/image" Target="../media/image1439.png"/><Relationship Id="rId378" Type="http://schemas.openxmlformats.org/officeDocument/2006/relationships/image" Target="../media/image1635.png"/><Relationship Id="rId6" Type="http://schemas.openxmlformats.org/officeDocument/2006/relationships/image" Target="../media/image1263.png"/><Relationship Id="rId238" Type="http://schemas.openxmlformats.org/officeDocument/2006/relationships/image" Target="../media/image1495.png"/><Relationship Id="rId291" Type="http://schemas.openxmlformats.org/officeDocument/2006/relationships/image" Target="../media/image1548.svg"/><Relationship Id="rId305" Type="http://schemas.openxmlformats.org/officeDocument/2006/relationships/image" Target="../media/image1562.svg"/><Relationship Id="rId347" Type="http://schemas.openxmlformats.org/officeDocument/2006/relationships/image" Target="../media/image1604.svg"/><Relationship Id="rId44" Type="http://schemas.openxmlformats.org/officeDocument/2006/relationships/image" Target="../media/image1301.png"/><Relationship Id="rId86" Type="http://schemas.openxmlformats.org/officeDocument/2006/relationships/image" Target="../media/image1343.png"/><Relationship Id="rId151" Type="http://schemas.openxmlformats.org/officeDocument/2006/relationships/image" Target="../media/image1408.svg"/><Relationship Id="rId193" Type="http://schemas.openxmlformats.org/officeDocument/2006/relationships/image" Target="../media/image1450.svg"/><Relationship Id="rId207" Type="http://schemas.openxmlformats.org/officeDocument/2006/relationships/image" Target="../media/image1464.svg"/><Relationship Id="rId249" Type="http://schemas.openxmlformats.org/officeDocument/2006/relationships/image" Target="../media/image1506.svg"/><Relationship Id="rId13" Type="http://schemas.openxmlformats.org/officeDocument/2006/relationships/image" Target="../media/image1270.svg"/><Relationship Id="rId109" Type="http://schemas.openxmlformats.org/officeDocument/2006/relationships/image" Target="../media/image1366.svg"/><Relationship Id="rId260" Type="http://schemas.openxmlformats.org/officeDocument/2006/relationships/image" Target="../media/image1517.png"/><Relationship Id="rId316" Type="http://schemas.openxmlformats.org/officeDocument/2006/relationships/image" Target="../media/image1573.png"/><Relationship Id="rId55" Type="http://schemas.openxmlformats.org/officeDocument/2006/relationships/image" Target="../media/image1312.svg"/><Relationship Id="rId97" Type="http://schemas.openxmlformats.org/officeDocument/2006/relationships/image" Target="../media/image1354.svg"/><Relationship Id="rId120" Type="http://schemas.openxmlformats.org/officeDocument/2006/relationships/image" Target="../media/image1377.png"/><Relationship Id="rId358" Type="http://schemas.openxmlformats.org/officeDocument/2006/relationships/image" Target="../media/image1615.png"/><Relationship Id="rId162" Type="http://schemas.openxmlformats.org/officeDocument/2006/relationships/image" Target="../media/image1419.png"/><Relationship Id="rId218" Type="http://schemas.openxmlformats.org/officeDocument/2006/relationships/image" Target="../media/image1475.png"/><Relationship Id="rId271" Type="http://schemas.openxmlformats.org/officeDocument/2006/relationships/image" Target="../media/image1528.svg"/><Relationship Id="rId24" Type="http://schemas.openxmlformats.org/officeDocument/2006/relationships/image" Target="../media/image1281.png"/><Relationship Id="rId66" Type="http://schemas.openxmlformats.org/officeDocument/2006/relationships/image" Target="../media/image1323.png"/><Relationship Id="rId131" Type="http://schemas.openxmlformats.org/officeDocument/2006/relationships/image" Target="../media/image1388.svg"/><Relationship Id="rId327" Type="http://schemas.openxmlformats.org/officeDocument/2006/relationships/image" Target="../media/image1584.svg"/><Relationship Id="rId369" Type="http://schemas.openxmlformats.org/officeDocument/2006/relationships/image" Target="../media/image1626.svg"/><Relationship Id="rId173" Type="http://schemas.openxmlformats.org/officeDocument/2006/relationships/image" Target="../media/image1430.svg"/><Relationship Id="rId229" Type="http://schemas.openxmlformats.org/officeDocument/2006/relationships/image" Target="../media/image1486.svg"/><Relationship Id="rId380" Type="http://schemas.openxmlformats.org/officeDocument/2006/relationships/image" Target="../media/image1637.png"/><Relationship Id="rId240" Type="http://schemas.openxmlformats.org/officeDocument/2006/relationships/image" Target="../media/image1497.png"/><Relationship Id="rId35" Type="http://schemas.openxmlformats.org/officeDocument/2006/relationships/image" Target="../media/image1292.svg"/><Relationship Id="rId77" Type="http://schemas.openxmlformats.org/officeDocument/2006/relationships/image" Target="../media/image1334.svg"/><Relationship Id="rId100" Type="http://schemas.openxmlformats.org/officeDocument/2006/relationships/image" Target="../media/image1357.png"/><Relationship Id="rId282" Type="http://schemas.openxmlformats.org/officeDocument/2006/relationships/image" Target="../media/image1539.png"/><Relationship Id="rId338" Type="http://schemas.openxmlformats.org/officeDocument/2006/relationships/image" Target="../media/image1595.png"/><Relationship Id="rId8" Type="http://schemas.openxmlformats.org/officeDocument/2006/relationships/image" Target="../media/image1265.png"/><Relationship Id="rId142" Type="http://schemas.openxmlformats.org/officeDocument/2006/relationships/image" Target="../media/image1399.png"/><Relationship Id="rId184" Type="http://schemas.openxmlformats.org/officeDocument/2006/relationships/image" Target="../media/image1441.png"/><Relationship Id="rId251" Type="http://schemas.openxmlformats.org/officeDocument/2006/relationships/image" Target="../media/image1508.svg"/><Relationship Id="rId46" Type="http://schemas.openxmlformats.org/officeDocument/2006/relationships/image" Target="../media/image1303.png"/><Relationship Id="rId293" Type="http://schemas.openxmlformats.org/officeDocument/2006/relationships/image" Target="../media/image1550.svg"/><Relationship Id="rId307" Type="http://schemas.openxmlformats.org/officeDocument/2006/relationships/image" Target="../media/image1564.svg"/><Relationship Id="rId349" Type="http://schemas.openxmlformats.org/officeDocument/2006/relationships/image" Target="../media/image1606.svg"/><Relationship Id="rId88" Type="http://schemas.openxmlformats.org/officeDocument/2006/relationships/image" Target="../media/image1345.png"/><Relationship Id="rId111" Type="http://schemas.openxmlformats.org/officeDocument/2006/relationships/image" Target="../media/image1368.svg"/><Relationship Id="rId153" Type="http://schemas.openxmlformats.org/officeDocument/2006/relationships/image" Target="../media/image1410.svg"/><Relationship Id="rId195" Type="http://schemas.openxmlformats.org/officeDocument/2006/relationships/image" Target="../media/image1452.svg"/><Relationship Id="rId209" Type="http://schemas.openxmlformats.org/officeDocument/2006/relationships/image" Target="../media/image1466.svg"/><Relationship Id="rId360" Type="http://schemas.openxmlformats.org/officeDocument/2006/relationships/image" Target="../media/image1617.png"/><Relationship Id="rId220" Type="http://schemas.openxmlformats.org/officeDocument/2006/relationships/image" Target="../media/image1477.png"/><Relationship Id="rId15" Type="http://schemas.openxmlformats.org/officeDocument/2006/relationships/image" Target="../media/image1272.svg"/><Relationship Id="rId57" Type="http://schemas.openxmlformats.org/officeDocument/2006/relationships/image" Target="../media/image1314.svg"/><Relationship Id="rId262" Type="http://schemas.openxmlformats.org/officeDocument/2006/relationships/image" Target="../media/image1519.png"/><Relationship Id="rId318" Type="http://schemas.openxmlformats.org/officeDocument/2006/relationships/image" Target="../media/image1575.png"/><Relationship Id="rId99" Type="http://schemas.openxmlformats.org/officeDocument/2006/relationships/image" Target="../media/image1356.svg"/><Relationship Id="rId122" Type="http://schemas.openxmlformats.org/officeDocument/2006/relationships/image" Target="../media/image1379.png"/><Relationship Id="rId164" Type="http://schemas.openxmlformats.org/officeDocument/2006/relationships/image" Target="../media/image1421.png"/><Relationship Id="rId371" Type="http://schemas.openxmlformats.org/officeDocument/2006/relationships/image" Target="../media/image1628.svg"/><Relationship Id="rId26" Type="http://schemas.openxmlformats.org/officeDocument/2006/relationships/image" Target="../media/image1283.png"/><Relationship Id="rId231" Type="http://schemas.openxmlformats.org/officeDocument/2006/relationships/image" Target="../media/image1488.svg"/><Relationship Id="rId273" Type="http://schemas.openxmlformats.org/officeDocument/2006/relationships/image" Target="../media/image1530.svg"/><Relationship Id="rId329" Type="http://schemas.openxmlformats.org/officeDocument/2006/relationships/image" Target="../media/image1586.svg"/></Relationships>
</file>

<file path=ppt/slides/_rels/slide7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758.svg"/><Relationship Id="rId299" Type="http://schemas.openxmlformats.org/officeDocument/2006/relationships/image" Target="../media/image1940.svg"/><Relationship Id="rId21" Type="http://schemas.openxmlformats.org/officeDocument/2006/relationships/image" Target="../media/image1662.svg"/><Relationship Id="rId63" Type="http://schemas.openxmlformats.org/officeDocument/2006/relationships/image" Target="../media/image1704.svg"/><Relationship Id="rId159" Type="http://schemas.openxmlformats.org/officeDocument/2006/relationships/image" Target="../media/image1800.svg"/><Relationship Id="rId324" Type="http://schemas.openxmlformats.org/officeDocument/2006/relationships/image" Target="../media/image1965.png"/><Relationship Id="rId366" Type="http://schemas.openxmlformats.org/officeDocument/2006/relationships/image" Target="../media/image2007.png"/><Relationship Id="rId170" Type="http://schemas.openxmlformats.org/officeDocument/2006/relationships/image" Target="../media/image1811.png"/><Relationship Id="rId226" Type="http://schemas.openxmlformats.org/officeDocument/2006/relationships/image" Target="../media/image1867.png"/><Relationship Id="rId268" Type="http://schemas.openxmlformats.org/officeDocument/2006/relationships/image" Target="../media/image1909.png"/><Relationship Id="rId32" Type="http://schemas.openxmlformats.org/officeDocument/2006/relationships/image" Target="../media/image1673.png"/><Relationship Id="rId74" Type="http://schemas.openxmlformats.org/officeDocument/2006/relationships/image" Target="../media/image1715.png"/><Relationship Id="rId128" Type="http://schemas.openxmlformats.org/officeDocument/2006/relationships/image" Target="../media/image1769.png"/><Relationship Id="rId335" Type="http://schemas.openxmlformats.org/officeDocument/2006/relationships/image" Target="../media/image1976.svg"/><Relationship Id="rId377" Type="http://schemas.openxmlformats.org/officeDocument/2006/relationships/image" Target="../media/image2018.svg"/><Relationship Id="rId5" Type="http://schemas.openxmlformats.org/officeDocument/2006/relationships/image" Target="../media/image1646.svg"/><Relationship Id="rId181" Type="http://schemas.openxmlformats.org/officeDocument/2006/relationships/image" Target="../media/image1822.svg"/><Relationship Id="rId237" Type="http://schemas.openxmlformats.org/officeDocument/2006/relationships/image" Target="../media/image1878.svg"/><Relationship Id="rId279" Type="http://schemas.openxmlformats.org/officeDocument/2006/relationships/image" Target="../media/image1920.svg"/><Relationship Id="rId43" Type="http://schemas.openxmlformats.org/officeDocument/2006/relationships/image" Target="../media/image1684.svg"/><Relationship Id="rId139" Type="http://schemas.openxmlformats.org/officeDocument/2006/relationships/image" Target="../media/image1780.svg"/><Relationship Id="rId290" Type="http://schemas.openxmlformats.org/officeDocument/2006/relationships/image" Target="../media/image1931.png"/><Relationship Id="rId304" Type="http://schemas.openxmlformats.org/officeDocument/2006/relationships/image" Target="../media/image1945.png"/><Relationship Id="rId346" Type="http://schemas.openxmlformats.org/officeDocument/2006/relationships/image" Target="../media/image1987.png"/><Relationship Id="rId85" Type="http://schemas.openxmlformats.org/officeDocument/2006/relationships/image" Target="../media/image1726.svg"/><Relationship Id="rId150" Type="http://schemas.openxmlformats.org/officeDocument/2006/relationships/image" Target="../media/image1791.png"/><Relationship Id="rId192" Type="http://schemas.openxmlformats.org/officeDocument/2006/relationships/image" Target="../media/image1833.png"/><Relationship Id="rId206" Type="http://schemas.openxmlformats.org/officeDocument/2006/relationships/image" Target="../media/image1847.png"/><Relationship Id="rId248" Type="http://schemas.openxmlformats.org/officeDocument/2006/relationships/image" Target="../media/image1889.png"/><Relationship Id="rId12" Type="http://schemas.openxmlformats.org/officeDocument/2006/relationships/image" Target="../media/image1653.png"/><Relationship Id="rId108" Type="http://schemas.openxmlformats.org/officeDocument/2006/relationships/image" Target="../media/image1749.png"/><Relationship Id="rId315" Type="http://schemas.openxmlformats.org/officeDocument/2006/relationships/image" Target="../media/image1956.svg"/><Relationship Id="rId357" Type="http://schemas.openxmlformats.org/officeDocument/2006/relationships/image" Target="../media/image1998.svg"/><Relationship Id="rId54" Type="http://schemas.openxmlformats.org/officeDocument/2006/relationships/image" Target="../media/image1695.png"/><Relationship Id="rId96" Type="http://schemas.openxmlformats.org/officeDocument/2006/relationships/image" Target="../media/image1737.png"/><Relationship Id="rId161" Type="http://schemas.openxmlformats.org/officeDocument/2006/relationships/image" Target="../media/image1802.svg"/><Relationship Id="rId217" Type="http://schemas.openxmlformats.org/officeDocument/2006/relationships/image" Target="../media/image1858.svg"/><Relationship Id="rId259" Type="http://schemas.openxmlformats.org/officeDocument/2006/relationships/image" Target="../media/image1900.svg"/><Relationship Id="rId23" Type="http://schemas.openxmlformats.org/officeDocument/2006/relationships/image" Target="../media/image1664.svg"/><Relationship Id="rId119" Type="http://schemas.openxmlformats.org/officeDocument/2006/relationships/image" Target="../media/image1760.svg"/><Relationship Id="rId270" Type="http://schemas.openxmlformats.org/officeDocument/2006/relationships/image" Target="../media/image1911.png"/><Relationship Id="rId326" Type="http://schemas.openxmlformats.org/officeDocument/2006/relationships/image" Target="../media/image1967.png"/><Relationship Id="rId65" Type="http://schemas.openxmlformats.org/officeDocument/2006/relationships/image" Target="../media/image1706.svg"/><Relationship Id="rId130" Type="http://schemas.openxmlformats.org/officeDocument/2006/relationships/image" Target="../media/image1771.png"/><Relationship Id="rId368" Type="http://schemas.openxmlformats.org/officeDocument/2006/relationships/image" Target="../media/image2009.png"/><Relationship Id="rId172" Type="http://schemas.openxmlformats.org/officeDocument/2006/relationships/image" Target="../media/image1813.png"/><Relationship Id="rId228" Type="http://schemas.openxmlformats.org/officeDocument/2006/relationships/image" Target="../media/image1869.png"/><Relationship Id="rId281" Type="http://schemas.openxmlformats.org/officeDocument/2006/relationships/image" Target="../media/image1922.svg"/><Relationship Id="rId337" Type="http://schemas.openxmlformats.org/officeDocument/2006/relationships/image" Target="../media/image1978.svg"/><Relationship Id="rId34" Type="http://schemas.openxmlformats.org/officeDocument/2006/relationships/image" Target="../media/image1675.png"/><Relationship Id="rId76" Type="http://schemas.openxmlformats.org/officeDocument/2006/relationships/image" Target="../media/image1717.png"/><Relationship Id="rId141" Type="http://schemas.openxmlformats.org/officeDocument/2006/relationships/image" Target="../media/image1782.svg"/><Relationship Id="rId379" Type="http://schemas.openxmlformats.org/officeDocument/2006/relationships/image" Target="../media/image2020.svg"/><Relationship Id="rId7" Type="http://schemas.openxmlformats.org/officeDocument/2006/relationships/image" Target="../media/image1648.svg"/><Relationship Id="rId183" Type="http://schemas.openxmlformats.org/officeDocument/2006/relationships/image" Target="../media/image1824.svg"/><Relationship Id="rId239" Type="http://schemas.openxmlformats.org/officeDocument/2006/relationships/image" Target="../media/image1880.svg"/><Relationship Id="rId250" Type="http://schemas.openxmlformats.org/officeDocument/2006/relationships/image" Target="../media/image1891.png"/><Relationship Id="rId292" Type="http://schemas.openxmlformats.org/officeDocument/2006/relationships/image" Target="../media/image1933.png"/><Relationship Id="rId306" Type="http://schemas.openxmlformats.org/officeDocument/2006/relationships/image" Target="../media/image1947.png"/><Relationship Id="rId45" Type="http://schemas.openxmlformats.org/officeDocument/2006/relationships/image" Target="../media/image1686.svg"/><Relationship Id="rId87" Type="http://schemas.openxmlformats.org/officeDocument/2006/relationships/image" Target="../media/image1728.svg"/><Relationship Id="rId110" Type="http://schemas.openxmlformats.org/officeDocument/2006/relationships/image" Target="../media/image1751.png"/><Relationship Id="rId348" Type="http://schemas.openxmlformats.org/officeDocument/2006/relationships/image" Target="../media/image1989.png"/><Relationship Id="rId152" Type="http://schemas.openxmlformats.org/officeDocument/2006/relationships/image" Target="../media/image1793.png"/><Relationship Id="rId194" Type="http://schemas.openxmlformats.org/officeDocument/2006/relationships/image" Target="../media/image1835.png"/><Relationship Id="rId208" Type="http://schemas.openxmlformats.org/officeDocument/2006/relationships/image" Target="../media/image1849.png"/><Relationship Id="rId261" Type="http://schemas.openxmlformats.org/officeDocument/2006/relationships/image" Target="../media/image1902.svg"/><Relationship Id="rId14" Type="http://schemas.openxmlformats.org/officeDocument/2006/relationships/image" Target="../media/image1655.png"/><Relationship Id="rId56" Type="http://schemas.openxmlformats.org/officeDocument/2006/relationships/image" Target="../media/image1697.png"/><Relationship Id="rId317" Type="http://schemas.openxmlformats.org/officeDocument/2006/relationships/image" Target="../media/image1958.svg"/><Relationship Id="rId359" Type="http://schemas.openxmlformats.org/officeDocument/2006/relationships/image" Target="../media/image2000.svg"/><Relationship Id="rId98" Type="http://schemas.openxmlformats.org/officeDocument/2006/relationships/image" Target="../media/image1739.png"/><Relationship Id="rId121" Type="http://schemas.openxmlformats.org/officeDocument/2006/relationships/image" Target="../media/image1762.svg"/><Relationship Id="rId163" Type="http://schemas.openxmlformats.org/officeDocument/2006/relationships/image" Target="../media/image1804.svg"/><Relationship Id="rId219" Type="http://schemas.openxmlformats.org/officeDocument/2006/relationships/image" Target="../media/image1860.svg"/><Relationship Id="rId370" Type="http://schemas.openxmlformats.org/officeDocument/2006/relationships/image" Target="../media/image2011.png"/><Relationship Id="rId230" Type="http://schemas.openxmlformats.org/officeDocument/2006/relationships/image" Target="../media/image1871.png"/><Relationship Id="rId25" Type="http://schemas.openxmlformats.org/officeDocument/2006/relationships/image" Target="../media/image1666.svg"/><Relationship Id="rId67" Type="http://schemas.openxmlformats.org/officeDocument/2006/relationships/image" Target="../media/image1708.svg"/><Relationship Id="rId272" Type="http://schemas.openxmlformats.org/officeDocument/2006/relationships/image" Target="../media/image1913.png"/><Relationship Id="rId328" Type="http://schemas.openxmlformats.org/officeDocument/2006/relationships/image" Target="../media/image1969.png"/><Relationship Id="rId132" Type="http://schemas.openxmlformats.org/officeDocument/2006/relationships/image" Target="../media/image1773.png"/><Relationship Id="rId174" Type="http://schemas.openxmlformats.org/officeDocument/2006/relationships/image" Target="../media/image1815.png"/><Relationship Id="rId381" Type="http://schemas.openxmlformats.org/officeDocument/2006/relationships/image" Target="../media/image2022.svg"/><Relationship Id="rId241" Type="http://schemas.openxmlformats.org/officeDocument/2006/relationships/image" Target="../media/image1882.svg"/><Relationship Id="rId36" Type="http://schemas.openxmlformats.org/officeDocument/2006/relationships/image" Target="../media/image1677.png"/><Relationship Id="rId283" Type="http://schemas.openxmlformats.org/officeDocument/2006/relationships/image" Target="../media/image1924.svg"/><Relationship Id="rId339" Type="http://schemas.openxmlformats.org/officeDocument/2006/relationships/image" Target="../media/image1980.svg"/><Relationship Id="rId78" Type="http://schemas.openxmlformats.org/officeDocument/2006/relationships/image" Target="../media/image1719.png"/><Relationship Id="rId101" Type="http://schemas.openxmlformats.org/officeDocument/2006/relationships/image" Target="../media/image1742.svg"/><Relationship Id="rId143" Type="http://schemas.openxmlformats.org/officeDocument/2006/relationships/image" Target="../media/image1784.svg"/><Relationship Id="rId185" Type="http://schemas.openxmlformats.org/officeDocument/2006/relationships/image" Target="../media/image1826.svg"/><Relationship Id="rId350" Type="http://schemas.openxmlformats.org/officeDocument/2006/relationships/image" Target="../media/image1991.png"/><Relationship Id="rId9" Type="http://schemas.openxmlformats.org/officeDocument/2006/relationships/image" Target="../media/image1650.svg"/><Relationship Id="rId210" Type="http://schemas.openxmlformats.org/officeDocument/2006/relationships/image" Target="../media/image1851.png"/><Relationship Id="rId252" Type="http://schemas.openxmlformats.org/officeDocument/2006/relationships/image" Target="../media/image1893.png"/><Relationship Id="rId294" Type="http://schemas.openxmlformats.org/officeDocument/2006/relationships/image" Target="../media/image1935.png"/><Relationship Id="rId308" Type="http://schemas.openxmlformats.org/officeDocument/2006/relationships/image" Target="../media/image1949.png"/><Relationship Id="rId47" Type="http://schemas.openxmlformats.org/officeDocument/2006/relationships/image" Target="../media/image1688.svg"/><Relationship Id="rId68" Type="http://schemas.openxmlformats.org/officeDocument/2006/relationships/image" Target="../media/image1709.png"/><Relationship Id="rId89" Type="http://schemas.openxmlformats.org/officeDocument/2006/relationships/image" Target="../media/image1730.svg"/><Relationship Id="rId112" Type="http://schemas.openxmlformats.org/officeDocument/2006/relationships/image" Target="../media/image1753.png"/><Relationship Id="rId133" Type="http://schemas.openxmlformats.org/officeDocument/2006/relationships/image" Target="../media/image1774.svg"/><Relationship Id="rId154" Type="http://schemas.openxmlformats.org/officeDocument/2006/relationships/image" Target="../media/image1795.png"/><Relationship Id="rId175" Type="http://schemas.openxmlformats.org/officeDocument/2006/relationships/image" Target="../media/image1816.svg"/><Relationship Id="rId340" Type="http://schemas.openxmlformats.org/officeDocument/2006/relationships/image" Target="../media/image1981.png"/><Relationship Id="rId361" Type="http://schemas.openxmlformats.org/officeDocument/2006/relationships/image" Target="../media/image2002.svg"/><Relationship Id="rId196" Type="http://schemas.openxmlformats.org/officeDocument/2006/relationships/image" Target="../media/image1837.png"/><Relationship Id="rId200" Type="http://schemas.openxmlformats.org/officeDocument/2006/relationships/image" Target="../media/image1841.png"/><Relationship Id="rId382" Type="http://schemas.openxmlformats.org/officeDocument/2006/relationships/image" Target="../media/image2023.png"/><Relationship Id="rId16" Type="http://schemas.openxmlformats.org/officeDocument/2006/relationships/image" Target="../media/image1657.png"/><Relationship Id="rId221" Type="http://schemas.openxmlformats.org/officeDocument/2006/relationships/image" Target="../media/image1862.svg"/><Relationship Id="rId242" Type="http://schemas.openxmlformats.org/officeDocument/2006/relationships/image" Target="../media/image1883.png"/><Relationship Id="rId263" Type="http://schemas.openxmlformats.org/officeDocument/2006/relationships/image" Target="../media/image1904.svg"/><Relationship Id="rId284" Type="http://schemas.openxmlformats.org/officeDocument/2006/relationships/image" Target="../media/image1925.png"/><Relationship Id="rId319" Type="http://schemas.openxmlformats.org/officeDocument/2006/relationships/image" Target="../media/image1960.svg"/><Relationship Id="rId37" Type="http://schemas.openxmlformats.org/officeDocument/2006/relationships/image" Target="../media/image1678.svg"/><Relationship Id="rId58" Type="http://schemas.openxmlformats.org/officeDocument/2006/relationships/image" Target="../media/image1699.png"/><Relationship Id="rId79" Type="http://schemas.openxmlformats.org/officeDocument/2006/relationships/image" Target="../media/image1720.svg"/><Relationship Id="rId102" Type="http://schemas.openxmlformats.org/officeDocument/2006/relationships/image" Target="../media/image1743.png"/><Relationship Id="rId123" Type="http://schemas.openxmlformats.org/officeDocument/2006/relationships/image" Target="../media/image1764.svg"/><Relationship Id="rId144" Type="http://schemas.openxmlformats.org/officeDocument/2006/relationships/image" Target="../media/image1785.png"/><Relationship Id="rId330" Type="http://schemas.openxmlformats.org/officeDocument/2006/relationships/image" Target="../media/image1971.png"/><Relationship Id="rId90" Type="http://schemas.openxmlformats.org/officeDocument/2006/relationships/image" Target="../media/image1731.png"/><Relationship Id="rId165" Type="http://schemas.openxmlformats.org/officeDocument/2006/relationships/image" Target="../media/image1806.svg"/><Relationship Id="rId186" Type="http://schemas.openxmlformats.org/officeDocument/2006/relationships/image" Target="../media/image1827.png"/><Relationship Id="rId351" Type="http://schemas.openxmlformats.org/officeDocument/2006/relationships/image" Target="../media/image1992.svg"/><Relationship Id="rId372" Type="http://schemas.openxmlformats.org/officeDocument/2006/relationships/image" Target="../media/image2013.png"/><Relationship Id="rId211" Type="http://schemas.openxmlformats.org/officeDocument/2006/relationships/image" Target="../media/image1852.svg"/><Relationship Id="rId232" Type="http://schemas.openxmlformats.org/officeDocument/2006/relationships/image" Target="../media/image1873.png"/><Relationship Id="rId253" Type="http://schemas.openxmlformats.org/officeDocument/2006/relationships/image" Target="../media/image1894.svg"/><Relationship Id="rId274" Type="http://schemas.openxmlformats.org/officeDocument/2006/relationships/image" Target="../media/image1915.png"/><Relationship Id="rId295" Type="http://schemas.openxmlformats.org/officeDocument/2006/relationships/image" Target="../media/image1936.svg"/><Relationship Id="rId309" Type="http://schemas.openxmlformats.org/officeDocument/2006/relationships/image" Target="../media/image1950.svg"/><Relationship Id="rId27" Type="http://schemas.openxmlformats.org/officeDocument/2006/relationships/image" Target="../media/image1668.svg"/><Relationship Id="rId48" Type="http://schemas.openxmlformats.org/officeDocument/2006/relationships/image" Target="../media/image1689.png"/><Relationship Id="rId69" Type="http://schemas.openxmlformats.org/officeDocument/2006/relationships/image" Target="../media/image1710.svg"/><Relationship Id="rId113" Type="http://schemas.openxmlformats.org/officeDocument/2006/relationships/image" Target="../media/image1754.svg"/><Relationship Id="rId134" Type="http://schemas.openxmlformats.org/officeDocument/2006/relationships/image" Target="../media/image1775.png"/><Relationship Id="rId320" Type="http://schemas.openxmlformats.org/officeDocument/2006/relationships/image" Target="../media/image1961.png"/><Relationship Id="rId80" Type="http://schemas.openxmlformats.org/officeDocument/2006/relationships/image" Target="../media/image1721.png"/><Relationship Id="rId155" Type="http://schemas.openxmlformats.org/officeDocument/2006/relationships/image" Target="../media/image1796.svg"/><Relationship Id="rId176" Type="http://schemas.openxmlformats.org/officeDocument/2006/relationships/image" Target="../media/image1817.png"/><Relationship Id="rId197" Type="http://schemas.openxmlformats.org/officeDocument/2006/relationships/image" Target="../media/image1838.svg"/><Relationship Id="rId341" Type="http://schemas.openxmlformats.org/officeDocument/2006/relationships/image" Target="../media/image1982.svg"/><Relationship Id="rId362" Type="http://schemas.openxmlformats.org/officeDocument/2006/relationships/image" Target="../media/image2003.png"/><Relationship Id="rId383" Type="http://schemas.openxmlformats.org/officeDocument/2006/relationships/image" Target="../media/image2024.svg"/><Relationship Id="rId201" Type="http://schemas.openxmlformats.org/officeDocument/2006/relationships/image" Target="../media/image1842.svg"/><Relationship Id="rId222" Type="http://schemas.openxmlformats.org/officeDocument/2006/relationships/image" Target="../media/image1863.png"/><Relationship Id="rId243" Type="http://schemas.openxmlformats.org/officeDocument/2006/relationships/image" Target="../media/image1884.svg"/><Relationship Id="rId264" Type="http://schemas.openxmlformats.org/officeDocument/2006/relationships/image" Target="../media/image1905.png"/><Relationship Id="rId285" Type="http://schemas.openxmlformats.org/officeDocument/2006/relationships/image" Target="../media/image1926.svg"/><Relationship Id="rId17" Type="http://schemas.openxmlformats.org/officeDocument/2006/relationships/image" Target="../media/image1658.svg"/><Relationship Id="rId38" Type="http://schemas.openxmlformats.org/officeDocument/2006/relationships/image" Target="../media/image1679.png"/><Relationship Id="rId59" Type="http://schemas.openxmlformats.org/officeDocument/2006/relationships/image" Target="../media/image1700.svg"/><Relationship Id="rId103" Type="http://schemas.openxmlformats.org/officeDocument/2006/relationships/image" Target="../media/image1744.svg"/><Relationship Id="rId124" Type="http://schemas.openxmlformats.org/officeDocument/2006/relationships/image" Target="../media/image1765.png"/><Relationship Id="rId310" Type="http://schemas.openxmlformats.org/officeDocument/2006/relationships/image" Target="../media/image1951.png"/><Relationship Id="rId70" Type="http://schemas.openxmlformats.org/officeDocument/2006/relationships/image" Target="../media/image1711.png"/><Relationship Id="rId91" Type="http://schemas.openxmlformats.org/officeDocument/2006/relationships/image" Target="../media/image1732.svg"/><Relationship Id="rId145" Type="http://schemas.openxmlformats.org/officeDocument/2006/relationships/image" Target="../media/image1786.svg"/><Relationship Id="rId166" Type="http://schemas.openxmlformats.org/officeDocument/2006/relationships/image" Target="../media/image1807.png"/><Relationship Id="rId187" Type="http://schemas.openxmlformats.org/officeDocument/2006/relationships/image" Target="../media/image1828.svg"/><Relationship Id="rId331" Type="http://schemas.openxmlformats.org/officeDocument/2006/relationships/image" Target="../media/image1972.svg"/><Relationship Id="rId352" Type="http://schemas.openxmlformats.org/officeDocument/2006/relationships/image" Target="../media/image1993.png"/><Relationship Id="rId373" Type="http://schemas.openxmlformats.org/officeDocument/2006/relationships/image" Target="../media/image2014.svg"/><Relationship Id="rId1" Type="http://schemas.openxmlformats.org/officeDocument/2006/relationships/slideLayout" Target="../slideLayouts/slideLayout7.xml"/><Relationship Id="rId212" Type="http://schemas.openxmlformats.org/officeDocument/2006/relationships/image" Target="../media/image1853.png"/><Relationship Id="rId233" Type="http://schemas.openxmlformats.org/officeDocument/2006/relationships/image" Target="../media/image1874.svg"/><Relationship Id="rId254" Type="http://schemas.openxmlformats.org/officeDocument/2006/relationships/image" Target="../media/image1895.png"/><Relationship Id="rId28" Type="http://schemas.openxmlformats.org/officeDocument/2006/relationships/image" Target="../media/image1669.png"/><Relationship Id="rId49" Type="http://schemas.openxmlformats.org/officeDocument/2006/relationships/image" Target="../media/image1690.svg"/><Relationship Id="rId114" Type="http://schemas.openxmlformats.org/officeDocument/2006/relationships/image" Target="../media/image1755.png"/><Relationship Id="rId275" Type="http://schemas.openxmlformats.org/officeDocument/2006/relationships/image" Target="../media/image1916.svg"/><Relationship Id="rId296" Type="http://schemas.openxmlformats.org/officeDocument/2006/relationships/image" Target="../media/image1937.png"/><Relationship Id="rId300" Type="http://schemas.openxmlformats.org/officeDocument/2006/relationships/image" Target="../media/image1941.png"/><Relationship Id="rId60" Type="http://schemas.openxmlformats.org/officeDocument/2006/relationships/image" Target="../media/image1701.png"/><Relationship Id="rId81" Type="http://schemas.openxmlformats.org/officeDocument/2006/relationships/image" Target="../media/image1722.svg"/><Relationship Id="rId135" Type="http://schemas.openxmlformats.org/officeDocument/2006/relationships/image" Target="../media/image1776.svg"/><Relationship Id="rId156" Type="http://schemas.openxmlformats.org/officeDocument/2006/relationships/image" Target="../media/image1797.png"/><Relationship Id="rId177" Type="http://schemas.openxmlformats.org/officeDocument/2006/relationships/image" Target="../media/image1818.svg"/><Relationship Id="rId198" Type="http://schemas.openxmlformats.org/officeDocument/2006/relationships/image" Target="../media/image1839.png"/><Relationship Id="rId321" Type="http://schemas.openxmlformats.org/officeDocument/2006/relationships/image" Target="../media/image1962.svg"/><Relationship Id="rId342" Type="http://schemas.openxmlformats.org/officeDocument/2006/relationships/image" Target="../media/image1983.png"/><Relationship Id="rId363" Type="http://schemas.openxmlformats.org/officeDocument/2006/relationships/image" Target="../media/image2004.svg"/><Relationship Id="rId384" Type="http://schemas.openxmlformats.org/officeDocument/2006/relationships/image" Target="../media/image2025.png"/><Relationship Id="rId202" Type="http://schemas.openxmlformats.org/officeDocument/2006/relationships/image" Target="../media/image1843.png"/><Relationship Id="rId223" Type="http://schemas.openxmlformats.org/officeDocument/2006/relationships/image" Target="../media/image1864.svg"/><Relationship Id="rId244" Type="http://schemas.openxmlformats.org/officeDocument/2006/relationships/image" Target="../media/image1885.png"/><Relationship Id="rId18" Type="http://schemas.openxmlformats.org/officeDocument/2006/relationships/image" Target="../media/image1659.png"/><Relationship Id="rId39" Type="http://schemas.openxmlformats.org/officeDocument/2006/relationships/image" Target="../media/image1680.svg"/><Relationship Id="rId265" Type="http://schemas.openxmlformats.org/officeDocument/2006/relationships/image" Target="../media/image1906.svg"/><Relationship Id="rId286" Type="http://schemas.openxmlformats.org/officeDocument/2006/relationships/image" Target="../media/image1927.png"/><Relationship Id="rId50" Type="http://schemas.openxmlformats.org/officeDocument/2006/relationships/image" Target="../media/image1691.png"/><Relationship Id="rId104" Type="http://schemas.openxmlformats.org/officeDocument/2006/relationships/image" Target="../media/image1745.png"/><Relationship Id="rId125" Type="http://schemas.openxmlformats.org/officeDocument/2006/relationships/image" Target="../media/image1766.svg"/><Relationship Id="rId146" Type="http://schemas.openxmlformats.org/officeDocument/2006/relationships/image" Target="../media/image1787.png"/><Relationship Id="rId167" Type="http://schemas.openxmlformats.org/officeDocument/2006/relationships/image" Target="../media/image1808.svg"/><Relationship Id="rId188" Type="http://schemas.openxmlformats.org/officeDocument/2006/relationships/image" Target="../media/image1829.png"/><Relationship Id="rId311" Type="http://schemas.openxmlformats.org/officeDocument/2006/relationships/image" Target="../media/image1952.svg"/><Relationship Id="rId332" Type="http://schemas.openxmlformats.org/officeDocument/2006/relationships/image" Target="../media/image1973.png"/><Relationship Id="rId353" Type="http://schemas.openxmlformats.org/officeDocument/2006/relationships/image" Target="../media/image1994.svg"/><Relationship Id="rId374" Type="http://schemas.openxmlformats.org/officeDocument/2006/relationships/image" Target="../media/image2015.png"/><Relationship Id="rId71" Type="http://schemas.openxmlformats.org/officeDocument/2006/relationships/image" Target="../media/image1712.svg"/><Relationship Id="rId92" Type="http://schemas.openxmlformats.org/officeDocument/2006/relationships/image" Target="../media/image1733.png"/><Relationship Id="rId213" Type="http://schemas.openxmlformats.org/officeDocument/2006/relationships/image" Target="../media/image1854.svg"/><Relationship Id="rId234" Type="http://schemas.openxmlformats.org/officeDocument/2006/relationships/image" Target="../media/image1875.png"/><Relationship Id="rId2" Type="http://schemas.openxmlformats.org/officeDocument/2006/relationships/image" Target="../media/image1643.png"/><Relationship Id="rId29" Type="http://schemas.openxmlformats.org/officeDocument/2006/relationships/image" Target="../media/image1670.svg"/><Relationship Id="rId255" Type="http://schemas.openxmlformats.org/officeDocument/2006/relationships/image" Target="../media/image1896.svg"/><Relationship Id="rId276" Type="http://schemas.openxmlformats.org/officeDocument/2006/relationships/image" Target="../media/image1917.png"/><Relationship Id="rId297" Type="http://schemas.openxmlformats.org/officeDocument/2006/relationships/image" Target="../media/image1938.svg"/><Relationship Id="rId40" Type="http://schemas.openxmlformats.org/officeDocument/2006/relationships/image" Target="../media/image1681.png"/><Relationship Id="rId115" Type="http://schemas.openxmlformats.org/officeDocument/2006/relationships/image" Target="../media/image1756.svg"/><Relationship Id="rId136" Type="http://schemas.openxmlformats.org/officeDocument/2006/relationships/image" Target="../media/image1777.png"/><Relationship Id="rId157" Type="http://schemas.openxmlformats.org/officeDocument/2006/relationships/image" Target="../media/image1798.svg"/><Relationship Id="rId178" Type="http://schemas.openxmlformats.org/officeDocument/2006/relationships/image" Target="../media/image1819.png"/><Relationship Id="rId301" Type="http://schemas.openxmlformats.org/officeDocument/2006/relationships/image" Target="../media/image1942.svg"/><Relationship Id="rId322" Type="http://schemas.openxmlformats.org/officeDocument/2006/relationships/image" Target="../media/image1963.png"/><Relationship Id="rId343" Type="http://schemas.openxmlformats.org/officeDocument/2006/relationships/image" Target="../media/image1984.svg"/><Relationship Id="rId364" Type="http://schemas.openxmlformats.org/officeDocument/2006/relationships/image" Target="../media/image2005.png"/><Relationship Id="rId61" Type="http://schemas.openxmlformats.org/officeDocument/2006/relationships/image" Target="../media/image1702.svg"/><Relationship Id="rId82" Type="http://schemas.openxmlformats.org/officeDocument/2006/relationships/image" Target="../media/image1723.png"/><Relationship Id="rId199" Type="http://schemas.openxmlformats.org/officeDocument/2006/relationships/image" Target="../media/image1840.svg"/><Relationship Id="rId203" Type="http://schemas.openxmlformats.org/officeDocument/2006/relationships/image" Target="../media/image1844.svg"/><Relationship Id="rId385" Type="http://schemas.openxmlformats.org/officeDocument/2006/relationships/image" Target="../media/image2026.svg"/><Relationship Id="rId19" Type="http://schemas.openxmlformats.org/officeDocument/2006/relationships/image" Target="../media/image1660.svg"/><Relationship Id="rId224" Type="http://schemas.openxmlformats.org/officeDocument/2006/relationships/image" Target="../media/image1865.png"/><Relationship Id="rId245" Type="http://schemas.openxmlformats.org/officeDocument/2006/relationships/image" Target="../media/image1886.svg"/><Relationship Id="rId266" Type="http://schemas.openxmlformats.org/officeDocument/2006/relationships/image" Target="../media/image1907.png"/><Relationship Id="rId287" Type="http://schemas.openxmlformats.org/officeDocument/2006/relationships/image" Target="../media/image1928.svg"/><Relationship Id="rId30" Type="http://schemas.openxmlformats.org/officeDocument/2006/relationships/image" Target="../media/image1671.png"/><Relationship Id="rId105" Type="http://schemas.openxmlformats.org/officeDocument/2006/relationships/image" Target="../media/image1746.svg"/><Relationship Id="rId126" Type="http://schemas.openxmlformats.org/officeDocument/2006/relationships/image" Target="../media/image1767.png"/><Relationship Id="rId147" Type="http://schemas.openxmlformats.org/officeDocument/2006/relationships/image" Target="../media/image1788.svg"/><Relationship Id="rId168" Type="http://schemas.openxmlformats.org/officeDocument/2006/relationships/image" Target="../media/image1809.png"/><Relationship Id="rId312" Type="http://schemas.openxmlformats.org/officeDocument/2006/relationships/image" Target="../media/image1953.png"/><Relationship Id="rId333" Type="http://schemas.openxmlformats.org/officeDocument/2006/relationships/image" Target="../media/image1974.svg"/><Relationship Id="rId354" Type="http://schemas.openxmlformats.org/officeDocument/2006/relationships/image" Target="../media/image1995.png"/><Relationship Id="rId51" Type="http://schemas.openxmlformats.org/officeDocument/2006/relationships/image" Target="../media/image1692.svg"/><Relationship Id="rId72" Type="http://schemas.openxmlformats.org/officeDocument/2006/relationships/image" Target="../media/image1713.png"/><Relationship Id="rId93" Type="http://schemas.openxmlformats.org/officeDocument/2006/relationships/image" Target="../media/image1734.svg"/><Relationship Id="rId189" Type="http://schemas.openxmlformats.org/officeDocument/2006/relationships/image" Target="../media/image1830.svg"/><Relationship Id="rId375" Type="http://schemas.openxmlformats.org/officeDocument/2006/relationships/image" Target="../media/image2016.svg"/><Relationship Id="rId3" Type="http://schemas.openxmlformats.org/officeDocument/2006/relationships/image" Target="../media/image1644.svg"/><Relationship Id="rId214" Type="http://schemas.openxmlformats.org/officeDocument/2006/relationships/image" Target="../media/image1855.png"/><Relationship Id="rId235" Type="http://schemas.openxmlformats.org/officeDocument/2006/relationships/image" Target="../media/image1876.svg"/><Relationship Id="rId256" Type="http://schemas.openxmlformats.org/officeDocument/2006/relationships/image" Target="../media/image1897.png"/><Relationship Id="rId277" Type="http://schemas.openxmlformats.org/officeDocument/2006/relationships/image" Target="../media/image1918.svg"/><Relationship Id="rId298" Type="http://schemas.openxmlformats.org/officeDocument/2006/relationships/image" Target="../media/image1939.png"/><Relationship Id="rId116" Type="http://schemas.openxmlformats.org/officeDocument/2006/relationships/image" Target="../media/image1757.png"/><Relationship Id="rId137" Type="http://schemas.openxmlformats.org/officeDocument/2006/relationships/image" Target="../media/image1778.svg"/><Relationship Id="rId158" Type="http://schemas.openxmlformats.org/officeDocument/2006/relationships/image" Target="../media/image1799.png"/><Relationship Id="rId302" Type="http://schemas.openxmlformats.org/officeDocument/2006/relationships/image" Target="../media/image1943.png"/><Relationship Id="rId323" Type="http://schemas.openxmlformats.org/officeDocument/2006/relationships/image" Target="../media/image1964.svg"/><Relationship Id="rId344" Type="http://schemas.openxmlformats.org/officeDocument/2006/relationships/image" Target="../media/image1985.png"/><Relationship Id="rId20" Type="http://schemas.openxmlformats.org/officeDocument/2006/relationships/image" Target="../media/image1661.png"/><Relationship Id="rId41" Type="http://schemas.openxmlformats.org/officeDocument/2006/relationships/image" Target="../media/image1682.svg"/><Relationship Id="rId62" Type="http://schemas.openxmlformats.org/officeDocument/2006/relationships/image" Target="../media/image1703.png"/><Relationship Id="rId83" Type="http://schemas.openxmlformats.org/officeDocument/2006/relationships/image" Target="../media/image1724.svg"/><Relationship Id="rId179" Type="http://schemas.openxmlformats.org/officeDocument/2006/relationships/image" Target="../media/image1820.svg"/><Relationship Id="rId365" Type="http://schemas.openxmlformats.org/officeDocument/2006/relationships/image" Target="../media/image2006.svg"/><Relationship Id="rId190" Type="http://schemas.openxmlformats.org/officeDocument/2006/relationships/image" Target="../media/image1831.png"/><Relationship Id="rId204" Type="http://schemas.openxmlformats.org/officeDocument/2006/relationships/image" Target="../media/image1845.png"/><Relationship Id="rId225" Type="http://schemas.openxmlformats.org/officeDocument/2006/relationships/image" Target="../media/image1866.svg"/><Relationship Id="rId246" Type="http://schemas.openxmlformats.org/officeDocument/2006/relationships/image" Target="../media/image1887.png"/><Relationship Id="rId267" Type="http://schemas.openxmlformats.org/officeDocument/2006/relationships/image" Target="../media/image1908.svg"/><Relationship Id="rId288" Type="http://schemas.openxmlformats.org/officeDocument/2006/relationships/image" Target="../media/image1929.png"/><Relationship Id="rId106" Type="http://schemas.openxmlformats.org/officeDocument/2006/relationships/image" Target="../media/image1747.png"/><Relationship Id="rId127" Type="http://schemas.openxmlformats.org/officeDocument/2006/relationships/image" Target="../media/image1768.svg"/><Relationship Id="rId313" Type="http://schemas.openxmlformats.org/officeDocument/2006/relationships/image" Target="../media/image1954.svg"/><Relationship Id="rId10" Type="http://schemas.openxmlformats.org/officeDocument/2006/relationships/image" Target="../media/image1651.png"/><Relationship Id="rId31" Type="http://schemas.openxmlformats.org/officeDocument/2006/relationships/image" Target="../media/image1672.svg"/><Relationship Id="rId52" Type="http://schemas.openxmlformats.org/officeDocument/2006/relationships/image" Target="../media/image1693.png"/><Relationship Id="rId73" Type="http://schemas.openxmlformats.org/officeDocument/2006/relationships/image" Target="../media/image1714.svg"/><Relationship Id="rId94" Type="http://schemas.openxmlformats.org/officeDocument/2006/relationships/image" Target="../media/image1735.png"/><Relationship Id="rId148" Type="http://schemas.openxmlformats.org/officeDocument/2006/relationships/image" Target="../media/image1789.png"/><Relationship Id="rId169" Type="http://schemas.openxmlformats.org/officeDocument/2006/relationships/image" Target="../media/image1810.svg"/><Relationship Id="rId334" Type="http://schemas.openxmlformats.org/officeDocument/2006/relationships/image" Target="../media/image1975.png"/><Relationship Id="rId355" Type="http://schemas.openxmlformats.org/officeDocument/2006/relationships/image" Target="../media/image1996.svg"/><Relationship Id="rId376" Type="http://schemas.openxmlformats.org/officeDocument/2006/relationships/image" Target="../media/image2017.png"/><Relationship Id="rId4" Type="http://schemas.openxmlformats.org/officeDocument/2006/relationships/image" Target="../media/image1645.png"/><Relationship Id="rId180" Type="http://schemas.openxmlformats.org/officeDocument/2006/relationships/image" Target="../media/image1821.png"/><Relationship Id="rId215" Type="http://schemas.openxmlformats.org/officeDocument/2006/relationships/image" Target="../media/image1856.svg"/><Relationship Id="rId236" Type="http://schemas.openxmlformats.org/officeDocument/2006/relationships/image" Target="../media/image1877.png"/><Relationship Id="rId257" Type="http://schemas.openxmlformats.org/officeDocument/2006/relationships/image" Target="../media/image1898.svg"/><Relationship Id="rId278" Type="http://schemas.openxmlformats.org/officeDocument/2006/relationships/image" Target="../media/image1919.png"/><Relationship Id="rId303" Type="http://schemas.openxmlformats.org/officeDocument/2006/relationships/image" Target="../media/image1944.svg"/><Relationship Id="rId42" Type="http://schemas.openxmlformats.org/officeDocument/2006/relationships/image" Target="../media/image1683.png"/><Relationship Id="rId84" Type="http://schemas.openxmlformats.org/officeDocument/2006/relationships/image" Target="../media/image1725.png"/><Relationship Id="rId138" Type="http://schemas.openxmlformats.org/officeDocument/2006/relationships/image" Target="../media/image1779.png"/><Relationship Id="rId345" Type="http://schemas.openxmlformats.org/officeDocument/2006/relationships/image" Target="../media/image1986.svg"/><Relationship Id="rId191" Type="http://schemas.openxmlformats.org/officeDocument/2006/relationships/image" Target="../media/image1832.svg"/><Relationship Id="rId205" Type="http://schemas.openxmlformats.org/officeDocument/2006/relationships/image" Target="../media/image1846.svg"/><Relationship Id="rId247" Type="http://schemas.openxmlformats.org/officeDocument/2006/relationships/image" Target="../media/image1888.svg"/><Relationship Id="rId107" Type="http://schemas.openxmlformats.org/officeDocument/2006/relationships/image" Target="../media/image1748.svg"/><Relationship Id="rId289" Type="http://schemas.openxmlformats.org/officeDocument/2006/relationships/image" Target="../media/image1930.svg"/><Relationship Id="rId11" Type="http://schemas.openxmlformats.org/officeDocument/2006/relationships/image" Target="../media/image1652.svg"/><Relationship Id="rId53" Type="http://schemas.openxmlformats.org/officeDocument/2006/relationships/image" Target="../media/image1694.svg"/><Relationship Id="rId149" Type="http://schemas.openxmlformats.org/officeDocument/2006/relationships/image" Target="../media/image1790.svg"/><Relationship Id="rId314" Type="http://schemas.openxmlformats.org/officeDocument/2006/relationships/image" Target="../media/image1955.png"/><Relationship Id="rId356" Type="http://schemas.openxmlformats.org/officeDocument/2006/relationships/image" Target="../media/image1997.png"/><Relationship Id="rId95" Type="http://schemas.openxmlformats.org/officeDocument/2006/relationships/image" Target="../media/image1736.svg"/><Relationship Id="rId160" Type="http://schemas.openxmlformats.org/officeDocument/2006/relationships/image" Target="../media/image1801.png"/><Relationship Id="rId216" Type="http://schemas.openxmlformats.org/officeDocument/2006/relationships/image" Target="../media/image1857.png"/><Relationship Id="rId258" Type="http://schemas.openxmlformats.org/officeDocument/2006/relationships/image" Target="../media/image1899.png"/><Relationship Id="rId22" Type="http://schemas.openxmlformats.org/officeDocument/2006/relationships/image" Target="../media/image1663.png"/><Relationship Id="rId64" Type="http://schemas.openxmlformats.org/officeDocument/2006/relationships/image" Target="../media/image1705.png"/><Relationship Id="rId118" Type="http://schemas.openxmlformats.org/officeDocument/2006/relationships/image" Target="../media/image1759.png"/><Relationship Id="rId325" Type="http://schemas.openxmlformats.org/officeDocument/2006/relationships/image" Target="../media/image1966.svg"/><Relationship Id="rId367" Type="http://schemas.openxmlformats.org/officeDocument/2006/relationships/image" Target="../media/image2008.svg"/><Relationship Id="rId171" Type="http://schemas.openxmlformats.org/officeDocument/2006/relationships/image" Target="../media/image1812.svg"/><Relationship Id="rId227" Type="http://schemas.openxmlformats.org/officeDocument/2006/relationships/image" Target="../media/image1868.svg"/><Relationship Id="rId269" Type="http://schemas.openxmlformats.org/officeDocument/2006/relationships/image" Target="../media/image1910.svg"/><Relationship Id="rId33" Type="http://schemas.openxmlformats.org/officeDocument/2006/relationships/image" Target="../media/image1674.svg"/><Relationship Id="rId129" Type="http://schemas.openxmlformats.org/officeDocument/2006/relationships/image" Target="../media/image1770.svg"/><Relationship Id="rId280" Type="http://schemas.openxmlformats.org/officeDocument/2006/relationships/image" Target="../media/image1921.png"/><Relationship Id="rId336" Type="http://schemas.openxmlformats.org/officeDocument/2006/relationships/image" Target="../media/image1977.png"/><Relationship Id="rId75" Type="http://schemas.openxmlformats.org/officeDocument/2006/relationships/image" Target="../media/image1716.svg"/><Relationship Id="rId140" Type="http://schemas.openxmlformats.org/officeDocument/2006/relationships/image" Target="../media/image1781.png"/><Relationship Id="rId182" Type="http://schemas.openxmlformats.org/officeDocument/2006/relationships/image" Target="../media/image1823.png"/><Relationship Id="rId378" Type="http://schemas.openxmlformats.org/officeDocument/2006/relationships/image" Target="../media/image2019.png"/><Relationship Id="rId6" Type="http://schemas.openxmlformats.org/officeDocument/2006/relationships/image" Target="../media/image1647.png"/><Relationship Id="rId238" Type="http://schemas.openxmlformats.org/officeDocument/2006/relationships/image" Target="../media/image1879.png"/><Relationship Id="rId291" Type="http://schemas.openxmlformats.org/officeDocument/2006/relationships/image" Target="../media/image1932.svg"/><Relationship Id="rId305" Type="http://schemas.openxmlformats.org/officeDocument/2006/relationships/image" Target="../media/image1946.svg"/><Relationship Id="rId347" Type="http://schemas.openxmlformats.org/officeDocument/2006/relationships/image" Target="../media/image1988.svg"/><Relationship Id="rId44" Type="http://schemas.openxmlformats.org/officeDocument/2006/relationships/image" Target="../media/image1685.png"/><Relationship Id="rId86" Type="http://schemas.openxmlformats.org/officeDocument/2006/relationships/image" Target="../media/image1727.png"/><Relationship Id="rId151" Type="http://schemas.openxmlformats.org/officeDocument/2006/relationships/image" Target="../media/image1792.svg"/><Relationship Id="rId193" Type="http://schemas.openxmlformats.org/officeDocument/2006/relationships/image" Target="../media/image1834.svg"/><Relationship Id="rId207" Type="http://schemas.openxmlformats.org/officeDocument/2006/relationships/image" Target="../media/image1848.svg"/><Relationship Id="rId249" Type="http://schemas.openxmlformats.org/officeDocument/2006/relationships/image" Target="../media/image1890.svg"/><Relationship Id="rId13" Type="http://schemas.openxmlformats.org/officeDocument/2006/relationships/image" Target="../media/image1654.svg"/><Relationship Id="rId109" Type="http://schemas.openxmlformats.org/officeDocument/2006/relationships/image" Target="../media/image1750.svg"/><Relationship Id="rId260" Type="http://schemas.openxmlformats.org/officeDocument/2006/relationships/image" Target="../media/image1901.png"/><Relationship Id="rId316" Type="http://schemas.openxmlformats.org/officeDocument/2006/relationships/image" Target="../media/image1957.png"/><Relationship Id="rId55" Type="http://schemas.openxmlformats.org/officeDocument/2006/relationships/image" Target="../media/image1696.svg"/><Relationship Id="rId97" Type="http://schemas.openxmlformats.org/officeDocument/2006/relationships/image" Target="../media/image1738.svg"/><Relationship Id="rId120" Type="http://schemas.openxmlformats.org/officeDocument/2006/relationships/image" Target="../media/image1761.png"/><Relationship Id="rId358" Type="http://schemas.openxmlformats.org/officeDocument/2006/relationships/image" Target="../media/image1999.png"/><Relationship Id="rId162" Type="http://schemas.openxmlformats.org/officeDocument/2006/relationships/image" Target="../media/image1803.png"/><Relationship Id="rId218" Type="http://schemas.openxmlformats.org/officeDocument/2006/relationships/image" Target="../media/image1859.png"/><Relationship Id="rId271" Type="http://schemas.openxmlformats.org/officeDocument/2006/relationships/image" Target="../media/image1912.svg"/><Relationship Id="rId24" Type="http://schemas.openxmlformats.org/officeDocument/2006/relationships/image" Target="../media/image1665.png"/><Relationship Id="rId66" Type="http://schemas.openxmlformats.org/officeDocument/2006/relationships/image" Target="../media/image1707.png"/><Relationship Id="rId131" Type="http://schemas.openxmlformats.org/officeDocument/2006/relationships/image" Target="../media/image1772.svg"/><Relationship Id="rId327" Type="http://schemas.openxmlformats.org/officeDocument/2006/relationships/image" Target="../media/image1968.svg"/><Relationship Id="rId369" Type="http://schemas.openxmlformats.org/officeDocument/2006/relationships/image" Target="../media/image2010.svg"/><Relationship Id="rId173" Type="http://schemas.openxmlformats.org/officeDocument/2006/relationships/image" Target="../media/image1814.svg"/><Relationship Id="rId229" Type="http://schemas.openxmlformats.org/officeDocument/2006/relationships/image" Target="../media/image1870.svg"/><Relationship Id="rId380" Type="http://schemas.openxmlformats.org/officeDocument/2006/relationships/image" Target="../media/image2021.png"/><Relationship Id="rId240" Type="http://schemas.openxmlformats.org/officeDocument/2006/relationships/image" Target="../media/image1881.png"/><Relationship Id="rId35" Type="http://schemas.openxmlformats.org/officeDocument/2006/relationships/image" Target="../media/image1676.svg"/><Relationship Id="rId77" Type="http://schemas.openxmlformats.org/officeDocument/2006/relationships/image" Target="../media/image1718.svg"/><Relationship Id="rId100" Type="http://schemas.openxmlformats.org/officeDocument/2006/relationships/image" Target="../media/image1741.png"/><Relationship Id="rId282" Type="http://schemas.openxmlformats.org/officeDocument/2006/relationships/image" Target="../media/image1923.png"/><Relationship Id="rId338" Type="http://schemas.openxmlformats.org/officeDocument/2006/relationships/image" Target="../media/image1979.png"/><Relationship Id="rId8" Type="http://schemas.openxmlformats.org/officeDocument/2006/relationships/image" Target="../media/image1649.png"/><Relationship Id="rId142" Type="http://schemas.openxmlformats.org/officeDocument/2006/relationships/image" Target="../media/image1783.png"/><Relationship Id="rId184" Type="http://schemas.openxmlformats.org/officeDocument/2006/relationships/image" Target="../media/image1825.png"/><Relationship Id="rId251" Type="http://schemas.openxmlformats.org/officeDocument/2006/relationships/image" Target="../media/image1892.svg"/><Relationship Id="rId46" Type="http://schemas.openxmlformats.org/officeDocument/2006/relationships/image" Target="../media/image1687.png"/><Relationship Id="rId293" Type="http://schemas.openxmlformats.org/officeDocument/2006/relationships/image" Target="../media/image1934.svg"/><Relationship Id="rId307" Type="http://schemas.openxmlformats.org/officeDocument/2006/relationships/image" Target="../media/image1948.svg"/><Relationship Id="rId349" Type="http://schemas.openxmlformats.org/officeDocument/2006/relationships/image" Target="../media/image1990.svg"/><Relationship Id="rId88" Type="http://schemas.openxmlformats.org/officeDocument/2006/relationships/image" Target="../media/image1729.png"/><Relationship Id="rId111" Type="http://schemas.openxmlformats.org/officeDocument/2006/relationships/image" Target="../media/image1752.svg"/><Relationship Id="rId153" Type="http://schemas.openxmlformats.org/officeDocument/2006/relationships/image" Target="../media/image1794.svg"/><Relationship Id="rId195" Type="http://schemas.openxmlformats.org/officeDocument/2006/relationships/image" Target="../media/image1836.svg"/><Relationship Id="rId209" Type="http://schemas.openxmlformats.org/officeDocument/2006/relationships/image" Target="../media/image1850.svg"/><Relationship Id="rId360" Type="http://schemas.openxmlformats.org/officeDocument/2006/relationships/image" Target="../media/image2001.png"/><Relationship Id="rId220" Type="http://schemas.openxmlformats.org/officeDocument/2006/relationships/image" Target="../media/image1861.png"/><Relationship Id="rId15" Type="http://schemas.openxmlformats.org/officeDocument/2006/relationships/image" Target="../media/image1656.svg"/><Relationship Id="rId57" Type="http://schemas.openxmlformats.org/officeDocument/2006/relationships/image" Target="../media/image1698.svg"/><Relationship Id="rId262" Type="http://schemas.openxmlformats.org/officeDocument/2006/relationships/image" Target="../media/image1903.png"/><Relationship Id="rId318" Type="http://schemas.openxmlformats.org/officeDocument/2006/relationships/image" Target="../media/image1959.png"/><Relationship Id="rId99" Type="http://schemas.openxmlformats.org/officeDocument/2006/relationships/image" Target="../media/image1740.svg"/><Relationship Id="rId122" Type="http://schemas.openxmlformats.org/officeDocument/2006/relationships/image" Target="../media/image1763.png"/><Relationship Id="rId164" Type="http://schemas.openxmlformats.org/officeDocument/2006/relationships/image" Target="../media/image1805.png"/><Relationship Id="rId371" Type="http://schemas.openxmlformats.org/officeDocument/2006/relationships/image" Target="../media/image2012.svg"/><Relationship Id="rId26" Type="http://schemas.openxmlformats.org/officeDocument/2006/relationships/image" Target="../media/image1667.png"/><Relationship Id="rId231" Type="http://schemas.openxmlformats.org/officeDocument/2006/relationships/image" Target="../media/image1872.svg"/><Relationship Id="rId273" Type="http://schemas.openxmlformats.org/officeDocument/2006/relationships/image" Target="../media/image1914.svg"/><Relationship Id="rId329" Type="http://schemas.openxmlformats.org/officeDocument/2006/relationships/image" Target="../media/image1970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142.svg"/><Relationship Id="rId299" Type="http://schemas.openxmlformats.org/officeDocument/2006/relationships/image" Target="../media/image2324.svg"/><Relationship Id="rId21" Type="http://schemas.openxmlformats.org/officeDocument/2006/relationships/image" Target="../media/image2046.svg"/><Relationship Id="rId63" Type="http://schemas.openxmlformats.org/officeDocument/2006/relationships/image" Target="../media/image2088.svg"/><Relationship Id="rId159" Type="http://schemas.openxmlformats.org/officeDocument/2006/relationships/image" Target="../media/image2184.svg"/><Relationship Id="rId324" Type="http://schemas.openxmlformats.org/officeDocument/2006/relationships/image" Target="../media/image2349.png"/><Relationship Id="rId366" Type="http://schemas.openxmlformats.org/officeDocument/2006/relationships/image" Target="../media/image2391.png"/><Relationship Id="rId170" Type="http://schemas.openxmlformats.org/officeDocument/2006/relationships/image" Target="../media/image2195.png"/><Relationship Id="rId226" Type="http://schemas.openxmlformats.org/officeDocument/2006/relationships/image" Target="../media/image2251.png"/><Relationship Id="rId268" Type="http://schemas.openxmlformats.org/officeDocument/2006/relationships/image" Target="../media/image2293.png"/><Relationship Id="rId32" Type="http://schemas.openxmlformats.org/officeDocument/2006/relationships/image" Target="../media/image2057.png"/><Relationship Id="rId74" Type="http://schemas.openxmlformats.org/officeDocument/2006/relationships/image" Target="../media/image2099.png"/><Relationship Id="rId128" Type="http://schemas.openxmlformats.org/officeDocument/2006/relationships/image" Target="../media/image2153.png"/><Relationship Id="rId335" Type="http://schemas.openxmlformats.org/officeDocument/2006/relationships/image" Target="../media/image2360.svg"/><Relationship Id="rId377" Type="http://schemas.openxmlformats.org/officeDocument/2006/relationships/image" Target="../media/image2402.svg"/><Relationship Id="rId5" Type="http://schemas.openxmlformats.org/officeDocument/2006/relationships/image" Target="../media/image2030.svg"/><Relationship Id="rId181" Type="http://schemas.openxmlformats.org/officeDocument/2006/relationships/image" Target="../media/image2206.svg"/><Relationship Id="rId237" Type="http://schemas.openxmlformats.org/officeDocument/2006/relationships/image" Target="../media/image2262.svg"/><Relationship Id="rId279" Type="http://schemas.openxmlformats.org/officeDocument/2006/relationships/image" Target="../media/image2304.svg"/><Relationship Id="rId43" Type="http://schemas.openxmlformats.org/officeDocument/2006/relationships/image" Target="../media/image2068.svg"/><Relationship Id="rId139" Type="http://schemas.openxmlformats.org/officeDocument/2006/relationships/image" Target="../media/image2164.svg"/><Relationship Id="rId290" Type="http://schemas.openxmlformats.org/officeDocument/2006/relationships/image" Target="../media/image2315.png"/><Relationship Id="rId304" Type="http://schemas.openxmlformats.org/officeDocument/2006/relationships/image" Target="../media/image2329.png"/><Relationship Id="rId346" Type="http://schemas.openxmlformats.org/officeDocument/2006/relationships/image" Target="../media/image2371.png"/><Relationship Id="rId85" Type="http://schemas.openxmlformats.org/officeDocument/2006/relationships/image" Target="../media/image2110.svg"/><Relationship Id="rId150" Type="http://schemas.openxmlformats.org/officeDocument/2006/relationships/image" Target="../media/image2175.png"/><Relationship Id="rId192" Type="http://schemas.openxmlformats.org/officeDocument/2006/relationships/image" Target="../media/image2217.png"/><Relationship Id="rId206" Type="http://schemas.openxmlformats.org/officeDocument/2006/relationships/image" Target="../media/image2231.png"/><Relationship Id="rId248" Type="http://schemas.openxmlformats.org/officeDocument/2006/relationships/image" Target="../media/image2273.png"/><Relationship Id="rId12" Type="http://schemas.openxmlformats.org/officeDocument/2006/relationships/image" Target="../media/image2037.png"/><Relationship Id="rId108" Type="http://schemas.openxmlformats.org/officeDocument/2006/relationships/image" Target="../media/image2133.png"/><Relationship Id="rId315" Type="http://schemas.openxmlformats.org/officeDocument/2006/relationships/image" Target="../media/image2340.svg"/><Relationship Id="rId357" Type="http://schemas.openxmlformats.org/officeDocument/2006/relationships/image" Target="../media/image2382.svg"/><Relationship Id="rId54" Type="http://schemas.openxmlformats.org/officeDocument/2006/relationships/image" Target="../media/image2079.png"/><Relationship Id="rId96" Type="http://schemas.openxmlformats.org/officeDocument/2006/relationships/image" Target="../media/image2121.png"/><Relationship Id="rId161" Type="http://schemas.openxmlformats.org/officeDocument/2006/relationships/image" Target="../media/image2186.svg"/><Relationship Id="rId217" Type="http://schemas.openxmlformats.org/officeDocument/2006/relationships/image" Target="../media/image2242.svg"/><Relationship Id="rId259" Type="http://schemas.openxmlformats.org/officeDocument/2006/relationships/image" Target="../media/image2284.svg"/><Relationship Id="rId23" Type="http://schemas.openxmlformats.org/officeDocument/2006/relationships/image" Target="../media/image2048.svg"/><Relationship Id="rId119" Type="http://schemas.openxmlformats.org/officeDocument/2006/relationships/image" Target="../media/image2144.svg"/><Relationship Id="rId270" Type="http://schemas.openxmlformats.org/officeDocument/2006/relationships/image" Target="../media/image2295.png"/><Relationship Id="rId326" Type="http://schemas.openxmlformats.org/officeDocument/2006/relationships/image" Target="../media/image2351.png"/><Relationship Id="rId65" Type="http://schemas.openxmlformats.org/officeDocument/2006/relationships/image" Target="../media/image2090.svg"/><Relationship Id="rId130" Type="http://schemas.openxmlformats.org/officeDocument/2006/relationships/image" Target="../media/image2155.png"/><Relationship Id="rId368" Type="http://schemas.openxmlformats.org/officeDocument/2006/relationships/image" Target="../media/image2393.png"/><Relationship Id="rId172" Type="http://schemas.openxmlformats.org/officeDocument/2006/relationships/image" Target="../media/image2197.png"/><Relationship Id="rId228" Type="http://schemas.openxmlformats.org/officeDocument/2006/relationships/image" Target="../media/image2253.png"/><Relationship Id="rId281" Type="http://schemas.openxmlformats.org/officeDocument/2006/relationships/image" Target="../media/image2306.svg"/><Relationship Id="rId337" Type="http://schemas.openxmlformats.org/officeDocument/2006/relationships/image" Target="../media/image2362.svg"/><Relationship Id="rId34" Type="http://schemas.openxmlformats.org/officeDocument/2006/relationships/image" Target="../media/image2059.png"/><Relationship Id="rId76" Type="http://schemas.openxmlformats.org/officeDocument/2006/relationships/image" Target="../media/image2101.png"/><Relationship Id="rId141" Type="http://schemas.openxmlformats.org/officeDocument/2006/relationships/image" Target="../media/image2166.svg"/><Relationship Id="rId379" Type="http://schemas.openxmlformats.org/officeDocument/2006/relationships/image" Target="../media/image2404.svg"/><Relationship Id="rId7" Type="http://schemas.openxmlformats.org/officeDocument/2006/relationships/image" Target="../media/image2032.svg"/><Relationship Id="rId183" Type="http://schemas.openxmlformats.org/officeDocument/2006/relationships/image" Target="../media/image2208.svg"/><Relationship Id="rId239" Type="http://schemas.openxmlformats.org/officeDocument/2006/relationships/image" Target="../media/image2264.svg"/><Relationship Id="rId250" Type="http://schemas.openxmlformats.org/officeDocument/2006/relationships/image" Target="../media/image2275.png"/><Relationship Id="rId292" Type="http://schemas.openxmlformats.org/officeDocument/2006/relationships/image" Target="../media/image2317.png"/><Relationship Id="rId306" Type="http://schemas.openxmlformats.org/officeDocument/2006/relationships/image" Target="../media/image2331.png"/><Relationship Id="rId45" Type="http://schemas.openxmlformats.org/officeDocument/2006/relationships/image" Target="../media/image2070.svg"/><Relationship Id="rId87" Type="http://schemas.openxmlformats.org/officeDocument/2006/relationships/image" Target="../media/image2112.svg"/><Relationship Id="rId110" Type="http://schemas.openxmlformats.org/officeDocument/2006/relationships/image" Target="../media/image2135.png"/><Relationship Id="rId348" Type="http://schemas.openxmlformats.org/officeDocument/2006/relationships/image" Target="../media/image2373.png"/><Relationship Id="rId152" Type="http://schemas.openxmlformats.org/officeDocument/2006/relationships/image" Target="../media/image2177.png"/><Relationship Id="rId194" Type="http://schemas.openxmlformats.org/officeDocument/2006/relationships/image" Target="../media/image2219.png"/><Relationship Id="rId208" Type="http://schemas.openxmlformats.org/officeDocument/2006/relationships/image" Target="../media/image2233.png"/><Relationship Id="rId261" Type="http://schemas.openxmlformats.org/officeDocument/2006/relationships/image" Target="../media/image2286.svg"/><Relationship Id="rId14" Type="http://schemas.openxmlformats.org/officeDocument/2006/relationships/image" Target="../media/image2039.png"/><Relationship Id="rId56" Type="http://schemas.openxmlformats.org/officeDocument/2006/relationships/image" Target="../media/image2081.png"/><Relationship Id="rId317" Type="http://schemas.openxmlformats.org/officeDocument/2006/relationships/image" Target="../media/image2342.svg"/><Relationship Id="rId359" Type="http://schemas.openxmlformats.org/officeDocument/2006/relationships/image" Target="../media/image2384.svg"/><Relationship Id="rId98" Type="http://schemas.openxmlformats.org/officeDocument/2006/relationships/image" Target="../media/image2123.png"/><Relationship Id="rId121" Type="http://schemas.openxmlformats.org/officeDocument/2006/relationships/image" Target="../media/image2146.svg"/><Relationship Id="rId163" Type="http://schemas.openxmlformats.org/officeDocument/2006/relationships/image" Target="../media/image2188.svg"/><Relationship Id="rId219" Type="http://schemas.openxmlformats.org/officeDocument/2006/relationships/image" Target="../media/image2244.svg"/><Relationship Id="rId370" Type="http://schemas.openxmlformats.org/officeDocument/2006/relationships/image" Target="../media/image2395.png"/><Relationship Id="rId230" Type="http://schemas.openxmlformats.org/officeDocument/2006/relationships/image" Target="../media/image2255.png"/><Relationship Id="rId25" Type="http://schemas.openxmlformats.org/officeDocument/2006/relationships/image" Target="../media/image2050.svg"/><Relationship Id="rId67" Type="http://schemas.openxmlformats.org/officeDocument/2006/relationships/image" Target="../media/image2092.svg"/><Relationship Id="rId272" Type="http://schemas.openxmlformats.org/officeDocument/2006/relationships/image" Target="../media/image2297.png"/><Relationship Id="rId328" Type="http://schemas.openxmlformats.org/officeDocument/2006/relationships/image" Target="../media/image2353.png"/><Relationship Id="rId132" Type="http://schemas.openxmlformats.org/officeDocument/2006/relationships/image" Target="../media/image2157.png"/><Relationship Id="rId174" Type="http://schemas.openxmlformats.org/officeDocument/2006/relationships/image" Target="../media/image2199.png"/><Relationship Id="rId381" Type="http://schemas.openxmlformats.org/officeDocument/2006/relationships/image" Target="../media/image2406.svg"/><Relationship Id="rId241" Type="http://schemas.openxmlformats.org/officeDocument/2006/relationships/image" Target="../media/image2266.svg"/><Relationship Id="rId36" Type="http://schemas.openxmlformats.org/officeDocument/2006/relationships/image" Target="../media/image2061.png"/><Relationship Id="rId283" Type="http://schemas.openxmlformats.org/officeDocument/2006/relationships/image" Target="../media/image2308.svg"/><Relationship Id="rId339" Type="http://schemas.openxmlformats.org/officeDocument/2006/relationships/image" Target="../media/image2364.svg"/><Relationship Id="rId78" Type="http://schemas.openxmlformats.org/officeDocument/2006/relationships/image" Target="../media/image2103.png"/><Relationship Id="rId101" Type="http://schemas.openxmlformats.org/officeDocument/2006/relationships/image" Target="../media/image2126.svg"/><Relationship Id="rId143" Type="http://schemas.openxmlformats.org/officeDocument/2006/relationships/image" Target="../media/image2168.svg"/><Relationship Id="rId185" Type="http://schemas.openxmlformats.org/officeDocument/2006/relationships/image" Target="../media/image2210.svg"/><Relationship Id="rId350" Type="http://schemas.openxmlformats.org/officeDocument/2006/relationships/image" Target="../media/image2375.png"/><Relationship Id="rId9" Type="http://schemas.openxmlformats.org/officeDocument/2006/relationships/image" Target="../media/image2034.svg"/><Relationship Id="rId210" Type="http://schemas.openxmlformats.org/officeDocument/2006/relationships/image" Target="../media/image2235.png"/><Relationship Id="rId252" Type="http://schemas.openxmlformats.org/officeDocument/2006/relationships/image" Target="../media/image2277.png"/><Relationship Id="rId294" Type="http://schemas.openxmlformats.org/officeDocument/2006/relationships/image" Target="../media/image2319.png"/><Relationship Id="rId308" Type="http://schemas.openxmlformats.org/officeDocument/2006/relationships/image" Target="../media/image2333.png"/><Relationship Id="rId47" Type="http://schemas.openxmlformats.org/officeDocument/2006/relationships/image" Target="../media/image2072.svg"/><Relationship Id="rId68" Type="http://schemas.openxmlformats.org/officeDocument/2006/relationships/image" Target="../media/image2093.png"/><Relationship Id="rId89" Type="http://schemas.openxmlformats.org/officeDocument/2006/relationships/image" Target="../media/image2114.svg"/><Relationship Id="rId112" Type="http://schemas.openxmlformats.org/officeDocument/2006/relationships/image" Target="../media/image2137.png"/><Relationship Id="rId133" Type="http://schemas.openxmlformats.org/officeDocument/2006/relationships/image" Target="../media/image2158.svg"/><Relationship Id="rId154" Type="http://schemas.openxmlformats.org/officeDocument/2006/relationships/image" Target="../media/image2179.png"/><Relationship Id="rId175" Type="http://schemas.openxmlformats.org/officeDocument/2006/relationships/image" Target="../media/image2200.svg"/><Relationship Id="rId340" Type="http://schemas.openxmlformats.org/officeDocument/2006/relationships/image" Target="../media/image2365.png"/><Relationship Id="rId361" Type="http://schemas.openxmlformats.org/officeDocument/2006/relationships/image" Target="../media/image2386.svg"/><Relationship Id="rId196" Type="http://schemas.openxmlformats.org/officeDocument/2006/relationships/image" Target="../media/image2221.png"/><Relationship Id="rId200" Type="http://schemas.openxmlformats.org/officeDocument/2006/relationships/image" Target="../media/image2225.png"/><Relationship Id="rId382" Type="http://schemas.openxmlformats.org/officeDocument/2006/relationships/image" Target="../media/image2407.png"/><Relationship Id="rId16" Type="http://schemas.openxmlformats.org/officeDocument/2006/relationships/image" Target="../media/image2041.png"/><Relationship Id="rId221" Type="http://schemas.openxmlformats.org/officeDocument/2006/relationships/image" Target="../media/image2246.svg"/><Relationship Id="rId242" Type="http://schemas.openxmlformats.org/officeDocument/2006/relationships/image" Target="../media/image2267.png"/><Relationship Id="rId263" Type="http://schemas.openxmlformats.org/officeDocument/2006/relationships/image" Target="../media/image2288.svg"/><Relationship Id="rId284" Type="http://schemas.openxmlformats.org/officeDocument/2006/relationships/image" Target="../media/image2309.png"/><Relationship Id="rId319" Type="http://schemas.openxmlformats.org/officeDocument/2006/relationships/image" Target="../media/image2344.svg"/><Relationship Id="rId37" Type="http://schemas.openxmlformats.org/officeDocument/2006/relationships/image" Target="../media/image2062.svg"/><Relationship Id="rId58" Type="http://schemas.openxmlformats.org/officeDocument/2006/relationships/image" Target="../media/image2083.png"/><Relationship Id="rId79" Type="http://schemas.openxmlformats.org/officeDocument/2006/relationships/image" Target="../media/image2104.svg"/><Relationship Id="rId102" Type="http://schemas.openxmlformats.org/officeDocument/2006/relationships/image" Target="../media/image2127.png"/><Relationship Id="rId123" Type="http://schemas.openxmlformats.org/officeDocument/2006/relationships/image" Target="../media/image2148.svg"/><Relationship Id="rId144" Type="http://schemas.openxmlformats.org/officeDocument/2006/relationships/image" Target="../media/image2169.png"/><Relationship Id="rId330" Type="http://schemas.openxmlformats.org/officeDocument/2006/relationships/image" Target="../media/image2355.png"/><Relationship Id="rId90" Type="http://schemas.openxmlformats.org/officeDocument/2006/relationships/image" Target="../media/image2115.png"/><Relationship Id="rId165" Type="http://schemas.openxmlformats.org/officeDocument/2006/relationships/image" Target="../media/image2190.svg"/><Relationship Id="rId186" Type="http://schemas.openxmlformats.org/officeDocument/2006/relationships/image" Target="../media/image2211.png"/><Relationship Id="rId351" Type="http://schemas.openxmlformats.org/officeDocument/2006/relationships/image" Target="../media/image2376.svg"/><Relationship Id="rId372" Type="http://schemas.openxmlformats.org/officeDocument/2006/relationships/image" Target="../media/image2397.png"/><Relationship Id="rId211" Type="http://schemas.openxmlformats.org/officeDocument/2006/relationships/image" Target="../media/image2236.svg"/><Relationship Id="rId232" Type="http://schemas.openxmlformats.org/officeDocument/2006/relationships/image" Target="../media/image2257.png"/><Relationship Id="rId253" Type="http://schemas.openxmlformats.org/officeDocument/2006/relationships/image" Target="../media/image2278.svg"/><Relationship Id="rId274" Type="http://schemas.openxmlformats.org/officeDocument/2006/relationships/image" Target="../media/image2299.png"/><Relationship Id="rId295" Type="http://schemas.openxmlformats.org/officeDocument/2006/relationships/image" Target="../media/image2320.svg"/><Relationship Id="rId309" Type="http://schemas.openxmlformats.org/officeDocument/2006/relationships/image" Target="../media/image2334.svg"/><Relationship Id="rId27" Type="http://schemas.openxmlformats.org/officeDocument/2006/relationships/image" Target="../media/image2052.svg"/><Relationship Id="rId48" Type="http://schemas.openxmlformats.org/officeDocument/2006/relationships/image" Target="../media/image2073.png"/><Relationship Id="rId69" Type="http://schemas.openxmlformats.org/officeDocument/2006/relationships/image" Target="../media/image2094.svg"/><Relationship Id="rId113" Type="http://schemas.openxmlformats.org/officeDocument/2006/relationships/image" Target="../media/image2138.svg"/><Relationship Id="rId134" Type="http://schemas.openxmlformats.org/officeDocument/2006/relationships/image" Target="../media/image2159.png"/><Relationship Id="rId320" Type="http://schemas.openxmlformats.org/officeDocument/2006/relationships/image" Target="../media/image2345.png"/><Relationship Id="rId80" Type="http://schemas.openxmlformats.org/officeDocument/2006/relationships/image" Target="../media/image2105.png"/><Relationship Id="rId155" Type="http://schemas.openxmlformats.org/officeDocument/2006/relationships/image" Target="../media/image2180.svg"/><Relationship Id="rId176" Type="http://schemas.openxmlformats.org/officeDocument/2006/relationships/image" Target="../media/image2201.png"/><Relationship Id="rId197" Type="http://schemas.openxmlformats.org/officeDocument/2006/relationships/image" Target="../media/image2222.svg"/><Relationship Id="rId341" Type="http://schemas.openxmlformats.org/officeDocument/2006/relationships/image" Target="../media/image2366.svg"/><Relationship Id="rId362" Type="http://schemas.openxmlformats.org/officeDocument/2006/relationships/image" Target="../media/image2387.png"/><Relationship Id="rId383" Type="http://schemas.openxmlformats.org/officeDocument/2006/relationships/image" Target="../media/image2408.svg"/><Relationship Id="rId201" Type="http://schemas.openxmlformats.org/officeDocument/2006/relationships/image" Target="../media/image2226.svg"/><Relationship Id="rId222" Type="http://schemas.openxmlformats.org/officeDocument/2006/relationships/image" Target="../media/image2247.png"/><Relationship Id="rId243" Type="http://schemas.openxmlformats.org/officeDocument/2006/relationships/image" Target="../media/image2268.svg"/><Relationship Id="rId264" Type="http://schemas.openxmlformats.org/officeDocument/2006/relationships/image" Target="../media/image2289.png"/><Relationship Id="rId285" Type="http://schemas.openxmlformats.org/officeDocument/2006/relationships/image" Target="../media/image2310.svg"/><Relationship Id="rId17" Type="http://schemas.openxmlformats.org/officeDocument/2006/relationships/image" Target="../media/image2042.svg"/><Relationship Id="rId38" Type="http://schemas.openxmlformats.org/officeDocument/2006/relationships/image" Target="../media/image2063.png"/><Relationship Id="rId59" Type="http://schemas.openxmlformats.org/officeDocument/2006/relationships/image" Target="../media/image2084.svg"/><Relationship Id="rId103" Type="http://schemas.openxmlformats.org/officeDocument/2006/relationships/image" Target="../media/image2128.svg"/><Relationship Id="rId124" Type="http://schemas.openxmlformats.org/officeDocument/2006/relationships/image" Target="../media/image2149.png"/><Relationship Id="rId310" Type="http://schemas.openxmlformats.org/officeDocument/2006/relationships/image" Target="../media/image2335.png"/><Relationship Id="rId70" Type="http://schemas.openxmlformats.org/officeDocument/2006/relationships/image" Target="../media/image2095.png"/><Relationship Id="rId91" Type="http://schemas.openxmlformats.org/officeDocument/2006/relationships/image" Target="../media/image2116.svg"/><Relationship Id="rId145" Type="http://schemas.openxmlformats.org/officeDocument/2006/relationships/image" Target="../media/image2170.svg"/><Relationship Id="rId166" Type="http://schemas.openxmlformats.org/officeDocument/2006/relationships/image" Target="../media/image2191.png"/><Relationship Id="rId187" Type="http://schemas.openxmlformats.org/officeDocument/2006/relationships/image" Target="../media/image2212.svg"/><Relationship Id="rId331" Type="http://schemas.openxmlformats.org/officeDocument/2006/relationships/image" Target="../media/image2356.svg"/><Relationship Id="rId352" Type="http://schemas.openxmlformats.org/officeDocument/2006/relationships/image" Target="../media/image2377.png"/><Relationship Id="rId373" Type="http://schemas.openxmlformats.org/officeDocument/2006/relationships/image" Target="../media/image2398.svg"/><Relationship Id="rId1" Type="http://schemas.openxmlformats.org/officeDocument/2006/relationships/slideLayout" Target="../slideLayouts/slideLayout7.xml"/><Relationship Id="rId212" Type="http://schemas.openxmlformats.org/officeDocument/2006/relationships/image" Target="../media/image2237.png"/><Relationship Id="rId233" Type="http://schemas.openxmlformats.org/officeDocument/2006/relationships/image" Target="../media/image2258.svg"/><Relationship Id="rId254" Type="http://schemas.openxmlformats.org/officeDocument/2006/relationships/image" Target="../media/image2279.png"/><Relationship Id="rId28" Type="http://schemas.openxmlformats.org/officeDocument/2006/relationships/image" Target="../media/image2053.png"/><Relationship Id="rId49" Type="http://schemas.openxmlformats.org/officeDocument/2006/relationships/image" Target="../media/image2074.svg"/><Relationship Id="rId114" Type="http://schemas.openxmlformats.org/officeDocument/2006/relationships/image" Target="../media/image2139.png"/><Relationship Id="rId275" Type="http://schemas.openxmlformats.org/officeDocument/2006/relationships/image" Target="../media/image2300.svg"/><Relationship Id="rId296" Type="http://schemas.openxmlformats.org/officeDocument/2006/relationships/image" Target="../media/image2321.png"/><Relationship Id="rId300" Type="http://schemas.openxmlformats.org/officeDocument/2006/relationships/image" Target="../media/image2325.png"/><Relationship Id="rId60" Type="http://schemas.openxmlformats.org/officeDocument/2006/relationships/image" Target="../media/image2085.png"/><Relationship Id="rId81" Type="http://schemas.openxmlformats.org/officeDocument/2006/relationships/image" Target="../media/image2106.svg"/><Relationship Id="rId135" Type="http://schemas.openxmlformats.org/officeDocument/2006/relationships/image" Target="../media/image2160.svg"/><Relationship Id="rId156" Type="http://schemas.openxmlformats.org/officeDocument/2006/relationships/image" Target="../media/image2181.png"/><Relationship Id="rId177" Type="http://schemas.openxmlformats.org/officeDocument/2006/relationships/image" Target="../media/image2202.svg"/><Relationship Id="rId198" Type="http://schemas.openxmlformats.org/officeDocument/2006/relationships/image" Target="../media/image2223.png"/><Relationship Id="rId321" Type="http://schemas.openxmlformats.org/officeDocument/2006/relationships/image" Target="../media/image2346.svg"/><Relationship Id="rId342" Type="http://schemas.openxmlformats.org/officeDocument/2006/relationships/image" Target="../media/image2367.png"/><Relationship Id="rId363" Type="http://schemas.openxmlformats.org/officeDocument/2006/relationships/image" Target="../media/image2388.svg"/><Relationship Id="rId384" Type="http://schemas.openxmlformats.org/officeDocument/2006/relationships/image" Target="../media/image2409.png"/><Relationship Id="rId202" Type="http://schemas.openxmlformats.org/officeDocument/2006/relationships/image" Target="../media/image2227.png"/><Relationship Id="rId223" Type="http://schemas.openxmlformats.org/officeDocument/2006/relationships/image" Target="../media/image2248.svg"/><Relationship Id="rId244" Type="http://schemas.openxmlformats.org/officeDocument/2006/relationships/image" Target="../media/image2269.png"/><Relationship Id="rId18" Type="http://schemas.openxmlformats.org/officeDocument/2006/relationships/image" Target="../media/image2043.png"/><Relationship Id="rId39" Type="http://schemas.openxmlformats.org/officeDocument/2006/relationships/image" Target="../media/image2064.svg"/><Relationship Id="rId265" Type="http://schemas.openxmlformats.org/officeDocument/2006/relationships/image" Target="../media/image2290.svg"/><Relationship Id="rId286" Type="http://schemas.openxmlformats.org/officeDocument/2006/relationships/image" Target="../media/image2311.png"/><Relationship Id="rId50" Type="http://schemas.openxmlformats.org/officeDocument/2006/relationships/image" Target="../media/image2075.png"/><Relationship Id="rId104" Type="http://schemas.openxmlformats.org/officeDocument/2006/relationships/image" Target="../media/image2129.png"/><Relationship Id="rId125" Type="http://schemas.openxmlformats.org/officeDocument/2006/relationships/image" Target="../media/image2150.svg"/><Relationship Id="rId146" Type="http://schemas.openxmlformats.org/officeDocument/2006/relationships/image" Target="../media/image2171.png"/><Relationship Id="rId167" Type="http://schemas.openxmlformats.org/officeDocument/2006/relationships/image" Target="../media/image2192.svg"/><Relationship Id="rId188" Type="http://schemas.openxmlformats.org/officeDocument/2006/relationships/image" Target="../media/image2213.png"/><Relationship Id="rId311" Type="http://schemas.openxmlformats.org/officeDocument/2006/relationships/image" Target="../media/image2336.svg"/><Relationship Id="rId332" Type="http://schemas.openxmlformats.org/officeDocument/2006/relationships/image" Target="../media/image2357.png"/><Relationship Id="rId353" Type="http://schemas.openxmlformats.org/officeDocument/2006/relationships/image" Target="../media/image2378.svg"/><Relationship Id="rId374" Type="http://schemas.openxmlformats.org/officeDocument/2006/relationships/image" Target="../media/image2399.png"/><Relationship Id="rId71" Type="http://schemas.openxmlformats.org/officeDocument/2006/relationships/image" Target="../media/image2096.svg"/><Relationship Id="rId92" Type="http://schemas.openxmlformats.org/officeDocument/2006/relationships/image" Target="../media/image2117.png"/><Relationship Id="rId213" Type="http://schemas.openxmlformats.org/officeDocument/2006/relationships/image" Target="../media/image2238.svg"/><Relationship Id="rId234" Type="http://schemas.openxmlformats.org/officeDocument/2006/relationships/image" Target="../media/image2259.png"/><Relationship Id="rId2" Type="http://schemas.openxmlformats.org/officeDocument/2006/relationships/image" Target="../media/image2027.png"/><Relationship Id="rId29" Type="http://schemas.openxmlformats.org/officeDocument/2006/relationships/image" Target="../media/image2054.svg"/><Relationship Id="rId255" Type="http://schemas.openxmlformats.org/officeDocument/2006/relationships/image" Target="../media/image2280.svg"/><Relationship Id="rId276" Type="http://schemas.openxmlformats.org/officeDocument/2006/relationships/image" Target="../media/image2301.png"/><Relationship Id="rId297" Type="http://schemas.openxmlformats.org/officeDocument/2006/relationships/image" Target="../media/image2322.svg"/><Relationship Id="rId40" Type="http://schemas.openxmlformats.org/officeDocument/2006/relationships/image" Target="../media/image2065.png"/><Relationship Id="rId115" Type="http://schemas.openxmlformats.org/officeDocument/2006/relationships/image" Target="../media/image2140.svg"/><Relationship Id="rId136" Type="http://schemas.openxmlformats.org/officeDocument/2006/relationships/image" Target="../media/image2161.png"/><Relationship Id="rId157" Type="http://schemas.openxmlformats.org/officeDocument/2006/relationships/image" Target="../media/image2182.svg"/><Relationship Id="rId178" Type="http://schemas.openxmlformats.org/officeDocument/2006/relationships/image" Target="../media/image2203.png"/><Relationship Id="rId301" Type="http://schemas.openxmlformats.org/officeDocument/2006/relationships/image" Target="../media/image2326.svg"/><Relationship Id="rId322" Type="http://schemas.openxmlformats.org/officeDocument/2006/relationships/image" Target="../media/image2347.png"/><Relationship Id="rId343" Type="http://schemas.openxmlformats.org/officeDocument/2006/relationships/image" Target="../media/image2368.svg"/><Relationship Id="rId364" Type="http://schemas.openxmlformats.org/officeDocument/2006/relationships/image" Target="../media/image2389.png"/><Relationship Id="rId61" Type="http://schemas.openxmlformats.org/officeDocument/2006/relationships/image" Target="../media/image2086.svg"/><Relationship Id="rId82" Type="http://schemas.openxmlformats.org/officeDocument/2006/relationships/image" Target="../media/image2107.png"/><Relationship Id="rId199" Type="http://schemas.openxmlformats.org/officeDocument/2006/relationships/image" Target="../media/image2224.svg"/><Relationship Id="rId203" Type="http://schemas.openxmlformats.org/officeDocument/2006/relationships/image" Target="../media/image2228.svg"/><Relationship Id="rId385" Type="http://schemas.openxmlformats.org/officeDocument/2006/relationships/image" Target="../media/image2410.svg"/><Relationship Id="rId19" Type="http://schemas.openxmlformats.org/officeDocument/2006/relationships/image" Target="../media/image2044.svg"/><Relationship Id="rId224" Type="http://schemas.openxmlformats.org/officeDocument/2006/relationships/image" Target="../media/image2249.png"/><Relationship Id="rId245" Type="http://schemas.openxmlformats.org/officeDocument/2006/relationships/image" Target="../media/image2270.svg"/><Relationship Id="rId266" Type="http://schemas.openxmlformats.org/officeDocument/2006/relationships/image" Target="../media/image2291.png"/><Relationship Id="rId287" Type="http://schemas.openxmlformats.org/officeDocument/2006/relationships/image" Target="../media/image2312.svg"/><Relationship Id="rId30" Type="http://schemas.openxmlformats.org/officeDocument/2006/relationships/image" Target="../media/image2055.png"/><Relationship Id="rId105" Type="http://schemas.openxmlformats.org/officeDocument/2006/relationships/image" Target="../media/image2130.svg"/><Relationship Id="rId126" Type="http://schemas.openxmlformats.org/officeDocument/2006/relationships/image" Target="../media/image2151.png"/><Relationship Id="rId147" Type="http://schemas.openxmlformats.org/officeDocument/2006/relationships/image" Target="../media/image2172.svg"/><Relationship Id="rId168" Type="http://schemas.openxmlformats.org/officeDocument/2006/relationships/image" Target="../media/image2193.png"/><Relationship Id="rId312" Type="http://schemas.openxmlformats.org/officeDocument/2006/relationships/image" Target="../media/image2337.png"/><Relationship Id="rId333" Type="http://schemas.openxmlformats.org/officeDocument/2006/relationships/image" Target="../media/image2358.svg"/><Relationship Id="rId354" Type="http://schemas.openxmlformats.org/officeDocument/2006/relationships/image" Target="../media/image2379.png"/><Relationship Id="rId51" Type="http://schemas.openxmlformats.org/officeDocument/2006/relationships/image" Target="../media/image2076.svg"/><Relationship Id="rId72" Type="http://schemas.openxmlformats.org/officeDocument/2006/relationships/image" Target="../media/image2097.png"/><Relationship Id="rId93" Type="http://schemas.openxmlformats.org/officeDocument/2006/relationships/image" Target="../media/image2118.svg"/><Relationship Id="rId189" Type="http://schemas.openxmlformats.org/officeDocument/2006/relationships/image" Target="../media/image2214.svg"/><Relationship Id="rId375" Type="http://schemas.openxmlformats.org/officeDocument/2006/relationships/image" Target="../media/image2400.svg"/><Relationship Id="rId3" Type="http://schemas.openxmlformats.org/officeDocument/2006/relationships/image" Target="../media/image2028.svg"/><Relationship Id="rId214" Type="http://schemas.openxmlformats.org/officeDocument/2006/relationships/image" Target="../media/image2239.png"/><Relationship Id="rId235" Type="http://schemas.openxmlformats.org/officeDocument/2006/relationships/image" Target="../media/image2260.svg"/><Relationship Id="rId256" Type="http://schemas.openxmlformats.org/officeDocument/2006/relationships/image" Target="../media/image2281.png"/><Relationship Id="rId277" Type="http://schemas.openxmlformats.org/officeDocument/2006/relationships/image" Target="../media/image2302.svg"/><Relationship Id="rId298" Type="http://schemas.openxmlformats.org/officeDocument/2006/relationships/image" Target="../media/image2323.png"/><Relationship Id="rId116" Type="http://schemas.openxmlformats.org/officeDocument/2006/relationships/image" Target="../media/image2141.png"/><Relationship Id="rId137" Type="http://schemas.openxmlformats.org/officeDocument/2006/relationships/image" Target="../media/image2162.svg"/><Relationship Id="rId158" Type="http://schemas.openxmlformats.org/officeDocument/2006/relationships/image" Target="../media/image2183.png"/><Relationship Id="rId302" Type="http://schemas.openxmlformats.org/officeDocument/2006/relationships/image" Target="../media/image2327.png"/><Relationship Id="rId323" Type="http://schemas.openxmlformats.org/officeDocument/2006/relationships/image" Target="../media/image2348.svg"/><Relationship Id="rId344" Type="http://schemas.openxmlformats.org/officeDocument/2006/relationships/image" Target="../media/image2369.png"/><Relationship Id="rId20" Type="http://schemas.openxmlformats.org/officeDocument/2006/relationships/image" Target="../media/image2045.png"/><Relationship Id="rId41" Type="http://schemas.openxmlformats.org/officeDocument/2006/relationships/image" Target="../media/image2066.svg"/><Relationship Id="rId62" Type="http://schemas.openxmlformats.org/officeDocument/2006/relationships/image" Target="../media/image2087.png"/><Relationship Id="rId83" Type="http://schemas.openxmlformats.org/officeDocument/2006/relationships/image" Target="../media/image2108.svg"/><Relationship Id="rId179" Type="http://schemas.openxmlformats.org/officeDocument/2006/relationships/image" Target="../media/image2204.svg"/><Relationship Id="rId365" Type="http://schemas.openxmlformats.org/officeDocument/2006/relationships/image" Target="../media/image2390.svg"/><Relationship Id="rId190" Type="http://schemas.openxmlformats.org/officeDocument/2006/relationships/image" Target="../media/image2215.png"/><Relationship Id="rId204" Type="http://schemas.openxmlformats.org/officeDocument/2006/relationships/image" Target="../media/image2229.png"/><Relationship Id="rId225" Type="http://schemas.openxmlformats.org/officeDocument/2006/relationships/image" Target="../media/image2250.svg"/><Relationship Id="rId246" Type="http://schemas.openxmlformats.org/officeDocument/2006/relationships/image" Target="../media/image2271.png"/><Relationship Id="rId267" Type="http://schemas.openxmlformats.org/officeDocument/2006/relationships/image" Target="../media/image2292.svg"/><Relationship Id="rId288" Type="http://schemas.openxmlformats.org/officeDocument/2006/relationships/image" Target="../media/image2313.png"/><Relationship Id="rId106" Type="http://schemas.openxmlformats.org/officeDocument/2006/relationships/image" Target="../media/image2131.png"/><Relationship Id="rId127" Type="http://schemas.openxmlformats.org/officeDocument/2006/relationships/image" Target="../media/image2152.svg"/><Relationship Id="rId313" Type="http://schemas.openxmlformats.org/officeDocument/2006/relationships/image" Target="../media/image2338.svg"/><Relationship Id="rId10" Type="http://schemas.openxmlformats.org/officeDocument/2006/relationships/image" Target="../media/image2035.png"/><Relationship Id="rId31" Type="http://schemas.openxmlformats.org/officeDocument/2006/relationships/image" Target="../media/image2056.svg"/><Relationship Id="rId52" Type="http://schemas.openxmlformats.org/officeDocument/2006/relationships/image" Target="../media/image2077.png"/><Relationship Id="rId73" Type="http://schemas.openxmlformats.org/officeDocument/2006/relationships/image" Target="../media/image2098.svg"/><Relationship Id="rId94" Type="http://schemas.openxmlformats.org/officeDocument/2006/relationships/image" Target="../media/image2119.png"/><Relationship Id="rId148" Type="http://schemas.openxmlformats.org/officeDocument/2006/relationships/image" Target="../media/image2173.png"/><Relationship Id="rId169" Type="http://schemas.openxmlformats.org/officeDocument/2006/relationships/image" Target="../media/image2194.svg"/><Relationship Id="rId334" Type="http://schemas.openxmlformats.org/officeDocument/2006/relationships/image" Target="../media/image2359.png"/><Relationship Id="rId355" Type="http://schemas.openxmlformats.org/officeDocument/2006/relationships/image" Target="../media/image2380.svg"/><Relationship Id="rId376" Type="http://schemas.openxmlformats.org/officeDocument/2006/relationships/image" Target="../media/image2401.png"/><Relationship Id="rId4" Type="http://schemas.openxmlformats.org/officeDocument/2006/relationships/image" Target="../media/image2029.png"/><Relationship Id="rId180" Type="http://schemas.openxmlformats.org/officeDocument/2006/relationships/image" Target="../media/image2205.png"/><Relationship Id="rId215" Type="http://schemas.openxmlformats.org/officeDocument/2006/relationships/image" Target="../media/image2240.svg"/><Relationship Id="rId236" Type="http://schemas.openxmlformats.org/officeDocument/2006/relationships/image" Target="../media/image2261.png"/><Relationship Id="rId257" Type="http://schemas.openxmlformats.org/officeDocument/2006/relationships/image" Target="../media/image2282.svg"/><Relationship Id="rId278" Type="http://schemas.openxmlformats.org/officeDocument/2006/relationships/image" Target="../media/image2303.png"/><Relationship Id="rId303" Type="http://schemas.openxmlformats.org/officeDocument/2006/relationships/image" Target="../media/image2328.svg"/><Relationship Id="rId42" Type="http://schemas.openxmlformats.org/officeDocument/2006/relationships/image" Target="../media/image2067.png"/><Relationship Id="rId84" Type="http://schemas.openxmlformats.org/officeDocument/2006/relationships/image" Target="../media/image2109.png"/><Relationship Id="rId138" Type="http://schemas.openxmlformats.org/officeDocument/2006/relationships/image" Target="../media/image2163.png"/><Relationship Id="rId345" Type="http://schemas.openxmlformats.org/officeDocument/2006/relationships/image" Target="../media/image2370.svg"/><Relationship Id="rId191" Type="http://schemas.openxmlformats.org/officeDocument/2006/relationships/image" Target="../media/image2216.svg"/><Relationship Id="rId205" Type="http://schemas.openxmlformats.org/officeDocument/2006/relationships/image" Target="../media/image2230.svg"/><Relationship Id="rId247" Type="http://schemas.openxmlformats.org/officeDocument/2006/relationships/image" Target="../media/image2272.svg"/><Relationship Id="rId107" Type="http://schemas.openxmlformats.org/officeDocument/2006/relationships/image" Target="../media/image2132.svg"/><Relationship Id="rId289" Type="http://schemas.openxmlformats.org/officeDocument/2006/relationships/image" Target="../media/image2314.svg"/><Relationship Id="rId11" Type="http://schemas.openxmlformats.org/officeDocument/2006/relationships/image" Target="../media/image2036.svg"/><Relationship Id="rId53" Type="http://schemas.openxmlformats.org/officeDocument/2006/relationships/image" Target="../media/image2078.svg"/><Relationship Id="rId149" Type="http://schemas.openxmlformats.org/officeDocument/2006/relationships/image" Target="../media/image2174.svg"/><Relationship Id="rId314" Type="http://schemas.openxmlformats.org/officeDocument/2006/relationships/image" Target="../media/image2339.png"/><Relationship Id="rId356" Type="http://schemas.openxmlformats.org/officeDocument/2006/relationships/image" Target="../media/image2381.png"/><Relationship Id="rId95" Type="http://schemas.openxmlformats.org/officeDocument/2006/relationships/image" Target="../media/image2120.svg"/><Relationship Id="rId160" Type="http://schemas.openxmlformats.org/officeDocument/2006/relationships/image" Target="../media/image2185.png"/><Relationship Id="rId216" Type="http://schemas.openxmlformats.org/officeDocument/2006/relationships/image" Target="../media/image2241.png"/><Relationship Id="rId258" Type="http://schemas.openxmlformats.org/officeDocument/2006/relationships/image" Target="../media/image2283.png"/><Relationship Id="rId22" Type="http://schemas.openxmlformats.org/officeDocument/2006/relationships/image" Target="../media/image2047.png"/><Relationship Id="rId64" Type="http://schemas.openxmlformats.org/officeDocument/2006/relationships/image" Target="../media/image2089.png"/><Relationship Id="rId118" Type="http://schemas.openxmlformats.org/officeDocument/2006/relationships/image" Target="../media/image2143.png"/><Relationship Id="rId325" Type="http://schemas.openxmlformats.org/officeDocument/2006/relationships/image" Target="../media/image2350.svg"/><Relationship Id="rId367" Type="http://schemas.openxmlformats.org/officeDocument/2006/relationships/image" Target="../media/image2392.svg"/><Relationship Id="rId171" Type="http://schemas.openxmlformats.org/officeDocument/2006/relationships/image" Target="../media/image2196.svg"/><Relationship Id="rId227" Type="http://schemas.openxmlformats.org/officeDocument/2006/relationships/image" Target="../media/image2252.svg"/><Relationship Id="rId269" Type="http://schemas.openxmlformats.org/officeDocument/2006/relationships/image" Target="../media/image2294.svg"/><Relationship Id="rId33" Type="http://schemas.openxmlformats.org/officeDocument/2006/relationships/image" Target="../media/image2058.svg"/><Relationship Id="rId129" Type="http://schemas.openxmlformats.org/officeDocument/2006/relationships/image" Target="../media/image2154.svg"/><Relationship Id="rId280" Type="http://schemas.openxmlformats.org/officeDocument/2006/relationships/image" Target="../media/image2305.png"/><Relationship Id="rId336" Type="http://schemas.openxmlformats.org/officeDocument/2006/relationships/image" Target="../media/image2361.png"/><Relationship Id="rId75" Type="http://schemas.openxmlformats.org/officeDocument/2006/relationships/image" Target="../media/image2100.svg"/><Relationship Id="rId140" Type="http://schemas.openxmlformats.org/officeDocument/2006/relationships/image" Target="../media/image2165.png"/><Relationship Id="rId182" Type="http://schemas.openxmlformats.org/officeDocument/2006/relationships/image" Target="../media/image2207.png"/><Relationship Id="rId378" Type="http://schemas.openxmlformats.org/officeDocument/2006/relationships/image" Target="../media/image2403.png"/><Relationship Id="rId6" Type="http://schemas.openxmlformats.org/officeDocument/2006/relationships/image" Target="../media/image2031.png"/><Relationship Id="rId238" Type="http://schemas.openxmlformats.org/officeDocument/2006/relationships/image" Target="../media/image2263.png"/><Relationship Id="rId291" Type="http://schemas.openxmlformats.org/officeDocument/2006/relationships/image" Target="../media/image2316.svg"/><Relationship Id="rId305" Type="http://schemas.openxmlformats.org/officeDocument/2006/relationships/image" Target="../media/image2330.svg"/><Relationship Id="rId347" Type="http://schemas.openxmlformats.org/officeDocument/2006/relationships/image" Target="../media/image2372.svg"/><Relationship Id="rId44" Type="http://schemas.openxmlformats.org/officeDocument/2006/relationships/image" Target="../media/image2069.png"/><Relationship Id="rId86" Type="http://schemas.openxmlformats.org/officeDocument/2006/relationships/image" Target="../media/image2111.png"/><Relationship Id="rId151" Type="http://schemas.openxmlformats.org/officeDocument/2006/relationships/image" Target="../media/image2176.svg"/><Relationship Id="rId193" Type="http://schemas.openxmlformats.org/officeDocument/2006/relationships/image" Target="../media/image2218.svg"/><Relationship Id="rId207" Type="http://schemas.openxmlformats.org/officeDocument/2006/relationships/image" Target="../media/image2232.svg"/><Relationship Id="rId249" Type="http://schemas.openxmlformats.org/officeDocument/2006/relationships/image" Target="../media/image2274.svg"/><Relationship Id="rId13" Type="http://schemas.openxmlformats.org/officeDocument/2006/relationships/image" Target="../media/image2038.svg"/><Relationship Id="rId109" Type="http://schemas.openxmlformats.org/officeDocument/2006/relationships/image" Target="../media/image2134.svg"/><Relationship Id="rId260" Type="http://schemas.openxmlformats.org/officeDocument/2006/relationships/image" Target="../media/image2285.png"/><Relationship Id="rId316" Type="http://schemas.openxmlformats.org/officeDocument/2006/relationships/image" Target="../media/image2341.png"/><Relationship Id="rId55" Type="http://schemas.openxmlformats.org/officeDocument/2006/relationships/image" Target="../media/image2080.svg"/><Relationship Id="rId97" Type="http://schemas.openxmlformats.org/officeDocument/2006/relationships/image" Target="../media/image2122.svg"/><Relationship Id="rId120" Type="http://schemas.openxmlformats.org/officeDocument/2006/relationships/image" Target="../media/image2145.png"/><Relationship Id="rId358" Type="http://schemas.openxmlformats.org/officeDocument/2006/relationships/image" Target="../media/image2383.png"/><Relationship Id="rId162" Type="http://schemas.openxmlformats.org/officeDocument/2006/relationships/image" Target="../media/image2187.png"/><Relationship Id="rId218" Type="http://schemas.openxmlformats.org/officeDocument/2006/relationships/image" Target="../media/image2243.png"/><Relationship Id="rId271" Type="http://schemas.openxmlformats.org/officeDocument/2006/relationships/image" Target="../media/image2296.svg"/><Relationship Id="rId24" Type="http://schemas.openxmlformats.org/officeDocument/2006/relationships/image" Target="../media/image2049.png"/><Relationship Id="rId66" Type="http://schemas.openxmlformats.org/officeDocument/2006/relationships/image" Target="../media/image2091.png"/><Relationship Id="rId131" Type="http://schemas.openxmlformats.org/officeDocument/2006/relationships/image" Target="../media/image2156.svg"/><Relationship Id="rId327" Type="http://schemas.openxmlformats.org/officeDocument/2006/relationships/image" Target="../media/image2352.svg"/><Relationship Id="rId369" Type="http://schemas.openxmlformats.org/officeDocument/2006/relationships/image" Target="../media/image2394.svg"/><Relationship Id="rId173" Type="http://schemas.openxmlformats.org/officeDocument/2006/relationships/image" Target="../media/image2198.svg"/><Relationship Id="rId229" Type="http://schemas.openxmlformats.org/officeDocument/2006/relationships/image" Target="../media/image2254.svg"/><Relationship Id="rId380" Type="http://schemas.openxmlformats.org/officeDocument/2006/relationships/image" Target="../media/image2405.png"/><Relationship Id="rId240" Type="http://schemas.openxmlformats.org/officeDocument/2006/relationships/image" Target="../media/image2265.png"/><Relationship Id="rId35" Type="http://schemas.openxmlformats.org/officeDocument/2006/relationships/image" Target="../media/image2060.svg"/><Relationship Id="rId77" Type="http://schemas.openxmlformats.org/officeDocument/2006/relationships/image" Target="../media/image2102.svg"/><Relationship Id="rId100" Type="http://schemas.openxmlformats.org/officeDocument/2006/relationships/image" Target="../media/image2125.png"/><Relationship Id="rId282" Type="http://schemas.openxmlformats.org/officeDocument/2006/relationships/image" Target="../media/image2307.png"/><Relationship Id="rId338" Type="http://schemas.openxmlformats.org/officeDocument/2006/relationships/image" Target="../media/image2363.png"/><Relationship Id="rId8" Type="http://schemas.openxmlformats.org/officeDocument/2006/relationships/image" Target="../media/image2033.png"/><Relationship Id="rId142" Type="http://schemas.openxmlformats.org/officeDocument/2006/relationships/image" Target="../media/image2167.png"/><Relationship Id="rId184" Type="http://schemas.openxmlformats.org/officeDocument/2006/relationships/image" Target="../media/image2209.png"/><Relationship Id="rId251" Type="http://schemas.openxmlformats.org/officeDocument/2006/relationships/image" Target="../media/image2276.svg"/><Relationship Id="rId46" Type="http://schemas.openxmlformats.org/officeDocument/2006/relationships/image" Target="../media/image2071.png"/><Relationship Id="rId293" Type="http://schemas.openxmlformats.org/officeDocument/2006/relationships/image" Target="../media/image2318.svg"/><Relationship Id="rId307" Type="http://schemas.openxmlformats.org/officeDocument/2006/relationships/image" Target="../media/image2332.svg"/><Relationship Id="rId349" Type="http://schemas.openxmlformats.org/officeDocument/2006/relationships/image" Target="../media/image2374.svg"/><Relationship Id="rId88" Type="http://schemas.openxmlformats.org/officeDocument/2006/relationships/image" Target="../media/image2113.png"/><Relationship Id="rId111" Type="http://schemas.openxmlformats.org/officeDocument/2006/relationships/image" Target="../media/image2136.svg"/><Relationship Id="rId153" Type="http://schemas.openxmlformats.org/officeDocument/2006/relationships/image" Target="../media/image2178.svg"/><Relationship Id="rId195" Type="http://schemas.openxmlformats.org/officeDocument/2006/relationships/image" Target="../media/image2220.svg"/><Relationship Id="rId209" Type="http://schemas.openxmlformats.org/officeDocument/2006/relationships/image" Target="../media/image2234.svg"/><Relationship Id="rId360" Type="http://schemas.openxmlformats.org/officeDocument/2006/relationships/image" Target="../media/image2385.png"/><Relationship Id="rId220" Type="http://schemas.openxmlformats.org/officeDocument/2006/relationships/image" Target="../media/image2245.png"/><Relationship Id="rId15" Type="http://schemas.openxmlformats.org/officeDocument/2006/relationships/image" Target="../media/image2040.svg"/><Relationship Id="rId57" Type="http://schemas.openxmlformats.org/officeDocument/2006/relationships/image" Target="../media/image2082.svg"/><Relationship Id="rId262" Type="http://schemas.openxmlformats.org/officeDocument/2006/relationships/image" Target="../media/image2287.png"/><Relationship Id="rId318" Type="http://schemas.openxmlformats.org/officeDocument/2006/relationships/image" Target="../media/image2343.png"/><Relationship Id="rId99" Type="http://schemas.openxmlformats.org/officeDocument/2006/relationships/image" Target="../media/image2124.svg"/><Relationship Id="rId122" Type="http://schemas.openxmlformats.org/officeDocument/2006/relationships/image" Target="../media/image2147.png"/><Relationship Id="rId164" Type="http://schemas.openxmlformats.org/officeDocument/2006/relationships/image" Target="../media/image2189.png"/><Relationship Id="rId371" Type="http://schemas.openxmlformats.org/officeDocument/2006/relationships/image" Target="../media/image2396.svg"/><Relationship Id="rId26" Type="http://schemas.openxmlformats.org/officeDocument/2006/relationships/image" Target="../media/image2051.png"/><Relationship Id="rId231" Type="http://schemas.openxmlformats.org/officeDocument/2006/relationships/image" Target="../media/image2256.svg"/><Relationship Id="rId273" Type="http://schemas.openxmlformats.org/officeDocument/2006/relationships/image" Target="../media/image2298.svg"/><Relationship Id="rId329" Type="http://schemas.openxmlformats.org/officeDocument/2006/relationships/image" Target="../media/image2354.svg"/></Relationships>
</file>

<file path=ppt/slides/_rels/slide8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525.svg"/><Relationship Id="rId299" Type="http://schemas.openxmlformats.org/officeDocument/2006/relationships/image" Target="../media/image2707.svg"/><Relationship Id="rId21" Type="http://schemas.openxmlformats.org/officeDocument/2006/relationships/image" Target="../media/image2430.svg"/><Relationship Id="rId63" Type="http://schemas.openxmlformats.org/officeDocument/2006/relationships/image" Target="../media/image2472.svg"/><Relationship Id="rId159" Type="http://schemas.openxmlformats.org/officeDocument/2006/relationships/image" Target="../media/image2567.svg"/><Relationship Id="rId324" Type="http://schemas.openxmlformats.org/officeDocument/2006/relationships/image" Target="../media/image2732.png"/><Relationship Id="rId170" Type="http://schemas.openxmlformats.org/officeDocument/2006/relationships/image" Target="../media/image2578.png"/><Relationship Id="rId226" Type="http://schemas.openxmlformats.org/officeDocument/2006/relationships/image" Target="../media/image2634.png"/><Relationship Id="rId268" Type="http://schemas.openxmlformats.org/officeDocument/2006/relationships/image" Target="../media/image2676.png"/><Relationship Id="rId32" Type="http://schemas.openxmlformats.org/officeDocument/2006/relationships/image" Target="../media/image2441.png"/><Relationship Id="rId74" Type="http://schemas.openxmlformats.org/officeDocument/2006/relationships/image" Target="../media/image2483.png"/><Relationship Id="rId128" Type="http://schemas.openxmlformats.org/officeDocument/2006/relationships/image" Target="../media/image2536.png"/><Relationship Id="rId335" Type="http://schemas.openxmlformats.org/officeDocument/2006/relationships/image" Target="../media/image2743.svg"/><Relationship Id="rId5" Type="http://schemas.openxmlformats.org/officeDocument/2006/relationships/image" Target="../media/image2414.svg"/><Relationship Id="rId181" Type="http://schemas.openxmlformats.org/officeDocument/2006/relationships/image" Target="../media/image2589.svg"/><Relationship Id="rId237" Type="http://schemas.openxmlformats.org/officeDocument/2006/relationships/image" Target="../media/image2645.svg"/><Relationship Id="rId279" Type="http://schemas.openxmlformats.org/officeDocument/2006/relationships/image" Target="../media/image2687.svg"/><Relationship Id="rId43" Type="http://schemas.openxmlformats.org/officeDocument/2006/relationships/image" Target="../media/image2452.svg"/><Relationship Id="rId139" Type="http://schemas.openxmlformats.org/officeDocument/2006/relationships/image" Target="../media/image2547.svg"/><Relationship Id="rId290" Type="http://schemas.openxmlformats.org/officeDocument/2006/relationships/image" Target="../media/image2698.png"/><Relationship Id="rId304" Type="http://schemas.openxmlformats.org/officeDocument/2006/relationships/image" Target="../media/image2712.png"/><Relationship Id="rId346" Type="http://schemas.openxmlformats.org/officeDocument/2006/relationships/image" Target="../media/image2754.png"/><Relationship Id="rId85" Type="http://schemas.openxmlformats.org/officeDocument/2006/relationships/image" Target="../media/image2494.svg"/><Relationship Id="rId150" Type="http://schemas.openxmlformats.org/officeDocument/2006/relationships/image" Target="../media/image2558.png"/><Relationship Id="rId192" Type="http://schemas.openxmlformats.org/officeDocument/2006/relationships/image" Target="../media/image2600.png"/><Relationship Id="rId206" Type="http://schemas.openxmlformats.org/officeDocument/2006/relationships/image" Target="../media/image2614.png"/><Relationship Id="rId248" Type="http://schemas.openxmlformats.org/officeDocument/2006/relationships/image" Target="../media/image2656.png"/><Relationship Id="rId12" Type="http://schemas.openxmlformats.org/officeDocument/2006/relationships/image" Target="../media/image2421.png"/><Relationship Id="rId108" Type="http://schemas.openxmlformats.org/officeDocument/2006/relationships/image" Target="../media/image2517.png"/><Relationship Id="rId315" Type="http://schemas.openxmlformats.org/officeDocument/2006/relationships/image" Target="../media/image2723.svg"/><Relationship Id="rId357" Type="http://schemas.openxmlformats.org/officeDocument/2006/relationships/image" Target="../media/image2765.svg"/><Relationship Id="rId54" Type="http://schemas.openxmlformats.org/officeDocument/2006/relationships/image" Target="../media/image2463.png"/><Relationship Id="rId96" Type="http://schemas.openxmlformats.org/officeDocument/2006/relationships/image" Target="../media/image2505.png"/><Relationship Id="rId161" Type="http://schemas.openxmlformats.org/officeDocument/2006/relationships/image" Target="../media/image2569.svg"/><Relationship Id="rId217" Type="http://schemas.openxmlformats.org/officeDocument/2006/relationships/image" Target="../media/image2625.svg"/><Relationship Id="rId259" Type="http://schemas.openxmlformats.org/officeDocument/2006/relationships/image" Target="../media/image2667.svg"/><Relationship Id="rId23" Type="http://schemas.openxmlformats.org/officeDocument/2006/relationships/image" Target="../media/image2432.svg"/><Relationship Id="rId119" Type="http://schemas.openxmlformats.org/officeDocument/2006/relationships/image" Target="../media/image2527.svg"/><Relationship Id="rId270" Type="http://schemas.openxmlformats.org/officeDocument/2006/relationships/image" Target="../media/image2678.png"/><Relationship Id="rId326" Type="http://schemas.openxmlformats.org/officeDocument/2006/relationships/image" Target="../media/image2734.png"/><Relationship Id="rId65" Type="http://schemas.openxmlformats.org/officeDocument/2006/relationships/image" Target="../media/image2474.svg"/><Relationship Id="rId130" Type="http://schemas.openxmlformats.org/officeDocument/2006/relationships/image" Target="../media/image2538.png"/><Relationship Id="rId172" Type="http://schemas.openxmlformats.org/officeDocument/2006/relationships/image" Target="../media/image2580.png"/><Relationship Id="rId228" Type="http://schemas.openxmlformats.org/officeDocument/2006/relationships/image" Target="../media/image2636.png"/><Relationship Id="rId281" Type="http://schemas.openxmlformats.org/officeDocument/2006/relationships/image" Target="../media/image2689.svg"/><Relationship Id="rId337" Type="http://schemas.openxmlformats.org/officeDocument/2006/relationships/image" Target="../media/image2745.svg"/><Relationship Id="rId34" Type="http://schemas.openxmlformats.org/officeDocument/2006/relationships/image" Target="../media/image2443.png"/><Relationship Id="rId76" Type="http://schemas.openxmlformats.org/officeDocument/2006/relationships/image" Target="../media/image2485.png"/><Relationship Id="rId141" Type="http://schemas.openxmlformats.org/officeDocument/2006/relationships/image" Target="../media/image2549.svg"/><Relationship Id="rId7" Type="http://schemas.openxmlformats.org/officeDocument/2006/relationships/image" Target="../media/image2416.svg"/><Relationship Id="rId183" Type="http://schemas.openxmlformats.org/officeDocument/2006/relationships/image" Target="../media/image2591.svg"/><Relationship Id="rId239" Type="http://schemas.openxmlformats.org/officeDocument/2006/relationships/image" Target="../media/image2647.svg"/><Relationship Id="rId250" Type="http://schemas.openxmlformats.org/officeDocument/2006/relationships/image" Target="../media/image2658.png"/><Relationship Id="rId292" Type="http://schemas.openxmlformats.org/officeDocument/2006/relationships/image" Target="../media/image2700.png"/><Relationship Id="rId306" Type="http://schemas.openxmlformats.org/officeDocument/2006/relationships/image" Target="../media/image2714.png"/><Relationship Id="rId45" Type="http://schemas.openxmlformats.org/officeDocument/2006/relationships/image" Target="../media/image2454.svg"/><Relationship Id="rId87" Type="http://schemas.openxmlformats.org/officeDocument/2006/relationships/image" Target="../media/image2496.svg"/><Relationship Id="rId110" Type="http://schemas.openxmlformats.org/officeDocument/2006/relationships/image" Target="../media/image1649.png"/><Relationship Id="rId348" Type="http://schemas.openxmlformats.org/officeDocument/2006/relationships/image" Target="../media/image2756.png"/><Relationship Id="rId152" Type="http://schemas.openxmlformats.org/officeDocument/2006/relationships/image" Target="../media/image2560.png"/><Relationship Id="rId194" Type="http://schemas.openxmlformats.org/officeDocument/2006/relationships/image" Target="../media/image2602.png"/><Relationship Id="rId208" Type="http://schemas.openxmlformats.org/officeDocument/2006/relationships/image" Target="../media/image2616.png"/><Relationship Id="rId261" Type="http://schemas.openxmlformats.org/officeDocument/2006/relationships/image" Target="../media/image2669.svg"/><Relationship Id="rId14" Type="http://schemas.openxmlformats.org/officeDocument/2006/relationships/image" Target="../media/image2423.png"/><Relationship Id="rId56" Type="http://schemas.openxmlformats.org/officeDocument/2006/relationships/image" Target="../media/image2465.png"/><Relationship Id="rId317" Type="http://schemas.openxmlformats.org/officeDocument/2006/relationships/image" Target="../media/image2725.svg"/><Relationship Id="rId98" Type="http://schemas.openxmlformats.org/officeDocument/2006/relationships/image" Target="../media/image2507.png"/><Relationship Id="rId121" Type="http://schemas.openxmlformats.org/officeDocument/2006/relationships/image" Target="../media/image2529.svg"/><Relationship Id="rId163" Type="http://schemas.openxmlformats.org/officeDocument/2006/relationships/image" Target="../media/image2571.svg"/><Relationship Id="rId219" Type="http://schemas.openxmlformats.org/officeDocument/2006/relationships/image" Target="../media/image2627.svg"/><Relationship Id="rId230" Type="http://schemas.openxmlformats.org/officeDocument/2006/relationships/image" Target="../media/image2638.png"/><Relationship Id="rId25" Type="http://schemas.openxmlformats.org/officeDocument/2006/relationships/image" Target="../media/image2434.svg"/><Relationship Id="rId46" Type="http://schemas.openxmlformats.org/officeDocument/2006/relationships/image" Target="../media/image2455.png"/><Relationship Id="rId67" Type="http://schemas.openxmlformats.org/officeDocument/2006/relationships/image" Target="../media/image2476.svg"/><Relationship Id="rId272" Type="http://schemas.openxmlformats.org/officeDocument/2006/relationships/image" Target="../media/image2680.png"/><Relationship Id="rId293" Type="http://schemas.openxmlformats.org/officeDocument/2006/relationships/image" Target="../media/image2701.svg"/><Relationship Id="rId307" Type="http://schemas.openxmlformats.org/officeDocument/2006/relationships/image" Target="../media/image2715.svg"/><Relationship Id="rId328" Type="http://schemas.openxmlformats.org/officeDocument/2006/relationships/image" Target="../media/image2736.png"/><Relationship Id="rId349" Type="http://schemas.openxmlformats.org/officeDocument/2006/relationships/image" Target="../media/image2757.svg"/><Relationship Id="rId88" Type="http://schemas.openxmlformats.org/officeDocument/2006/relationships/image" Target="../media/image2497.png"/><Relationship Id="rId111" Type="http://schemas.openxmlformats.org/officeDocument/2006/relationships/image" Target="../media/image2519.svg"/><Relationship Id="rId132" Type="http://schemas.openxmlformats.org/officeDocument/2006/relationships/image" Target="../media/image2540.png"/><Relationship Id="rId153" Type="http://schemas.openxmlformats.org/officeDocument/2006/relationships/image" Target="../media/image2561.svg"/><Relationship Id="rId174" Type="http://schemas.openxmlformats.org/officeDocument/2006/relationships/image" Target="../media/image2582.png"/><Relationship Id="rId195" Type="http://schemas.openxmlformats.org/officeDocument/2006/relationships/image" Target="../media/image2603.svg"/><Relationship Id="rId209" Type="http://schemas.openxmlformats.org/officeDocument/2006/relationships/image" Target="../media/image2617.svg"/><Relationship Id="rId220" Type="http://schemas.openxmlformats.org/officeDocument/2006/relationships/image" Target="../media/image2628.png"/><Relationship Id="rId241" Type="http://schemas.openxmlformats.org/officeDocument/2006/relationships/image" Target="../media/image2649.svg"/><Relationship Id="rId15" Type="http://schemas.openxmlformats.org/officeDocument/2006/relationships/image" Target="../media/image2424.svg"/><Relationship Id="rId36" Type="http://schemas.openxmlformats.org/officeDocument/2006/relationships/image" Target="../media/image2445.png"/><Relationship Id="rId57" Type="http://schemas.openxmlformats.org/officeDocument/2006/relationships/image" Target="../media/image2466.svg"/><Relationship Id="rId262" Type="http://schemas.openxmlformats.org/officeDocument/2006/relationships/image" Target="../media/image2670.png"/><Relationship Id="rId283" Type="http://schemas.openxmlformats.org/officeDocument/2006/relationships/image" Target="../media/image2691.svg"/><Relationship Id="rId318" Type="http://schemas.openxmlformats.org/officeDocument/2006/relationships/image" Target="../media/image2726.png"/><Relationship Id="rId339" Type="http://schemas.openxmlformats.org/officeDocument/2006/relationships/image" Target="../media/image2747.svg"/><Relationship Id="rId78" Type="http://schemas.openxmlformats.org/officeDocument/2006/relationships/image" Target="../media/image2487.png"/><Relationship Id="rId99" Type="http://schemas.openxmlformats.org/officeDocument/2006/relationships/image" Target="../media/image2508.svg"/><Relationship Id="rId101" Type="http://schemas.openxmlformats.org/officeDocument/2006/relationships/image" Target="../media/image2510.svg"/><Relationship Id="rId122" Type="http://schemas.openxmlformats.org/officeDocument/2006/relationships/image" Target="../media/image2530.png"/><Relationship Id="rId143" Type="http://schemas.openxmlformats.org/officeDocument/2006/relationships/image" Target="../media/image2551.svg"/><Relationship Id="rId164" Type="http://schemas.openxmlformats.org/officeDocument/2006/relationships/image" Target="../media/image2572.png"/><Relationship Id="rId185" Type="http://schemas.openxmlformats.org/officeDocument/2006/relationships/image" Target="../media/image2593.svg"/><Relationship Id="rId350" Type="http://schemas.openxmlformats.org/officeDocument/2006/relationships/image" Target="../media/image2758.png"/><Relationship Id="rId9" Type="http://schemas.openxmlformats.org/officeDocument/2006/relationships/image" Target="../media/image2418.svg"/><Relationship Id="rId210" Type="http://schemas.openxmlformats.org/officeDocument/2006/relationships/image" Target="../media/image2618.png"/><Relationship Id="rId26" Type="http://schemas.openxmlformats.org/officeDocument/2006/relationships/image" Target="../media/image2435.png"/><Relationship Id="rId231" Type="http://schemas.openxmlformats.org/officeDocument/2006/relationships/image" Target="../media/image2639.svg"/><Relationship Id="rId252" Type="http://schemas.openxmlformats.org/officeDocument/2006/relationships/image" Target="../media/image2660.png"/><Relationship Id="rId273" Type="http://schemas.openxmlformats.org/officeDocument/2006/relationships/image" Target="../media/image2681.svg"/><Relationship Id="rId294" Type="http://schemas.openxmlformats.org/officeDocument/2006/relationships/image" Target="../media/image2702.png"/><Relationship Id="rId308" Type="http://schemas.openxmlformats.org/officeDocument/2006/relationships/image" Target="../media/image2716.png"/><Relationship Id="rId329" Type="http://schemas.openxmlformats.org/officeDocument/2006/relationships/image" Target="../media/image2737.svg"/><Relationship Id="rId47" Type="http://schemas.openxmlformats.org/officeDocument/2006/relationships/image" Target="../media/image2456.svg"/><Relationship Id="rId68" Type="http://schemas.openxmlformats.org/officeDocument/2006/relationships/image" Target="../media/image2477.png"/><Relationship Id="rId89" Type="http://schemas.openxmlformats.org/officeDocument/2006/relationships/image" Target="../media/image2498.svg"/><Relationship Id="rId112" Type="http://schemas.openxmlformats.org/officeDocument/2006/relationships/image" Target="../media/image2520.png"/><Relationship Id="rId133" Type="http://schemas.openxmlformats.org/officeDocument/2006/relationships/image" Target="../media/image2541.svg"/><Relationship Id="rId154" Type="http://schemas.openxmlformats.org/officeDocument/2006/relationships/image" Target="../media/image2562.png"/><Relationship Id="rId175" Type="http://schemas.openxmlformats.org/officeDocument/2006/relationships/image" Target="../media/image2583.svg"/><Relationship Id="rId340" Type="http://schemas.openxmlformats.org/officeDocument/2006/relationships/image" Target="../media/image2748.png"/><Relationship Id="rId196" Type="http://schemas.openxmlformats.org/officeDocument/2006/relationships/image" Target="../media/image2604.png"/><Relationship Id="rId200" Type="http://schemas.openxmlformats.org/officeDocument/2006/relationships/image" Target="../media/image2608.png"/><Relationship Id="rId16" Type="http://schemas.openxmlformats.org/officeDocument/2006/relationships/image" Target="../media/image2425.png"/><Relationship Id="rId221" Type="http://schemas.openxmlformats.org/officeDocument/2006/relationships/image" Target="../media/image2629.svg"/><Relationship Id="rId242" Type="http://schemas.openxmlformats.org/officeDocument/2006/relationships/image" Target="../media/image2650.png"/><Relationship Id="rId263" Type="http://schemas.openxmlformats.org/officeDocument/2006/relationships/image" Target="../media/image2671.svg"/><Relationship Id="rId284" Type="http://schemas.openxmlformats.org/officeDocument/2006/relationships/image" Target="../media/image2692.png"/><Relationship Id="rId319" Type="http://schemas.openxmlformats.org/officeDocument/2006/relationships/image" Target="../media/image2727.svg"/><Relationship Id="rId37" Type="http://schemas.openxmlformats.org/officeDocument/2006/relationships/image" Target="../media/image2446.svg"/><Relationship Id="rId58" Type="http://schemas.openxmlformats.org/officeDocument/2006/relationships/image" Target="../media/image2467.png"/><Relationship Id="rId79" Type="http://schemas.openxmlformats.org/officeDocument/2006/relationships/image" Target="../media/image2488.svg"/><Relationship Id="rId102" Type="http://schemas.openxmlformats.org/officeDocument/2006/relationships/image" Target="../media/image2511.png"/><Relationship Id="rId123" Type="http://schemas.openxmlformats.org/officeDocument/2006/relationships/image" Target="../media/image2531.svg"/><Relationship Id="rId144" Type="http://schemas.openxmlformats.org/officeDocument/2006/relationships/image" Target="../media/image2552.png"/><Relationship Id="rId330" Type="http://schemas.openxmlformats.org/officeDocument/2006/relationships/image" Target="../media/image2738.png"/><Relationship Id="rId90" Type="http://schemas.openxmlformats.org/officeDocument/2006/relationships/image" Target="../media/image2499.png"/><Relationship Id="rId165" Type="http://schemas.openxmlformats.org/officeDocument/2006/relationships/image" Target="../media/image2573.svg"/><Relationship Id="rId186" Type="http://schemas.openxmlformats.org/officeDocument/2006/relationships/image" Target="../media/image2594.png"/><Relationship Id="rId351" Type="http://schemas.openxmlformats.org/officeDocument/2006/relationships/image" Target="../media/image2759.svg"/><Relationship Id="rId211" Type="http://schemas.openxmlformats.org/officeDocument/2006/relationships/image" Target="../media/image2619.svg"/><Relationship Id="rId232" Type="http://schemas.openxmlformats.org/officeDocument/2006/relationships/image" Target="../media/image2640.png"/><Relationship Id="rId253" Type="http://schemas.openxmlformats.org/officeDocument/2006/relationships/image" Target="../media/image2661.svg"/><Relationship Id="rId274" Type="http://schemas.openxmlformats.org/officeDocument/2006/relationships/image" Target="../media/image2682.png"/><Relationship Id="rId295" Type="http://schemas.openxmlformats.org/officeDocument/2006/relationships/image" Target="../media/image2703.svg"/><Relationship Id="rId309" Type="http://schemas.openxmlformats.org/officeDocument/2006/relationships/image" Target="../media/image2717.svg"/><Relationship Id="rId27" Type="http://schemas.openxmlformats.org/officeDocument/2006/relationships/image" Target="../media/image2436.svg"/><Relationship Id="rId48" Type="http://schemas.openxmlformats.org/officeDocument/2006/relationships/image" Target="../media/image2457.png"/><Relationship Id="rId69" Type="http://schemas.openxmlformats.org/officeDocument/2006/relationships/image" Target="../media/image2478.svg"/><Relationship Id="rId113" Type="http://schemas.openxmlformats.org/officeDocument/2006/relationships/image" Target="../media/image2521.svg"/><Relationship Id="rId134" Type="http://schemas.openxmlformats.org/officeDocument/2006/relationships/image" Target="../media/image2542.png"/><Relationship Id="rId320" Type="http://schemas.openxmlformats.org/officeDocument/2006/relationships/image" Target="../media/image2728.png"/><Relationship Id="rId80" Type="http://schemas.openxmlformats.org/officeDocument/2006/relationships/image" Target="../media/image2489.png"/><Relationship Id="rId155" Type="http://schemas.openxmlformats.org/officeDocument/2006/relationships/image" Target="../media/image2563.svg"/><Relationship Id="rId176" Type="http://schemas.openxmlformats.org/officeDocument/2006/relationships/image" Target="../media/image2584.png"/><Relationship Id="rId197" Type="http://schemas.openxmlformats.org/officeDocument/2006/relationships/image" Target="../media/image2605.svg"/><Relationship Id="rId341" Type="http://schemas.openxmlformats.org/officeDocument/2006/relationships/image" Target="../media/image2749.svg"/><Relationship Id="rId201" Type="http://schemas.openxmlformats.org/officeDocument/2006/relationships/image" Target="../media/image2609.svg"/><Relationship Id="rId222" Type="http://schemas.openxmlformats.org/officeDocument/2006/relationships/image" Target="../media/image2630.png"/><Relationship Id="rId243" Type="http://schemas.openxmlformats.org/officeDocument/2006/relationships/image" Target="../media/image2651.svg"/><Relationship Id="rId264" Type="http://schemas.openxmlformats.org/officeDocument/2006/relationships/image" Target="../media/image2672.png"/><Relationship Id="rId285" Type="http://schemas.openxmlformats.org/officeDocument/2006/relationships/image" Target="../media/image2693.svg"/><Relationship Id="rId17" Type="http://schemas.openxmlformats.org/officeDocument/2006/relationships/image" Target="../media/image2426.svg"/><Relationship Id="rId38" Type="http://schemas.openxmlformats.org/officeDocument/2006/relationships/image" Target="../media/image2447.png"/><Relationship Id="rId59" Type="http://schemas.openxmlformats.org/officeDocument/2006/relationships/image" Target="../media/image2468.svg"/><Relationship Id="rId103" Type="http://schemas.openxmlformats.org/officeDocument/2006/relationships/image" Target="../media/image2512.svg"/><Relationship Id="rId124" Type="http://schemas.openxmlformats.org/officeDocument/2006/relationships/image" Target="../media/image2532.png"/><Relationship Id="rId310" Type="http://schemas.openxmlformats.org/officeDocument/2006/relationships/image" Target="../media/image2718.png"/><Relationship Id="rId70" Type="http://schemas.openxmlformats.org/officeDocument/2006/relationships/image" Target="../media/image2479.png"/><Relationship Id="rId91" Type="http://schemas.openxmlformats.org/officeDocument/2006/relationships/image" Target="../media/image2500.svg"/><Relationship Id="rId145" Type="http://schemas.openxmlformats.org/officeDocument/2006/relationships/image" Target="../media/image2553.svg"/><Relationship Id="rId166" Type="http://schemas.openxmlformats.org/officeDocument/2006/relationships/image" Target="../media/image2574.png"/><Relationship Id="rId187" Type="http://schemas.openxmlformats.org/officeDocument/2006/relationships/image" Target="../media/image2595.svg"/><Relationship Id="rId331" Type="http://schemas.openxmlformats.org/officeDocument/2006/relationships/image" Target="../media/image2739.svg"/><Relationship Id="rId352" Type="http://schemas.openxmlformats.org/officeDocument/2006/relationships/image" Target="../media/image2760.png"/><Relationship Id="rId1" Type="http://schemas.openxmlformats.org/officeDocument/2006/relationships/slideLayout" Target="../slideLayouts/slideLayout7.xml"/><Relationship Id="rId212" Type="http://schemas.openxmlformats.org/officeDocument/2006/relationships/image" Target="../media/image2620.png"/><Relationship Id="rId233" Type="http://schemas.openxmlformats.org/officeDocument/2006/relationships/image" Target="../media/image2641.svg"/><Relationship Id="rId254" Type="http://schemas.openxmlformats.org/officeDocument/2006/relationships/image" Target="../media/image2662.png"/><Relationship Id="rId28" Type="http://schemas.openxmlformats.org/officeDocument/2006/relationships/image" Target="../media/image2437.png"/><Relationship Id="rId49" Type="http://schemas.openxmlformats.org/officeDocument/2006/relationships/image" Target="../media/image2458.svg"/><Relationship Id="rId114" Type="http://schemas.openxmlformats.org/officeDocument/2006/relationships/image" Target="../media/image2522.png"/><Relationship Id="rId275" Type="http://schemas.openxmlformats.org/officeDocument/2006/relationships/image" Target="../media/image2683.svg"/><Relationship Id="rId296" Type="http://schemas.openxmlformats.org/officeDocument/2006/relationships/image" Target="../media/image2704.png"/><Relationship Id="rId300" Type="http://schemas.openxmlformats.org/officeDocument/2006/relationships/image" Target="../media/image2708.png"/><Relationship Id="rId60" Type="http://schemas.openxmlformats.org/officeDocument/2006/relationships/image" Target="../media/image2469.png"/><Relationship Id="rId81" Type="http://schemas.openxmlformats.org/officeDocument/2006/relationships/image" Target="../media/image2490.svg"/><Relationship Id="rId135" Type="http://schemas.openxmlformats.org/officeDocument/2006/relationships/image" Target="../media/image2543.svg"/><Relationship Id="rId156" Type="http://schemas.openxmlformats.org/officeDocument/2006/relationships/image" Target="../media/image2564.png"/><Relationship Id="rId177" Type="http://schemas.openxmlformats.org/officeDocument/2006/relationships/image" Target="../media/image2585.svg"/><Relationship Id="rId198" Type="http://schemas.openxmlformats.org/officeDocument/2006/relationships/image" Target="../media/image2606.png"/><Relationship Id="rId321" Type="http://schemas.openxmlformats.org/officeDocument/2006/relationships/image" Target="../media/image2729.svg"/><Relationship Id="rId342" Type="http://schemas.openxmlformats.org/officeDocument/2006/relationships/image" Target="../media/image2750.png"/><Relationship Id="rId202" Type="http://schemas.openxmlformats.org/officeDocument/2006/relationships/image" Target="../media/image2610.png"/><Relationship Id="rId223" Type="http://schemas.openxmlformats.org/officeDocument/2006/relationships/image" Target="../media/image2631.svg"/><Relationship Id="rId244" Type="http://schemas.openxmlformats.org/officeDocument/2006/relationships/image" Target="../media/image2652.png"/><Relationship Id="rId18" Type="http://schemas.openxmlformats.org/officeDocument/2006/relationships/image" Target="../media/image2427.png"/><Relationship Id="rId39" Type="http://schemas.openxmlformats.org/officeDocument/2006/relationships/image" Target="../media/image2448.svg"/><Relationship Id="rId265" Type="http://schemas.openxmlformats.org/officeDocument/2006/relationships/image" Target="../media/image2673.svg"/><Relationship Id="rId286" Type="http://schemas.openxmlformats.org/officeDocument/2006/relationships/image" Target="../media/image2694.png"/><Relationship Id="rId50" Type="http://schemas.openxmlformats.org/officeDocument/2006/relationships/image" Target="../media/image2459.png"/><Relationship Id="rId104" Type="http://schemas.openxmlformats.org/officeDocument/2006/relationships/image" Target="../media/image2513.png"/><Relationship Id="rId125" Type="http://schemas.openxmlformats.org/officeDocument/2006/relationships/image" Target="../media/image2533.svg"/><Relationship Id="rId146" Type="http://schemas.openxmlformats.org/officeDocument/2006/relationships/image" Target="../media/image2554.png"/><Relationship Id="rId167" Type="http://schemas.openxmlformats.org/officeDocument/2006/relationships/image" Target="../media/image2575.svg"/><Relationship Id="rId188" Type="http://schemas.openxmlformats.org/officeDocument/2006/relationships/image" Target="../media/image2596.png"/><Relationship Id="rId311" Type="http://schemas.openxmlformats.org/officeDocument/2006/relationships/image" Target="../media/image2719.svg"/><Relationship Id="rId332" Type="http://schemas.openxmlformats.org/officeDocument/2006/relationships/image" Target="../media/image2740.png"/><Relationship Id="rId353" Type="http://schemas.openxmlformats.org/officeDocument/2006/relationships/image" Target="../media/image2761.svg"/><Relationship Id="rId71" Type="http://schemas.openxmlformats.org/officeDocument/2006/relationships/image" Target="../media/image2480.svg"/><Relationship Id="rId92" Type="http://schemas.openxmlformats.org/officeDocument/2006/relationships/image" Target="../media/image2501.png"/><Relationship Id="rId213" Type="http://schemas.openxmlformats.org/officeDocument/2006/relationships/image" Target="../media/image2621.svg"/><Relationship Id="rId234" Type="http://schemas.openxmlformats.org/officeDocument/2006/relationships/image" Target="../media/image2642.png"/><Relationship Id="rId2" Type="http://schemas.openxmlformats.org/officeDocument/2006/relationships/image" Target="../media/image2411.png"/><Relationship Id="rId29" Type="http://schemas.openxmlformats.org/officeDocument/2006/relationships/image" Target="../media/image2438.svg"/><Relationship Id="rId255" Type="http://schemas.openxmlformats.org/officeDocument/2006/relationships/image" Target="../media/image2663.svg"/><Relationship Id="rId276" Type="http://schemas.openxmlformats.org/officeDocument/2006/relationships/image" Target="../media/image2684.png"/><Relationship Id="rId297" Type="http://schemas.openxmlformats.org/officeDocument/2006/relationships/image" Target="../media/image2705.svg"/><Relationship Id="rId40" Type="http://schemas.openxmlformats.org/officeDocument/2006/relationships/image" Target="../media/image2449.png"/><Relationship Id="rId115" Type="http://schemas.openxmlformats.org/officeDocument/2006/relationships/image" Target="../media/image2523.svg"/><Relationship Id="rId136" Type="http://schemas.openxmlformats.org/officeDocument/2006/relationships/image" Target="../media/image2544.png"/><Relationship Id="rId157" Type="http://schemas.openxmlformats.org/officeDocument/2006/relationships/image" Target="../media/image2565.svg"/><Relationship Id="rId178" Type="http://schemas.openxmlformats.org/officeDocument/2006/relationships/image" Target="../media/image2586.png"/><Relationship Id="rId301" Type="http://schemas.openxmlformats.org/officeDocument/2006/relationships/image" Target="../media/image2709.svg"/><Relationship Id="rId322" Type="http://schemas.openxmlformats.org/officeDocument/2006/relationships/image" Target="../media/image2730.png"/><Relationship Id="rId343" Type="http://schemas.openxmlformats.org/officeDocument/2006/relationships/image" Target="../media/image2751.svg"/><Relationship Id="rId61" Type="http://schemas.openxmlformats.org/officeDocument/2006/relationships/image" Target="../media/image2470.svg"/><Relationship Id="rId82" Type="http://schemas.openxmlformats.org/officeDocument/2006/relationships/image" Target="../media/image2491.png"/><Relationship Id="rId199" Type="http://schemas.openxmlformats.org/officeDocument/2006/relationships/image" Target="../media/image2607.svg"/><Relationship Id="rId203" Type="http://schemas.openxmlformats.org/officeDocument/2006/relationships/image" Target="../media/image2611.svg"/><Relationship Id="rId19" Type="http://schemas.openxmlformats.org/officeDocument/2006/relationships/image" Target="../media/image2428.svg"/><Relationship Id="rId224" Type="http://schemas.openxmlformats.org/officeDocument/2006/relationships/image" Target="../media/image2632.png"/><Relationship Id="rId245" Type="http://schemas.openxmlformats.org/officeDocument/2006/relationships/image" Target="../media/image2653.svg"/><Relationship Id="rId266" Type="http://schemas.openxmlformats.org/officeDocument/2006/relationships/image" Target="../media/image2674.png"/><Relationship Id="rId287" Type="http://schemas.openxmlformats.org/officeDocument/2006/relationships/image" Target="../media/image2695.svg"/><Relationship Id="rId30" Type="http://schemas.openxmlformats.org/officeDocument/2006/relationships/image" Target="../media/image2439.png"/><Relationship Id="rId105" Type="http://schemas.openxmlformats.org/officeDocument/2006/relationships/image" Target="../media/image2514.svg"/><Relationship Id="rId126" Type="http://schemas.openxmlformats.org/officeDocument/2006/relationships/image" Target="../media/image2534.png"/><Relationship Id="rId147" Type="http://schemas.openxmlformats.org/officeDocument/2006/relationships/image" Target="../media/image2555.svg"/><Relationship Id="rId168" Type="http://schemas.openxmlformats.org/officeDocument/2006/relationships/image" Target="../media/image2576.png"/><Relationship Id="rId312" Type="http://schemas.openxmlformats.org/officeDocument/2006/relationships/image" Target="../media/image2720.png"/><Relationship Id="rId333" Type="http://schemas.openxmlformats.org/officeDocument/2006/relationships/image" Target="../media/image2741.svg"/><Relationship Id="rId354" Type="http://schemas.openxmlformats.org/officeDocument/2006/relationships/image" Target="../media/image2762.png"/><Relationship Id="rId51" Type="http://schemas.openxmlformats.org/officeDocument/2006/relationships/image" Target="../media/image2460.svg"/><Relationship Id="rId72" Type="http://schemas.openxmlformats.org/officeDocument/2006/relationships/image" Target="../media/image2481.png"/><Relationship Id="rId93" Type="http://schemas.openxmlformats.org/officeDocument/2006/relationships/image" Target="../media/image2502.svg"/><Relationship Id="rId189" Type="http://schemas.openxmlformats.org/officeDocument/2006/relationships/image" Target="../media/image2597.svg"/><Relationship Id="rId3" Type="http://schemas.openxmlformats.org/officeDocument/2006/relationships/image" Target="../media/image2412.svg"/><Relationship Id="rId214" Type="http://schemas.openxmlformats.org/officeDocument/2006/relationships/image" Target="../media/image2622.png"/><Relationship Id="rId235" Type="http://schemas.openxmlformats.org/officeDocument/2006/relationships/image" Target="../media/image2643.svg"/><Relationship Id="rId256" Type="http://schemas.openxmlformats.org/officeDocument/2006/relationships/image" Target="../media/image2664.png"/><Relationship Id="rId277" Type="http://schemas.openxmlformats.org/officeDocument/2006/relationships/image" Target="../media/image2685.svg"/><Relationship Id="rId298" Type="http://schemas.openxmlformats.org/officeDocument/2006/relationships/image" Target="../media/image2706.png"/><Relationship Id="rId116" Type="http://schemas.openxmlformats.org/officeDocument/2006/relationships/image" Target="../media/image2524.png"/><Relationship Id="rId137" Type="http://schemas.openxmlformats.org/officeDocument/2006/relationships/image" Target="../media/image2545.svg"/><Relationship Id="rId158" Type="http://schemas.openxmlformats.org/officeDocument/2006/relationships/image" Target="../media/image2566.png"/><Relationship Id="rId302" Type="http://schemas.openxmlformats.org/officeDocument/2006/relationships/image" Target="../media/image2710.png"/><Relationship Id="rId323" Type="http://schemas.openxmlformats.org/officeDocument/2006/relationships/image" Target="../media/image2731.svg"/><Relationship Id="rId344" Type="http://schemas.openxmlformats.org/officeDocument/2006/relationships/image" Target="../media/image2752.png"/><Relationship Id="rId20" Type="http://schemas.openxmlformats.org/officeDocument/2006/relationships/image" Target="../media/image2429.png"/><Relationship Id="rId41" Type="http://schemas.openxmlformats.org/officeDocument/2006/relationships/image" Target="../media/image2450.svg"/><Relationship Id="rId62" Type="http://schemas.openxmlformats.org/officeDocument/2006/relationships/image" Target="../media/image2471.png"/><Relationship Id="rId83" Type="http://schemas.openxmlformats.org/officeDocument/2006/relationships/image" Target="../media/image2492.svg"/><Relationship Id="rId179" Type="http://schemas.openxmlformats.org/officeDocument/2006/relationships/image" Target="../media/image2587.svg"/><Relationship Id="rId190" Type="http://schemas.openxmlformats.org/officeDocument/2006/relationships/image" Target="../media/image2598.png"/><Relationship Id="rId204" Type="http://schemas.openxmlformats.org/officeDocument/2006/relationships/image" Target="../media/image2612.png"/><Relationship Id="rId225" Type="http://schemas.openxmlformats.org/officeDocument/2006/relationships/image" Target="../media/image2633.svg"/><Relationship Id="rId246" Type="http://schemas.openxmlformats.org/officeDocument/2006/relationships/image" Target="../media/image2654.png"/><Relationship Id="rId267" Type="http://schemas.openxmlformats.org/officeDocument/2006/relationships/image" Target="../media/image2675.svg"/><Relationship Id="rId288" Type="http://schemas.openxmlformats.org/officeDocument/2006/relationships/image" Target="../media/image2696.png"/><Relationship Id="rId106" Type="http://schemas.openxmlformats.org/officeDocument/2006/relationships/image" Target="../media/image2515.png"/><Relationship Id="rId127" Type="http://schemas.openxmlformats.org/officeDocument/2006/relationships/image" Target="../media/image2535.svg"/><Relationship Id="rId313" Type="http://schemas.openxmlformats.org/officeDocument/2006/relationships/image" Target="../media/image2721.svg"/><Relationship Id="rId10" Type="http://schemas.openxmlformats.org/officeDocument/2006/relationships/image" Target="../media/image2419.png"/><Relationship Id="rId31" Type="http://schemas.openxmlformats.org/officeDocument/2006/relationships/image" Target="../media/image2440.svg"/><Relationship Id="rId52" Type="http://schemas.openxmlformats.org/officeDocument/2006/relationships/image" Target="../media/image2461.png"/><Relationship Id="rId73" Type="http://schemas.openxmlformats.org/officeDocument/2006/relationships/image" Target="../media/image2482.svg"/><Relationship Id="rId94" Type="http://schemas.openxmlformats.org/officeDocument/2006/relationships/image" Target="../media/image2503.png"/><Relationship Id="rId148" Type="http://schemas.openxmlformats.org/officeDocument/2006/relationships/image" Target="../media/image2556.png"/><Relationship Id="rId169" Type="http://schemas.openxmlformats.org/officeDocument/2006/relationships/image" Target="../media/image2577.svg"/><Relationship Id="rId334" Type="http://schemas.openxmlformats.org/officeDocument/2006/relationships/image" Target="../media/image2742.png"/><Relationship Id="rId355" Type="http://schemas.openxmlformats.org/officeDocument/2006/relationships/image" Target="../media/image2763.svg"/><Relationship Id="rId4" Type="http://schemas.openxmlformats.org/officeDocument/2006/relationships/image" Target="../media/image2413.png"/><Relationship Id="rId180" Type="http://schemas.openxmlformats.org/officeDocument/2006/relationships/image" Target="../media/image2588.png"/><Relationship Id="rId215" Type="http://schemas.openxmlformats.org/officeDocument/2006/relationships/image" Target="../media/image2623.svg"/><Relationship Id="rId236" Type="http://schemas.openxmlformats.org/officeDocument/2006/relationships/image" Target="../media/image2644.png"/><Relationship Id="rId257" Type="http://schemas.openxmlformats.org/officeDocument/2006/relationships/image" Target="../media/image2665.svg"/><Relationship Id="rId278" Type="http://schemas.openxmlformats.org/officeDocument/2006/relationships/image" Target="../media/image2686.png"/><Relationship Id="rId303" Type="http://schemas.openxmlformats.org/officeDocument/2006/relationships/image" Target="../media/image2711.svg"/><Relationship Id="rId42" Type="http://schemas.openxmlformats.org/officeDocument/2006/relationships/image" Target="../media/image2451.png"/><Relationship Id="rId84" Type="http://schemas.openxmlformats.org/officeDocument/2006/relationships/image" Target="../media/image2493.png"/><Relationship Id="rId138" Type="http://schemas.openxmlformats.org/officeDocument/2006/relationships/image" Target="../media/image2546.png"/><Relationship Id="rId345" Type="http://schemas.openxmlformats.org/officeDocument/2006/relationships/image" Target="../media/image2753.svg"/><Relationship Id="rId191" Type="http://schemas.openxmlformats.org/officeDocument/2006/relationships/image" Target="../media/image2599.svg"/><Relationship Id="rId205" Type="http://schemas.openxmlformats.org/officeDocument/2006/relationships/image" Target="../media/image2613.svg"/><Relationship Id="rId247" Type="http://schemas.openxmlformats.org/officeDocument/2006/relationships/image" Target="../media/image2655.svg"/><Relationship Id="rId107" Type="http://schemas.openxmlformats.org/officeDocument/2006/relationships/image" Target="../media/image2516.svg"/><Relationship Id="rId289" Type="http://schemas.openxmlformats.org/officeDocument/2006/relationships/image" Target="../media/image2697.svg"/><Relationship Id="rId11" Type="http://schemas.openxmlformats.org/officeDocument/2006/relationships/image" Target="../media/image2420.svg"/><Relationship Id="rId53" Type="http://schemas.openxmlformats.org/officeDocument/2006/relationships/image" Target="../media/image2462.svg"/><Relationship Id="rId149" Type="http://schemas.openxmlformats.org/officeDocument/2006/relationships/image" Target="../media/image2557.svg"/><Relationship Id="rId314" Type="http://schemas.openxmlformats.org/officeDocument/2006/relationships/image" Target="../media/image2722.png"/><Relationship Id="rId356" Type="http://schemas.openxmlformats.org/officeDocument/2006/relationships/image" Target="../media/image2764.png"/><Relationship Id="rId95" Type="http://schemas.openxmlformats.org/officeDocument/2006/relationships/image" Target="../media/image2504.svg"/><Relationship Id="rId160" Type="http://schemas.openxmlformats.org/officeDocument/2006/relationships/image" Target="../media/image2568.png"/><Relationship Id="rId216" Type="http://schemas.openxmlformats.org/officeDocument/2006/relationships/image" Target="../media/image2624.png"/><Relationship Id="rId258" Type="http://schemas.openxmlformats.org/officeDocument/2006/relationships/image" Target="../media/image2666.png"/><Relationship Id="rId22" Type="http://schemas.openxmlformats.org/officeDocument/2006/relationships/image" Target="../media/image2431.png"/><Relationship Id="rId64" Type="http://schemas.openxmlformats.org/officeDocument/2006/relationships/image" Target="../media/image2473.png"/><Relationship Id="rId118" Type="http://schemas.openxmlformats.org/officeDocument/2006/relationships/image" Target="../media/image2526.png"/><Relationship Id="rId325" Type="http://schemas.openxmlformats.org/officeDocument/2006/relationships/image" Target="../media/image2733.svg"/><Relationship Id="rId171" Type="http://schemas.openxmlformats.org/officeDocument/2006/relationships/image" Target="../media/image2579.svg"/><Relationship Id="rId227" Type="http://schemas.openxmlformats.org/officeDocument/2006/relationships/image" Target="../media/image2635.svg"/><Relationship Id="rId269" Type="http://schemas.openxmlformats.org/officeDocument/2006/relationships/image" Target="../media/image2677.svg"/><Relationship Id="rId33" Type="http://schemas.openxmlformats.org/officeDocument/2006/relationships/image" Target="../media/image2442.svg"/><Relationship Id="rId129" Type="http://schemas.openxmlformats.org/officeDocument/2006/relationships/image" Target="../media/image2537.svg"/><Relationship Id="rId280" Type="http://schemas.openxmlformats.org/officeDocument/2006/relationships/image" Target="../media/image2688.png"/><Relationship Id="rId336" Type="http://schemas.openxmlformats.org/officeDocument/2006/relationships/image" Target="../media/image2744.png"/><Relationship Id="rId75" Type="http://schemas.openxmlformats.org/officeDocument/2006/relationships/image" Target="../media/image2484.svg"/><Relationship Id="rId140" Type="http://schemas.openxmlformats.org/officeDocument/2006/relationships/image" Target="../media/image2548.png"/><Relationship Id="rId182" Type="http://schemas.openxmlformats.org/officeDocument/2006/relationships/image" Target="../media/image2590.png"/><Relationship Id="rId6" Type="http://schemas.openxmlformats.org/officeDocument/2006/relationships/image" Target="../media/image2415.png"/><Relationship Id="rId238" Type="http://schemas.openxmlformats.org/officeDocument/2006/relationships/image" Target="../media/image2646.png"/><Relationship Id="rId291" Type="http://schemas.openxmlformats.org/officeDocument/2006/relationships/image" Target="../media/image2699.svg"/><Relationship Id="rId305" Type="http://schemas.openxmlformats.org/officeDocument/2006/relationships/image" Target="../media/image2713.svg"/><Relationship Id="rId347" Type="http://schemas.openxmlformats.org/officeDocument/2006/relationships/image" Target="../media/image2755.svg"/><Relationship Id="rId44" Type="http://schemas.openxmlformats.org/officeDocument/2006/relationships/image" Target="../media/image2453.png"/><Relationship Id="rId86" Type="http://schemas.openxmlformats.org/officeDocument/2006/relationships/image" Target="../media/image2495.png"/><Relationship Id="rId151" Type="http://schemas.openxmlformats.org/officeDocument/2006/relationships/image" Target="../media/image2559.svg"/><Relationship Id="rId193" Type="http://schemas.openxmlformats.org/officeDocument/2006/relationships/image" Target="../media/image2601.svg"/><Relationship Id="rId207" Type="http://schemas.openxmlformats.org/officeDocument/2006/relationships/image" Target="../media/image2615.svg"/><Relationship Id="rId249" Type="http://schemas.openxmlformats.org/officeDocument/2006/relationships/image" Target="../media/image2657.svg"/><Relationship Id="rId13" Type="http://schemas.openxmlformats.org/officeDocument/2006/relationships/image" Target="../media/image2422.svg"/><Relationship Id="rId109" Type="http://schemas.openxmlformats.org/officeDocument/2006/relationships/image" Target="../media/image2518.svg"/><Relationship Id="rId260" Type="http://schemas.openxmlformats.org/officeDocument/2006/relationships/image" Target="../media/image2668.png"/><Relationship Id="rId316" Type="http://schemas.openxmlformats.org/officeDocument/2006/relationships/image" Target="../media/image2724.png"/><Relationship Id="rId55" Type="http://schemas.openxmlformats.org/officeDocument/2006/relationships/image" Target="../media/image2464.svg"/><Relationship Id="rId97" Type="http://schemas.openxmlformats.org/officeDocument/2006/relationships/image" Target="../media/image2506.svg"/><Relationship Id="rId120" Type="http://schemas.openxmlformats.org/officeDocument/2006/relationships/image" Target="../media/image2528.png"/><Relationship Id="rId162" Type="http://schemas.openxmlformats.org/officeDocument/2006/relationships/image" Target="../media/image2570.png"/><Relationship Id="rId218" Type="http://schemas.openxmlformats.org/officeDocument/2006/relationships/image" Target="../media/image2626.png"/><Relationship Id="rId271" Type="http://schemas.openxmlformats.org/officeDocument/2006/relationships/image" Target="../media/image2679.svg"/><Relationship Id="rId24" Type="http://schemas.openxmlformats.org/officeDocument/2006/relationships/image" Target="../media/image2433.png"/><Relationship Id="rId66" Type="http://schemas.openxmlformats.org/officeDocument/2006/relationships/image" Target="../media/image2475.png"/><Relationship Id="rId131" Type="http://schemas.openxmlformats.org/officeDocument/2006/relationships/image" Target="../media/image2539.svg"/><Relationship Id="rId327" Type="http://schemas.openxmlformats.org/officeDocument/2006/relationships/image" Target="../media/image2735.svg"/><Relationship Id="rId173" Type="http://schemas.openxmlformats.org/officeDocument/2006/relationships/image" Target="../media/image2581.svg"/><Relationship Id="rId229" Type="http://schemas.openxmlformats.org/officeDocument/2006/relationships/image" Target="../media/image2637.svg"/><Relationship Id="rId240" Type="http://schemas.openxmlformats.org/officeDocument/2006/relationships/image" Target="../media/image2648.png"/><Relationship Id="rId35" Type="http://schemas.openxmlformats.org/officeDocument/2006/relationships/image" Target="../media/image2444.svg"/><Relationship Id="rId77" Type="http://schemas.openxmlformats.org/officeDocument/2006/relationships/image" Target="../media/image2486.svg"/><Relationship Id="rId100" Type="http://schemas.openxmlformats.org/officeDocument/2006/relationships/image" Target="../media/image2509.png"/><Relationship Id="rId282" Type="http://schemas.openxmlformats.org/officeDocument/2006/relationships/image" Target="../media/image2690.png"/><Relationship Id="rId338" Type="http://schemas.openxmlformats.org/officeDocument/2006/relationships/image" Target="../media/image2746.png"/><Relationship Id="rId8" Type="http://schemas.openxmlformats.org/officeDocument/2006/relationships/image" Target="../media/image2417.png"/><Relationship Id="rId142" Type="http://schemas.openxmlformats.org/officeDocument/2006/relationships/image" Target="../media/image2550.png"/><Relationship Id="rId184" Type="http://schemas.openxmlformats.org/officeDocument/2006/relationships/image" Target="../media/image2592.png"/><Relationship Id="rId251" Type="http://schemas.openxmlformats.org/officeDocument/2006/relationships/image" Target="../media/image2659.svg"/></Relationships>
</file>

<file path=ppt/slides/_rels/slide8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881.svg"/><Relationship Id="rId299" Type="http://schemas.openxmlformats.org/officeDocument/2006/relationships/image" Target="../media/image3063.svg"/><Relationship Id="rId21" Type="http://schemas.openxmlformats.org/officeDocument/2006/relationships/image" Target="../media/image2785.svg"/><Relationship Id="rId63" Type="http://schemas.openxmlformats.org/officeDocument/2006/relationships/image" Target="../media/image2827.svg"/><Relationship Id="rId159" Type="http://schemas.openxmlformats.org/officeDocument/2006/relationships/image" Target="../media/image2923.svg"/><Relationship Id="rId324" Type="http://schemas.openxmlformats.org/officeDocument/2006/relationships/image" Target="../media/image3088.png"/><Relationship Id="rId366" Type="http://schemas.openxmlformats.org/officeDocument/2006/relationships/image" Target="../media/image3130.png"/><Relationship Id="rId170" Type="http://schemas.openxmlformats.org/officeDocument/2006/relationships/image" Target="../media/image2934.png"/><Relationship Id="rId226" Type="http://schemas.openxmlformats.org/officeDocument/2006/relationships/image" Target="../media/image2990.png"/><Relationship Id="rId268" Type="http://schemas.openxmlformats.org/officeDocument/2006/relationships/image" Target="../media/image3032.png"/><Relationship Id="rId32" Type="http://schemas.openxmlformats.org/officeDocument/2006/relationships/image" Target="../media/image2796.png"/><Relationship Id="rId74" Type="http://schemas.openxmlformats.org/officeDocument/2006/relationships/image" Target="../media/image2838.png"/><Relationship Id="rId128" Type="http://schemas.openxmlformats.org/officeDocument/2006/relationships/image" Target="../media/image2892.png"/><Relationship Id="rId335" Type="http://schemas.openxmlformats.org/officeDocument/2006/relationships/image" Target="../media/image3099.svg"/><Relationship Id="rId377" Type="http://schemas.openxmlformats.org/officeDocument/2006/relationships/image" Target="../media/image3141.svg"/><Relationship Id="rId5" Type="http://schemas.openxmlformats.org/officeDocument/2006/relationships/image" Target="../media/image2769.svg"/><Relationship Id="rId181" Type="http://schemas.openxmlformats.org/officeDocument/2006/relationships/image" Target="../media/image2945.svg"/><Relationship Id="rId237" Type="http://schemas.openxmlformats.org/officeDocument/2006/relationships/image" Target="../media/image3001.svg"/><Relationship Id="rId279" Type="http://schemas.openxmlformats.org/officeDocument/2006/relationships/image" Target="../media/image3043.svg"/><Relationship Id="rId43" Type="http://schemas.openxmlformats.org/officeDocument/2006/relationships/image" Target="../media/image2807.svg"/><Relationship Id="rId139" Type="http://schemas.openxmlformats.org/officeDocument/2006/relationships/image" Target="../media/image2903.svg"/><Relationship Id="rId290" Type="http://schemas.openxmlformats.org/officeDocument/2006/relationships/image" Target="../media/image3054.png"/><Relationship Id="rId304" Type="http://schemas.openxmlformats.org/officeDocument/2006/relationships/image" Target="../media/image3068.png"/><Relationship Id="rId346" Type="http://schemas.openxmlformats.org/officeDocument/2006/relationships/image" Target="../media/image3110.png"/><Relationship Id="rId85" Type="http://schemas.openxmlformats.org/officeDocument/2006/relationships/image" Target="../media/image2849.svg"/><Relationship Id="rId150" Type="http://schemas.openxmlformats.org/officeDocument/2006/relationships/image" Target="../media/image2914.png"/><Relationship Id="rId192" Type="http://schemas.openxmlformats.org/officeDocument/2006/relationships/image" Target="../media/image2956.png"/><Relationship Id="rId206" Type="http://schemas.openxmlformats.org/officeDocument/2006/relationships/image" Target="../media/image2970.png"/><Relationship Id="rId248" Type="http://schemas.openxmlformats.org/officeDocument/2006/relationships/image" Target="../media/image3012.png"/><Relationship Id="rId12" Type="http://schemas.openxmlformats.org/officeDocument/2006/relationships/image" Target="../media/image2776.png"/><Relationship Id="rId108" Type="http://schemas.openxmlformats.org/officeDocument/2006/relationships/image" Target="../media/image2872.png"/><Relationship Id="rId315" Type="http://schemas.openxmlformats.org/officeDocument/2006/relationships/image" Target="../media/image3079.svg"/><Relationship Id="rId357" Type="http://schemas.openxmlformats.org/officeDocument/2006/relationships/image" Target="../media/image3121.svg"/><Relationship Id="rId54" Type="http://schemas.openxmlformats.org/officeDocument/2006/relationships/image" Target="../media/image2818.png"/><Relationship Id="rId96" Type="http://schemas.openxmlformats.org/officeDocument/2006/relationships/image" Target="../media/image2860.png"/><Relationship Id="rId161" Type="http://schemas.openxmlformats.org/officeDocument/2006/relationships/image" Target="../media/image2925.svg"/><Relationship Id="rId217" Type="http://schemas.openxmlformats.org/officeDocument/2006/relationships/image" Target="../media/image2981.svg"/><Relationship Id="rId259" Type="http://schemas.openxmlformats.org/officeDocument/2006/relationships/image" Target="../media/image3023.svg"/><Relationship Id="rId23" Type="http://schemas.openxmlformats.org/officeDocument/2006/relationships/image" Target="../media/image2787.svg"/><Relationship Id="rId119" Type="http://schemas.openxmlformats.org/officeDocument/2006/relationships/image" Target="../media/image2883.svg"/><Relationship Id="rId270" Type="http://schemas.openxmlformats.org/officeDocument/2006/relationships/image" Target="../media/image3034.png"/><Relationship Id="rId326" Type="http://schemas.openxmlformats.org/officeDocument/2006/relationships/image" Target="../media/image3090.png"/><Relationship Id="rId65" Type="http://schemas.openxmlformats.org/officeDocument/2006/relationships/image" Target="../media/image2829.svg"/><Relationship Id="rId130" Type="http://schemas.openxmlformats.org/officeDocument/2006/relationships/image" Target="../media/image2894.png"/><Relationship Id="rId368" Type="http://schemas.openxmlformats.org/officeDocument/2006/relationships/image" Target="../media/image3132.png"/><Relationship Id="rId172" Type="http://schemas.openxmlformats.org/officeDocument/2006/relationships/image" Target="../media/image2936.png"/><Relationship Id="rId228" Type="http://schemas.openxmlformats.org/officeDocument/2006/relationships/image" Target="../media/image2992.png"/><Relationship Id="rId281" Type="http://schemas.openxmlformats.org/officeDocument/2006/relationships/image" Target="../media/image3045.svg"/><Relationship Id="rId337" Type="http://schemas.openxmlformats.org/officeDocument/2006/relationships/image" Target="../media/image3101.svg"/><Relationship Id="rId34" Type="http://schemas.openxmlformats.org/officeDocument/2006/relationships/image" Target="../media/image2798.png"/><Relationship Id="rId76" Type="http://schemas.openxmlformats.org/officeDocument/2006/relationships/image" Target="../media/image2840.png"/><Relationship Id="rId141" Type="http://schemas.openxmlformats.org/officeDocument/2006/relationships/image" Target="../media/image2905.svg"/><Relationship Id="rId379" Type="http://schemas.openxmlformats.org/officeDocument/2006/relationships/image" Target="../media/image3143.svg"/><Relationship Id="rId7" Type="http://schemas.openxmlformats.org/officeDocument/2006/relationships/image" Target="../media/image2771.svg"/><Relationship Id="rId183" Type="http://schemas.openxmlformats.org/officeDocument/2006/relationships/image" Target="../media/image2947.svg"/><Relationship Id="rId239" Type="http://schemas.openxmlformats.org/officeDocument/2006/relationships/image" Target="../media/image3003.svg"/><Relationship Id="rId250" Type="http://schemas.openxmlformats.org/officeDocument/2006/relationships/image" Target="../media/image3014.png"/><Relationship Id="rId292" Type="http://schemas.openxmlformats.org/officeDocument/2006/relationships/image" Target="../media/image3056.png"/><Relationship Id="rId306" Type="http://schemas.openxmlformats.org/officeDocument/2006/relationships/image" Target="../media/image3070.png"/><Relationship Id="rId45" Type="http://schemas.openxmlformats.org/officeDocument/2006/relationships/image" Target="../media/image2809.svg"/><Relationship Id="rId87" Type="http://schemas.openxmlformats.org/officeDocument/2006/relationships/image" Target="../media/image2851.svg"/><Relationship Id="rId110" Type="http://schemas.openxmlformats.org/officeDocument/2006/relationships/image" Target="../media/image2874.png"/><Relationship Id="rId348" Type="http://schemas.openxmlformats.org/officeDocument/2006/relationships/image" Target="../media/image3112.png"/><Relationship Id="rId152" Type="http://schemas.openxmlformats.org/officeDocument/2006/relationships/image" Target="../media/image2916.png"/><Relationship Id="rId194" Type="http://schemas.openxmlformats.org/officeDocument/2006/relationships/image" Target="../media/image2958.png"/><Relationship Id="rId208" Type="http://schemas.openxmlformats.org/officeDocument/2006/relationships/image" Target="../media/image2972.png"/><Relationship Id="rId261" Type="http://schemas.openxmlformats.org/officeDocument/2006/relationships/image" Target="../media/image3025.svg"/><Relationship Id="rId14" Type="http://schemas.openxmlformats.org/officeDocument/2006/relationships/image" Target="../media/image2778.png"/><Relationship Id="rId56" Type="http://schemas.openxmlformats.org/officeDocument/2006/relationships/image" Target="../media/image2820.png"/><Relationship Id="rId317" Type="http://schemas.openxmlformats.org/officeDocument/2006/relationships/image" Target="../media/image3081.svg"/><Relationship Id="rId359" Type="http://schemas.openxmlformats.org/officeDocument/2006/relationships/image" Target="../media/image3123.svg"/><Relationship Id="rId98" Type="http://schemas.openxmlformats.org/officeDocument/2006/relationships/image" Target="../media/image2862.png"/><Relationship Id="rId121" Type="http://schemas.openxmlformats.org/officeDocument/2006/relationships/image" Target="../media/image2885.svg"/><Relationship Id="rId163" Type="http://schemas.openxmlformats.org/officeDocument/2006/relationships/image" Target="../media/image2927.svg"/><Relationship Id="rId219" Type="http://schemas.openxmlformats.org/officeDocument/2006/relationships/image" Target="../media/image2983.svg"/><Relationship Id="rId370" Type="http://schemas.openxmlformats.org/officeDocument/2006/relationships/image" Target="../media/image3134.png"/><Relationship Id="rId230" Type="http://schemas.openxmlformats.org/officeDocument/2006/relationships/image" Target="../media/image2994.png"/><Relationship Id="rId25" Type="http://schemas.openxmlformats.org/officeDocument/2006/relationships/image" Target="../media/image2789.svg"/><Relationship Id="rId67" Type="http://schemas.openxmlformats.org/officeDocument/2006/relationships/image" Target="../media/image2831.svg"/><Relationship Id="rId272" Type="http://schemas.openxmlformats.org/officeDocument/2006/relationships/image" Target="../media/image3036.png"/><Relationship Id="rId328" Type="http://schemas.openxmlformats.org/officeDocument/2006/relationships/image" Target="../media/image3092.png"/><Relationship Id="rId132" Type="http://schemas.openxmlformats.org/officeDocument/2006/relationships/image" Target="../media/image2896.png"/><Relationship Id="rId174" Type="http://schemas.openxmlformats.org/officeDocument/2006/relationships/image" Target="../media/image2938.png"/><Relationship Id="rId381" Type="http://schemas.openxmlformats.org/officeDocument/2006/relationships/image" Target="../media/image3145.svg"/><Relationship Id="rId241" Type="http://schemas.openxmlformats.org/officeDocument/2006/relationships/image" Target="../media/image3005.svg"/><Relationship Id="rId36" Type="http://schemas.openxmlformats.org/officeDocument/2006/relationships/image" Target="../media/image2800.png"/><Relationship Id="rId283" Type="http://schemas.openxmlformats.org/officeDocument/2006/relationships/image" Target="../media/image3047.svg"/><Relationship Id="rId339" Type="http://schemas.openxmlformats.org/officeDocument/2006/relationships/image" Target="../media/image3103.svg"/><Relationship Id="rId78" Type="http://schemas.openxmlformats.org/officeDocument/2006/relationships/image" Target="../media/image2842.png"/><Relationship Id="rId101" Type="http://schemas.openxmlformats.org/officeDocument/2006/relationships/image" Target="../media/image2865.svg"/><Relationship Id="rId143" Type="http://schemas.openxmlformats.org/officeDocument/2006/relationships/image" Target="../media/image2907.svg"/><Relationship Id="rId185" Type="http://schemas.openxmlformats.org/officeDocument/2006/relationships/image" Target="../media/image2949.svg"/><Relationship Id="rId350" Type="http://schemas.openxmlformats.org/officeDocument/2006/relationships/image" Target="../media/image3114.png"/><Relationship Id="rId9" Type="http://schemas.openxmlformats.org/officeDocument/2006/relationships/image" Target="../media/image2773.svg"/><Relationship Id="rId210" Type="http://schemas.openxmlformats.org/officeDocument/2006/relationships/image" Target="../media/image2974.png"/><Relationship Id="rId252" Type="http://schemas.openxmlformats.org/officeDocument/2006/relationships/image" Target="../media/image3016.png"/><Relationship Id="rId294" Type="http://schemas.openxmlformats.org/officeDocument/2006/relationships/image" Target="../media/image3058.png"/><Relationship Id="rId308" Type="http://schemas.openxmlformats.org/officeDocument/2006/relationships/image" Target="../media/image3072.png"/><Relationship Id="rId47" Type="http://schemas.openxmlformats.org/officeDocument/2006/relationships/image" Target="../media/image2811.svg"/><Relationship Id="rId68" Type="http://schemas.openxmlformats.org/officeDocument/2006/relationships/image" Target="../media/image2832.png"/><Relationship Id="rId89" Type="http://schemas.openxmlformats.org/officeDocument/2006/relationships/image" Target="../media/image2853.svg"/><Relationship Id="rId112" Type="http://schemas.openxmlformats.org/officeDocument/2006/relationships/image" Target="../media/image2876.png"/><Relationship Id="rId133" Type="http://schemas.openxmlformats.org/officeDocument/2006/relationships/image" Target="../media/image2897.svg"/><Relationship Id="rId154" Type="http://schemas.openxmlformats.org/officeDocument/2006/relationships/image" Target="../media/image2918.png"/><Relationship Id="rId175" Type="http://schemas.openxmlformats.org/officeDocument/2006/relationships/image" Target="../media/image2939.svg"/><Relationship Id="rId340" Type="http://schemas.openxmlformats.org/officeDocument/2006/relationships/image" Target="../media/image3104.png"/><Relationship Id="rId361" Type="http://schemas.openxmlformats.org/officeDocument/2006/relationships/image" Target="../media/image3125.svg"/><Relationship Id="rId196" Type="http://schemas.openxmlformats.org/officeDocument/2006/relationships/image" Target="../media/image2960.png"/><Relationship Id="rId200" Type="http://schemas.openxmlformats.org/officeDocument/2006/relationships/image" Target="../media/image2964.png"/><Relationship Id="rId382" Type="http://schemas.openxmlformats.org/officeDocument/2006/relationships/image" Target="../media/image3146.png"/><Relationship Id="rId16" Type="http://schemas.openxmlformats.org/officeDocument/2006/relationships/image" Target="../media/image2780.png"/><Relationship Id="rId221" Type="http://schemas.openxmlformats.org/officeDocument/2006/relationships/image" Target="../media/image2985.svg"/><Relationship Id="rId242" Type="http://schemas.openxmlformats.org/officeDocument/2006/relationships/image" Target="../media/image3006.png"/><Relationship Id="rId263" Type="http://schemas.openxmlformats.org/officeDocument/2006/relationships/image" Target="../media/image3027.svg"/><Relationship Id="rId284" Type="http://schemas.openxmlformats.org/officeDocument/2006/relationships/image" Target="../media/image3048.png"/><Relationship Id="rId319" Type="http://schemas.openxmlformats.org/officeDocument/2006/relationships/image" Target="../media/image3083.svg"/><Relationship Id="rId37" Type="http://schemas.openxmlformats.org/officeDocument/2006/relationships/image" Target="../media/image2801.svg"/><Relationship Id="rId58" Type="http://schemas.openxmlformats.org/officeDocument/2006/relationships/image" Target="../media/image2822.png"/><Relationship Id="rId79" Type="http://schemas.openxmlformats.org/officeDocument/2006/relationships/image" Target="../media/image2843.svg"/><Relationship Id="rId102" Type="http://schemas.openxmlformats.org/officeDocument/2006/relationships/image" Target="../media/image2866.png"/><Relationship Id="rId123" Type="http://schemas.openxmlformats.org/officeDocument/2006/relationships/image" Target="../media/image2887.svg"/><Relationship Id="rId144" Type="http://schemas.openxmlformats.org/officeDocument/2006/relationships/image" Target="../media/image2908.png"/><Relationship Id="rId330" Type="http://schemas.openxmlformats.org/officeDocument/2006/relationships/image" Target="../media/image3094.png"/><Relationship Id="rId90" Type="http://schemas.openxmlformats.org/officeDocument/2006/relationships/image" Target="../media/image2854.png"/><Relationship Id="rId165" Type="http://schemas.openxmlformats.org/officeDocument/2006/relationships/image" Target="../media/image2929.svg"/><Relationship Id="rId186" Type="http://schemas.openxmlformats.org/officeDocument/2006/relationships/image" Target="../media/image2950.png"/><Relationship Id="rId351" Type="http://schemas.openxmlformats.org/officeDocument/2006/relationships/image" Target="../media/image3115.svg"/><Relationship Id="rId372" Type="http://schemas.openxmlformats.org/officeDocument/2006/relationships/image" Target="../media/image3136.png"/><Relationship Id="rId211" Type="http://schemas.openxmlformats.org/officeDocument/2006/relationships/image" Target="../media/image2975.svg"/><Relationship Id="rId232" Type="http://schemas.openxmlformats.org/officeDocument/2006/relationships/image" Target="../media/image2996.png"/><Relationship Id="rId253" Type="http://schemas.openxmlformats.org/officeDocument/2006/relationships/image" Target="../media/image3017.svg"/><Relationship Id="rId274" Type="http://schemas.openxmlformats.org/officeDocument/2006/relationships/image" Target="../media/image3038.png"/><Relationship Id="rId295" Type="http://schemas.openxmlformats.org/officeDocument/2006/relationships/image" Target="../media/image3059.svg"/><Relationship Id="rId309" Type="http://schemas.openxmlformats.org/officeDocument/2006/relationships/image" Target="../media/image3073.svg"/><Relationship Id="rId27" Type="http://schemas.openxmlformats.org/officeDocument/2006/relationships/image" Target="../media/image2791.svg"/><Relationship Id="rId48" Type="http://schemas.openxmlformats.org/officeDocument/2006/relationships/image" Target="../media/image2812.png"/><Relationship Id="rId69" Type="http://schemas.openxmlformats.org/officeDocument/2006/relationships/image" Target="../media/image2833.svg"/><Relationship Id="rId113" Type="http://schemas.openxmlformats.org/officeDocument/2006/relationships/image" Target="../media/image2877.svg"/><Relationship Id="rId134" Type="http://schemas.openxmlformats.org/officeDocument/2006/relationships/image" Target="../media/image2898.png"/><Relationship Id="rId320" Type="http://schemas.openxmlformats.org/officeDocument/2006/relationships/image" Target="../media/image3084.png"/><Relationship Id="rId80" Type="http://schemas.openxmlformats.org/officeDocument/2006/relationships/image" Target="../media/image2844.png"/><Relationship Id="rId155" Type="http://schemas.openxmlformats.org/officeDocument/2006/relationships/image" Target="../media/image2919.svg"/><Relationship Id="rId176" Type="http://schemas.openxmlformats.org/officeDocument/2006/relationships/image" Target="../media/image2940.png"/><Relationship Id="rId197" Type="http://schemas.openxmlformats.org/officeDocument/2006/relationships/image" Target="../media/image2961.svg"/><Relationship Id="rId341" Type="http://schemas.openxmlformats.org/officeDocument/2006/relationships/image" Target="../media/image3105.svg"/><Relationship Id="rId362" Type="http://schemas.openxmlformats.org/officeDocument/2006/relationships/image" Target="../media/image3126.png"/><Relationship Id="rId383" Type="http://schemas.openxmlformats.org/officeDocument/2006/relationships/image" Target="../media/image3147.svg"/><Relationship Id="rId201" Type="http://schemas.openxmlformats.org/officeDocument/2006/relationships/image" Target="../media/image2965.svg"/><Relationship Id="rId222" Type="http://schemas.openxmlformats.org/officeDocument/2006/relationships/image" Target="../media/image2986.png"/><Relationship Id="rId243" Type="http://schemas.openxmlformats.org/officeDocument/2006/relationships/image" Target="../media/image3007.svg"/><Relationship Id="rId264" Type="http://schemas.openxmlformats.org/officeDocument/2006/relationships/image" Target="../media/image3028.png"/><Relationship Id="rId285" Type="http://schemas.openxmlformats.org/officeDocument/2006/relationships/image" Target="../media/image3049.svg"/><Relationship Id="rId17" Type="http://schemas.openxmlformats.org/officeDocument/2006/relationships/image" Target="../media/image2781.svg"/><Relationship Id="rId38" Type="http://schemas.openxmlformats.org/officeDocument/2006/relationships/image" Target="../media/image2802.png"/><Relationship Id="rId59" Type="http://schemas.openxmlformats.org/officeDocument/2006/relationships/image" Target="../media/image2823.svg"/><Relationship Id="rId103" Type="http://schemas.openxmlformats.org/officeDocument/2006/relationships/image" Target="../media/image2867.svg"/><Relationship Id="rId124" Type="http://schemas.openxmlformats.org/officeDocument/2006/relationships/image" Target="../media/image2888.png"/><Relationship Id="rId310" Type="http://schemas.openxmlformats.org/officeDocument/2006/relationships/image" Target="../media/image3074.png"/><Relationship Id="rId70" Type="http://schemas.openxmlformats.org/officeDocument/2006/relationships/image" Target="../media/image2834.png"/><Relationship Id="rId91" Type="http://schemas.openxmlformats.org/officeDocument/2006/relationships/image" Target="../media/image2855.svg"/><Relationship Id="rId145" Type="http://schemas.openxmlformats.org/officeDocument/2006/relationships/image" Target="../media/image2909.svg"/><Relationship Id="rId166" Type="http://schemas.openxmlformats.org/officeDocument/2006/relationships/image" Target="../media/image2930.png"/><Relationship Id="rId187" Type="http://schemas.openxmlformats.org/officeDocument/2006/relationships/image" Target="../media/image2951.svg"/><Relationship Id="rId331" Type="http://schemas.openxmlformats.org/officeDocument/2006/relationships/image" Target="../media/image3095.svg"/><Relationship Id="rId352" Type="http://schemas.openxmlformats.org/officeDocument/2006/relationships/image" Target="../media/image3116.png"/><Relationship Id="rId373" Type="http://schemas.openxmlformats.org/officeDocument/2006/relationships/image" Target="../media/image3137.svg"/><Relationship Id="rId1" Type="http://schemas.openxmlformats.org/officeDocument/2006/relationships/slideLayout" Target="../slideLayouts/slideLayout7.xml"/><Relationship Id="rId212" Type="http://schemas.openxmlformats.org/officeDocument/2006/relationships/image" Target="../media/image2976.png"/><Relationship Id="rId233" Type="http://schemas.openxmlformats.org/officeDocument/2006/relationships/image" Target="../media/image2997.svg"/><Relationship Id="rId254" Type="http://schemas.openxmlformats.org/officeDocument/2006/relationships/image" Target="../media/image3018.png"/><Relationship Id="rId28" Type="http://schemas.openxmlformats.org/officeDocument/2006/relationships/image" Target="../media/image2792.png"/><Relationship Id="rId49" Type="http://schemas.openxmlformats.org/officeDocument/2006/relationships/image" Target="../media/image2813.svg"/><Relationship Id="rId114" Type="http://schemas.openxmlformats.org/officeDocument/2006/relationships/image" Target="../media/image2878.png"/><Relationship Id="rId275" Type="http://schemas.openxmlformats.org/officeDocument/2006/relationships/image" Target="../media/image3039.svg"/><Relationship Id="rId296" Type="http://schemas.openxmlformats.org/officeDocument/2006/relationships/image" Target="../media/image3060.png"/><Relationship Id="rId300" Type="http://schemas.openxmlformats.org/officeDocument/2006/relationships/image" Target="../media/image3064.png"/><Relationship Id="rId60" Type="http://schemas.openxmlformats.org/officeDocument/2006/relationships/image" Target="../media/image2824.png"/><Relationship Id="rId81" Type="http://schemas.openxmlformats.org/officeDocument/2006/relationships/image" Target="../media/image2845.svg"/><Relationship Id="rId135" Type="http://schemas.openxmlformats.org/officeDocument/2006/relationships/image" Target="../media/image2899.svg"/><Relationship Id="rId156" Type="http://schemas.openxmlformats.org/officeDocument/2006/relationships/image" Target="../media/image2920.png"/><Relationship Id="rId177" Type="http://schemas.openxmlformats.org/officeDocument/2006/relationships/image" Target="../media/image2941.svg"/><Relationship Id="rId198" Type="http://schemas.openxmlformats.org/officeDocument/2006/relationships/image" Target="../media/image2962.png"/><Relationship Id="rId321" Type="http://schemas.openxmlformats.org/officeDocument/2006/relationships/image" Target="../media/image3085.svg"/><Relationship Id="rId342" Type="http://schemas.openxmlformats.org/officeDocument/2006/relationships/image" Target="../media/image3106.png"/><Relationship Id="rId363" Type="http://schemas.openxmlformats.org/officeDocument/2006/relationships/image" Target="../media/image3127.svg"/><Relationship Id="rId384" Type="http://schemas.openxmlformats.org/officeDocument/2006/relationships/image" Target="../media/image3148.png"/><Relationship Id="rId202" Type="http://schemas.openxmlformats.org/officeDocument/2006/relationships/image" Target="../media/image2966.png"/><Relationship Id="rId223" Type="http://schemas.openxmlformats.org/officeDocument/2006/relationships/image" Target="../media/image2987.svg"/><Relationship Id="rId244" Type="http://schemas.openxmlformats.org/officeDocument/2006/relationships/image" Target="../media/image3008.png"/><Relationship Id="rId18" Type="http://schemas.openxmlformats.org/officeDocument/2006/relationships/image" Target="../media/image2782.png"/><Relationship Id="rId39" Type="http://schemas.openxmlformats.org/officeDocument/2006/relationships/image" Target="../media/image2803.svg"/><Relationship Id="rId265" Type="http://schemas.openxmlformats.org/officeDocument/2006/relationships/image" Target="../media/image3029.svg"/><Relationship Id="rId286" Type="http://schemas.openxmlformats.org/officeDocument/2006/relationships/image" Target="../media/image3050.png"/><Relationship Id="rId50" Type="http://schemas.openxmlformats.org/officeDocument/2006/relationships/image" Target="../media/image2814.png"/><Relationship Id="rId104" Type="http://schemas.openxmlformats.org/officeDocument/2006/relationships/image" Target="../media/image2868.png"/><Relationship Id="rId125" Type="http://schemas.openxmlformats.org/officeDocument/2006/relationships/image" Target="../media/image2889.svg"/><Relationship Id="rId146" Type="http://schemas.openxmlformats.org/officeDocument/2006/relationships/image" Target="../media/image2910.png"/><Relationship Id="rId167" Type="http://schemas.openxmlformats.org/officeDocument/2006/relationships/image" Target="../media/image2931.svg"/><Relationship Id="rId188" Type="http://schemas.openxmlformats.org/officeDocument/2006/relationships/image" Target="../media/image2952.png"/><Relationship Id="rId311" Type="http://schemas.openxmlformats.org/officeDocument/2006/relationships/image" Target="../media/image3075.svg"/><Relationship Id="rId332" Type="http://schemas.openxmlformats.org/officeDocument/2006/relationships/image" Target="../media/image3096.png"/><Relationship Id="rId353" Type="http://schemas.openxmlformats.org/officeDocument/2006/relationships/image" Target="../media/image3117.svg"/><Relationship Id="rId374" Type="http://schemas.openxmlformats.org/officeDocument/2006/relationships/image" Target="../media/image3138.png"/><Relationship Id="rId71" Type="http://schemas.openxmlformats.org/officeDocument/2006/relationships/image" Target="../media/image2835.svg"/><Relationship Id="rId92" Type="http://schemas.openxmlformats.org/officeDocument/2006/relationships/image" Target="../media/image2856.png"/><Relationship Id="rId213" Type="http://schemas.openxmlformats.org/officeDocument/2006/relationships/image" Target="../media/image2977.svg"/><Relationship Id="rId234" Type="http://schemas.openxmlformats.org/officeDocument/2006/relationships/image" Target="../media/image2998.png"/><Relationship Id="rId2" Type="http://schemas.openxmlformats.org/officeDocument/2006/relationships/image" Target="../media/image2766.png"/><Relationship Id="rId29" Type="http://schemas.openxmlformats.org/officeDocument/2006/relationships/image" Target="../media/image2793.svg"/><Relationship Id="rId255" Type="http://schemas.openxmlformats.org/officeDocument/2006/relationships/image" Target="../media/image3019.svg"/><Relationship Id="rId276" Type="http://schemas.openxmlformats.org/officeDocument/2006/relationships/image" Target="../media/image3040.png"/><Relationship Id="rId297" Type="http://schemas.openxmlformats.org/officeDocument/2006/relationships/image" Target="../media/image3061.svg"/><Relationship Id="rId40" Type="http://schemas.openxmlformats.org/officeDocument/2006/relationships/image" Target="../media/image2804.png"/><Relationship Id="rId115" Type="http://schemas.openxmlformats.org/officeDocument/2006/relationships/image" Target="../media/image2879.svg"/><Relationship Id="rId136" Type="http://schemas.openxmlformats.org/officeDocument/2006/relationships/image" Target="../media/image2900.png"/><Relationship Id="rId157" Type="http://schemas.openxmlformats.org/officeDocument/2006/relationships/image" Target="../media/image2921.svg"/><Relationship Id="rId178" Type="http://schemas.openxmlformats.org/officeDocument/2006/relationships/image" Target="../media/image2942.png"/><Relationship Id="rId301" Type="http://schemas.openxmlformats.org/officeDocument/2006/relationships/image" Target="../media/image3065.svg"/><Relationship Id="rId322" Type="http://schemas.openxmlformats.org/officeDocument/2006/relationships/image" Target="../media/image3086.png"/><Relationship Id="rId343" Type="http://schemas.openxmlformats.org/officeDocument/2006/relationships/image" Target="../media/image3107.svg"/><Relationship Id="rId364" Type="http://schemas.openxmlformats.org/officeDocument/2006/relationships/image" Target="../media/image3128.png"/><Relationship Id="rId61" Type="http://schemas.openxmlformats.org/officeDocument/2006/relationships/image" Target="../media/image2825.svg"/><Relationship Id="rId82" Type="http://schemas.openxmlformats.org/officeDocument/2006/relationships/image" Target="../media/image2846.png"/><Relationship Id="rId199" Type="http://schemas.openxmlformats.org/officeDocument/2006/relationships/image" Target="../media/image2963.svg"/><Relationship Id="rId203" Type="http://schemas.openxmlformats.org/officeDocument/2006/relationships/image" Target="../media/image2967.svg"/><Relationship Id="rId385" Type="http://schemas.openxmlformats.org/officeDocument/2006/relationships/image" Target="../media/image3149.svg"/><Relationship Id="rId19" Type="http://schemas.openxmlformats.org/officeDocument/2006/relationships/image" Target="../media/image2783.svg"/><Relationship Id="rId224" Type="http://schemas.openxmlformats.org/officeDocument/2006/relationships/image" Target="../media/image2988.png"/><Relationship Id="rId245" Type="http://schemas.openxmlformats.org/officeDocument/2006/relationships/image" Target="../media/image3009.svg"/><Relationship Id="rId266" Type="http://schemas.openxmlformats.org/officeDocument/2006/relationships/image" Target="../media/image3030.png"/><Relationship Id="rId287" Type="http://schemas.openxmlformats.org/officeDocument/2006/relationships/image" Target="../media/image3051.svg"/><Relationship Id="rId30" Type="http://schemas.openxmlformats.org/officeDocument/2006/relationships/image" Target="../media/image2794.png"/><Relationship Id="rId105" Type="http://schemas.openxmlformats.org/officeDocument/2006/relationships/image" Target="../media/image2869.svg"/><Relationship Id="rId126" Type="http://schemas.openxmlformats.org/officeDocument/2006/relationships/image" Target="../media/image2890.png"/><Relationship Id="rId147" Type="http://schemas.openxmlformats.org/officeDocument/2006/relationships/image" Target="../media/image2911.svg"/><Relationship Id="rId168" Type="http://schemas.openxmlformats.org/officeDocument/2006/relationships/image" Target="../media/image2932.png"/><Relationship Id="rId312" Type="http://schemas.openxmlformats.org/officeDocument/2006/relationships/image" Target="../media/image3076.png"/><Relationship Id="rId333" Type="http://schemas.openxmlformats.org/officeDocument/2006/relationships/image" Target="../media/image3097.svg"/><Relationship Id="rId354" Type="http://schemas.openxmlformats.org/officeDocument/2006/relationships/image" Target="../media/image3118.png"/><Relationship Id="rId51" Type="http://schemas.openxmlformats.org/officeDocument/2006/relationships/image" Target="../media/image2815.svg"/><Relationship Id="rId72" Type="http://schemas.openxmlformats.org/officeDocument/2006/relationships/image" Target="../media/image2836.png"/><Relationship Id="rId93" Type="http://schemas.openxmlformats.org/officeDocument/2006/relationships/image" Target="../media/image2857.svg"/><Relationship Id="rId189" Type="http://schemas.openxmlformats.org/officeDocument/2006/relationships/image" Target="../media/image2953.svg"/><Relationship Id="rId375" Type="http://schemas.openxmlformats.org/officeDocument/2006/relationships/image" Target="../media/image3139.svg"/><Relationship Id="rId3" Type="http://schemas.openxmlformats.org/officeDocument/2006/relationships/image" Target="../media/image2767.svg"/><Relationship Id="rId214" Type="http://schemas.openxmlformats.org/officeDocument/2006/relationships/image" Target="../media/image2978.png"/><Relationship Id="rId235" Type="http://schemas.openxmlformats.org/officeDocument/2006/relationships/image" Target="../media/image2999.svg"/><Relationship Id="rId256" Type="http://schemas.openxmlformats.org/officeDocument/2006/relationships/image" Target="../media/image3020.png"/><Relationship Id="rId277" Type="http://schemas.openxmlformats.org/officeDocument/2006/relationships/image" Target="../media/image3041.svg"/><Relationship Id="rId298" Type="http://schemas.openxmlformats.org/officeDocument/2006/relationships/image" Target="../media/image3062.png"/><Relationship Id="rId116" Type="http://schemas.openxmlformats.org/officeDocument/2006/relationships/image" Target="../media/image2880.png"/><Relationship Id="rId137" Type="http://schemas.openxmlformats.org/officeDocument/2006/relationships/image" Target="../media/image2901.svg"/><Relationship Id="rId158" Type="http://schemas.openxmlformats.org/officeDocument/2006/relationships/image" Target="../media/image2922.png"/><Relationship Id="rId302" Type="http://schemas.openxmlformats.org/officeDocument/2006/relationships/image" Target="../media/image3066.png"/><Relationship Id="rId323" Type="http://schemas.openxmlformats.org/officeDocument/2006/relationships/image" Target="../media/image3087.svg"/><Relationship Id="rId344" Type="http://schemas.openxmlformats.org/officeDocument/2006/relationships/image" Target="../media/image3108.png"/><Relationship Id="rId20" Type="http://schemas.openxmlformats.org/officeDocument/2006/relationships/image" Target="../media/image2784.png"/><Relationship Id="rId41" Type="http://schemas.openxmlformats.org/officeDocument/2006/relationships/image" Target="../media/image2805.svg"/><Relationship Id="rId62" Type="http://schemas.openxmlformats.org/officeDocument/2006/relationships/image" Target="../media/image2826.png"/><Relationship Id="rId83" Type="http://schemas.openxmlformats.org/officeDocument/2006/relationships/image" Target="../media/image2847.svg"/><Relationship Id="rId179" Type="http://schemas.openxmlformats.org/officeDocument/2006/relationships/image" Target="../media/image2943.svg"/><Relationship Id="rId365" Type="http://schemas.openxmlformats.org/officeDocument/2006/relationships/image" Target="../media/image3129.svg"/><Relationship Id="rId190" Type="http://schemas.openxmlformats.org/officeDocument/2006/relationships/image" Target="../media/image2954.png"/><Relationship Id="rId204" Type="http://schemas.openxmlformats.org/officeDocument/2006/relationships/image" Target="../media/image2968.png"/><Relationship Id="rId225" Type="http://schemas.openxmlformats.org/officeDocument/2006/relationships/image" Target="../media/image2989.svg"/><Relationship Id="rId246" Type="http://schemas.openxmlformats.org/officeDocument/2006/relationships/image" Target="../media/image3010.png"/><Relationship Id="rId267" Type="http://schemas.openxmlformats.org/officeDocument/2006/relationships/image" Target="../media/image3031.svg"/><Relationship Id="rId288" Type="http://schemas.openxmlformats.org/officeDocument/2006/relationships/image" Target="../media/image3052.png"/><Relationship Id="rId106" Type="http://schemas.openxmlformats.org/officeDocument/2006/relationships/image" Target="../media/image2870.png"/><Relationship Id="rId127" Type="http://schemas.openxmlformats.org/officeDocument/2006/relationships/image" Target="../media/image2891.svg"/><Relationship Id="rId313" Type="http://schemas.openxmlformats.org/officeDocument/2006/relationships/image" Target="../media/image3077.svg"/><Relationship Id="rId10" Type="http://schemas.openxmlformats.org/officeDocument/2006/relationships/image" Target="../media/image2774.png"/><Relationship Id="rId31" Type="http://schemas.openxmlformats.org/officeDocument/2006/relationships/image" Target="../media/image2795.svg"/><Relationship Id="rId52" Type="http://schemas.openxmlformats.org/officeDocument/2006/relationships/image" Target="../media/image2816.png"/><Relationship Id="rId73" Type="http://schemas.openxmlformats.org/officeDocument/2006/relationships/image" Target="../media/image2837.svg"/><Relationship Id="rId94" Type="http://schemas.openxmlformats.org/officeDocument/2006/relationships/image" Target="../media/image2858.png"/><Relationship Id="rId148" Type="http://schemas.openxmlformats.org/officeDocument/2006/relationships/image" Target="../media/image2912.png"/><Relationship Id="rId169" Type="http://schemas.openxmlformats.org/officeDocument/2006/relationships/image" Target="../media/image2933.svg"/><Relationship Id="rId334" Type="http://schemas.openxmlformats.org/officeDocument/2006/relationships/image" Target="../media/image3098.png"/><Relationship Id="rId355" Type="http://schemas.openxmlformats.org/officeDocument/2006/relationships/image" Target="../media/image3119.svg"/><Relationship Id="rId376" Type="http://schemas.openxmlformats.org/officeDocument/2006/relationships/image" Target="../media/image3140.png"/><Relationship Id="rId4" Type="http://schemas.openxmlformats.org/officeDocument/2006/relationships/image" Target="../media/image2768.png"/><Relationship Id="rId180" Type="http://schemas.openxmlformats.org/officeDocument/2006/relationships/image" Target="../media/image2944.png"/><Relationship Id="rId215" Type="http://schemas.openxmlformats.org/officeDocument/2006/relationships/image" Target="../media/image2979.svg"/><Relationship Id="rId236" Type="http://schemas.openxmlformats.org/officeDocument/2006/relationships/image" Target="../media/image3000.png"/><Relationship Id="rId257" Type="http://schemas.openxmlformats.org/officeDocument/2006/relationships/image" Target="../media/image3021.svg"/><Relationship Id="rId278" Type="http://schemas.openxmlformats.org/officeDocument/2006/relationships/image" Target="../media/image3042.png"/><Relationship Id="rId303" Type="http://schemas.openxmlformats.org/officeDocument/2006/relationships/image" Target="../media/image3067.svg"/><Relationship Id="rId42" Type="http://schemas.openxmlformats.org/officeDocument/2006/relationships/image" Target="../media/image2806.png"/><Relationship Id="rId84" Type="http://schemas.openxmlformats.org/officeDocument/2006/relationships/image" Target="../media/image2848.png"/><Relationship Id="rId138" Type="http://schemas.openxmlformats.org/officeDocument/2006/relationships/image" Target="../media/image2902.png"/><Relationship Id="rId345" Type="http://schemas.openxmlformats.org/officeDocument/2006/relationships/image" Target="../media/image3109.svg"/><Relationship Id="rId191" Type="http://schemas.openxmlformats.org/officeDocument/2006/relationships/image" Target="../media/image2955.svg"/><Relationship Id="rId205" Type="http://schemas.openxmlformats.org/officeDocument/2006/relationships/image" Target="../media/image2969.svg"/><Relationship Id="rId247" Type="http://schemas.openxmlformats.org/officeDocument/2006/relationships/image" Target="../media/image3011.svg"/><Relationship Id="rId107" Type="http://schemas.openxmlformats.org/officeDocument/2006/relationships/image" Target="../media/image2871.svg"/><Relationship Id="rId289" Type="http://schemas.openxmlformats.org/officeDocument/2006/relationships/image" Target="../media/image3053.svg"/><Relationship Id="rId11" Type="http://schemas.openxmlformats.org/officeDocument/2006/relationships/image" Target="../media/image2775.svg"/><Relationship Id="rId53" Type="http://schemas.openxmlformats.org/officeDocument/2006/relationships/image" Target="../media/image2817.svg"/><Relationship Id="rId149" Type="http://schemas.openxmlformats.org/officeDocument/2006/relationships/image" Target="../media/image2913.svg"/><Relationship Id="rId314" Type="http://schemas.openxmlformats.org/officeDocument/2006/relationships/image" Target="../media/image3078.png"/><Relationship Id="rId356" Type="http://schemas.openxmlformats.org/officeDocument/2006/relationships/image" Target="../media/image3120.png"/><Relationship Id="rId95" Type="http://schemas.openxmlformats.org/officeDocument/2006/relationships/image" Target="../media/image2859.svg"/><Relationship Id="rId160" Type="http://schemas.openxmlformats.org/officeDocument/2006/relationships/image" Target="../media/image2924.png"/><Relationship Id="rId216" Type="http://schemas.openxmlformats.org/officeDocument/2006/relationships/image" Target="../media/image2980.png"/><Relationship Id="rId258" Type="http://schemas.openxmlformats.org/officeDocument/2006/relationships/image" Target="../media/image3022.png"/><Relationship Id="rId22" Type="http://schemas.openxmlformats.org/officeDocument/2006/relationships/image" Target="../media/image2786.png"/><Relationship Id="rId64" Type="http://schemas.openxmlformats.org/officeDocument/2006/relationships/image" Target="../media/image2828.png"/><Relationship Id="rId118" Type="http://schemas.openxmlformats.org/officeDocument/2006/relationships/image" Target="../media/image2882.png"/><Relationship Id="rId325" Type="http://schemas.openxmlformats.org/officeDocument/2006/relationships/image" Target="../media/image3089.svg"/><Relationship Id="rId367" Type="http://schemas.openxmlformats.org/officeDocument/2006/relationships/image" Target="../media/image3131.svg"/><Relationship Id="rId171" Type="http://schemas.openxmlformats.org/officeDocument/2006/relationships/image" Target="../media/image2935.svg"/><Relationship Id="rId227" Type="http://schemas.openxmlformats.org/officeDocument/2006/relationships/image" Target="../media/image2991.svg"/><Relationship Id="rId269" Type="http://schemas.openxmlformats.org/officeDocument/2006/relationships/image" Target="../media/image3033.svg"/><Relationship Id="rId33" Type="http://schemas.openxmlformats.org/officeDocument/2006/relationships/image" Target="../media/image2797.svg"/><Relationship Id="rId129" Type="http://schemas.openxmlformats.org/officeDocument/2006/relationships/image" Target="../media/image2893.svg"/><Relationship Id="rId280" Type="http://schemas.openxmlformats.org/officeDocument/2006/relationships/image" Target="../media/image3044.png"/><Relationship Id="rId336" Type="http://schemas.openxmlformats.org/officeDocument/2006/relationships/image" Target="../media/image3100.png"/><Relationship Id="rId75" Type="http://schemas.openxmlformats.org/officeDocument/2006/relationships/image" Target="../media/image2839.svg"/><Relationship Id="rId140" Type="http://schemas.openxmlformats.org/officeDocument/2006/relationships/image" Target="../media/image2904.png"/><Relationship Id="rId182" Type="http://schemas.openxmlformats.org/officeDocument/2006/relationships/image" Target="../media/image2946.png"/><Relationship Id="rId378" Type="http://schemas.openxmlformats.org/officeDocument/2006/relationships/image" Target="../media/image3142.png"/><Relationship Id="rId6" Type="http://schemas.openxmlformats.org/officeDocument/2006/relationships/image" Target="../media/image2770.png"/><Relationship Id="rId238" Type="http://schemas.openxmlformats.org/officeDocument/2006/relationships/image" Target="../media/image3002.png"/><Relationship Id="rId291" Type="http://schemas.openxmlformats.org/officeDocument/2006/relationships/image" Target="../media/image3055.svg"/><Relationship Id="rId305" Type="http://schemas.openxmlformats.org/officeDocument/2006/relationships/image" Target="../media/image3069.svg"/><Relationship Id="rId347" Type="http://schemas.openxmlformats.org/officeDocument/2006/relationships/image" Target="../media/image3111.svg"/><Relationship Id="rId44" Type="http://schemas.openxmlformats.org/officeDocument/2006/relationships/image" Target="../media/image2808.png"/><Relationship Id="rId86" Type="http://schemas.openxmlformats.org/officeDocument/2006/relationships/image" Target="../media/image2850.png"/><Relationship Id="rId151" Type="http://schemas.openxmlformats.org/officeDocument/2006/relationships/image" Target="../media/image2915.svg"/><Relationship Id="rId193" Type="http://schemas.openxmlformats.org/officeDocument/2006/relationships/image" Target="../media/image2957.svg"/><Relationship Id="rId207" Type="http://schemas.openxmlformats.org/officeDocument/2006/relationships/image" Target="../media/image2971.svg"/><Relationship Id="rId249" Type="http://schemas.openxmlformats.org/officeDocument/2006/relationships/image" Target="../media/image3013.svg"/><Relationship Id="rId13" Type="http://schemas.openxmlformats.org/officeDocument/2006/relationships/image" Target="../media/image2777.svg"/><Relationship Id="rId109" Type="http://schemas.openxmlformats.org/officeDocument/2006/relationships/image" Target="../media/image2873.svg"/><Relationship Id="rId260" Type="http://schemas.openxmlformats.org/officeDocument/2006/relationships/image" Target="../media/image3024.png"/><Relationship Id="rId316" Type="http://schemas.openxmlformats.org/officeDocument/2006/relationships/image" Target="../media/image3080.png"/><Relationship Id="rId55" Type="http://schemas.openxmlformats.org/officeDocument/2006/relationships/image" Target="../media/image2819.svg"/><Relationship Id="rId97" Type="http://schemas.openxmlformats.org/officeDocument/2006/relationships/image" Target="../media/image2861.svg"/><Relationship Id="rId120" Type="http://schemas.openxmlformats.org/officeDocument/2006/relationships/image" Target="../media/image2884.png"/><Relationship Id="rId358" Type="http://schemas.openxmlformats.org/officeDocument/2006/relationships/image" Target="../media/image3122.png"/><Relationship Id="rId162" Type="http://schemas.openxmlformats.org/officeDocument/2006/relationships/image" Target="../media/image2926.png"/><Relationship Id="rId218" Type="http://schemas.openxmlformats.org/officeDocument/2006/relationships/image" Target="../media/image2982.png"/><Relationship Id="rId271" Type="http://schemas.openxmlformats.org/officeDocument/2006/relationships/image" Target="../media/image3035.svg"/><Relationship Id="rId24" Type="http://schemas.openxmlformats.org/officeDocument/2006/relationships/image" Target="../media/image2788.png"/><Relationship Id="rId66" Type="http://schemas.openxmlformats.org/officeDocument/2006/relationships/image" Target="../media/image2830.png"/><Relationship Id="rId131" Type="http://schemas.openxmlformats.org/officeDocument/2006/relationships/image" Target="../media/image2895.svg"/><Relationship Id="rId327" Type="http://schemas.openxmlformats.org/officeDocument/2006/relationships/image" Target="../media/image3091.svg"/><Relationship Id="rId369" Type="http://schemas.openxmlformats.org/officeDocument/2006/relationships/image" Target="../media/image3133.svg"/><Relationship Id="rId173" Type="http://schemas.openxmlformats.org/officeDocument/2006/relationships/image" Target="../media/image2937.svg"/><Relationship Id="rId229" Type="http://schemas.openxmlformats.org/officeDocument/2006/relationships/image" Target="../media/image2993.svg"/><Relationship Id="rId380" Type="http://schemas.openxmlformats.org/officeDocument/2006/relationships/image" Target="../media/image3144.png"/><Relationship Id="rId240" Type="http://schemas.openxmlformats.org/officeDocument/2006/relationships/image" Target="../media/image3004.png"/><Relationship Id="rId35" Type="http://schemas.openxmlformats.org/officeDocument/2006/relationships/image" Target="../media/image2799.svg"/><Relationship Id="rId77" Type="http://schemas.openxmlformats.org/officeDocument/2006/relationships/image" Target="../media/image2841.svg"/><Relationship Id="rId100" Type="http://schemas.openxmlformats.org/officeDocument/2006/relationships/image" Target="../media/image2864.png"/><Relationship Id="rId282" Type="http://schemas.openxmlformats.org/officeDocument/2006/relationships/image" Target="../media/image3046.png"/><Relationship Id="rId338" Type="http://schemas.openxmlformats.org/officeDocument/2006/relationships/image" Target="../media/image3102.png"/><Relationship Id="rId8" Type="http://schemas.openxmlformats.org/officeDocument/2006/relationships/image" Target="../media/image2772.png"/><Relationship Id="rId142" Type="http://schemas.openxmlformats.org/officeDocument/2006/relationships/image" Target="../media/image2906.png"/><Relationship Id="rId184" Type="http://schemas.openxmlformats.org/officeDocument/2006/relationships/image" Target="../media/image2948.png"/><Relationship Id="rId251" Type="http://schemas.openxmlformats.org/officeDocument/2006/relationships/image" Target="../media/image3015.svg"/><Relationship Id="rId46" Type="http://schemas.openxmlformats.org/officeDocument/2006/relationships/image" Target="../media/image2810.png"/><Relationship Id="rId293" Type="http://schemas.openxmlformats.org/officeDocument/2006/relationships/image" Target="../media/image3057.svg"/><Relationship Id="rId307" Type="http://schemas.openxmlformats.org/officeDocument/2006/relationships/image" Target="../media/image3071.svg"/><Relationship Id="rId349" Type="http://schemas.openxmlformats.org/officeDocument/2006/relationships/image" Target="../media/image3113.svg"/><Relationship Id="rId88" Type="http://schemas.openxmlformats.org/officeDocument/2006/relationships/image" Target="../media/image2852.png"/><Relationship Id="rId111" Type="http://schemas.openxmlformats.org/officeDocument/2006/relationships/image" Target="../media/image2875.svg"/><Relationship Id="rId153" Type="http://schemas.openxmlformats.org/officeDocument/2006/relationships/image" Target="../media/image2917.svg"/><Relationship Id="rId195" Type="http://schemas.openxmlformats.org/officeDocument/2006/relationships/image" Target="../media/image2959.svg"/><Relationship Id="rId209" Type="http://schemas.openxmlformats.org/officeDocument/2006/relationships/image" Target="../media/image2973.svg"/><Relationship Id="rId360" Type="http://schemas.openxmlformats.org/officeDocument/2006/relationships/image" Target="../media/image3124.png"/><Relationship Id="rId220" Type="http://schemas.openxmlformats.org/officeDocument/2006/relationships/image" Target="../media/image2984.png"/><Relationship Id="rId15" Type="http://schemas.openxmlformats.org/officeDocument/2006/relationships/image" Target="../media/image2779.svg"/><Relationship Id="rId57" Type="http://schemas.openxmlformats.org/officeDocument/2006/relationships/image" Target="../media/image2821.svg"/><Relationship Id="rId262" Type="http://schemas.openxmlformats.org/officeDocument/2006/relationships/image" Target="../media/image3026.png"/><Relationship Id="rId318" Type="http://schemas.openxmlformats.org/officeDocument/2006/relationships/image" Target="../media/image3082.png"/><Relationship Id="rId99" Type="http://schemas.openxmlformats.org/officeDocument/2006/relationships/image" Target="../media/image2863.svg"/><Relationship Id="rId122" Type="http://schemas.openxmlformats.org/officeDocument/2006/relationships/image" Target="../media/image2886.png"/><Relationship Id="rId164" Type="http://schemas.openxmlformats.org/officeDocument/2006/relationships/image" Target="../media/image2928.png"/><Relationship Id="rId371" Type="http://schemas.openxmlformats.org/officeDocument/2006/relationships/image" Target="../media/image3135.svg"/><Relationship Id="rId26" Type="http://schemas.openxmlformats.org/officeDocument/2006/relationships/image" Target="../media/image2790.png"/><Relationship Id="rId231" Type="http://schemas.openxmlformats.org/officeDocument/2006/relationships/image" Target="../media/image2995.svg"/><Relationship Id="rId273" Type="http://schemas.openxmlformats.org/officeDocument/2006/relationships/image" Target="../media/image3037.svg"/><Relationship Id="rId329" Type="http://schemas.openxmlformats.org/officeDocument/2006/relationships/image" Target="../media/image3093.svg"/></Relationships>
</file>

<file path=ppt/slides/_rels/slide8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265.svg"/><Relationship Id="rId299" Type="http://schemas.openxmlformats.org/officeDocument/2006/relationships/image" Target="../media/image3447.svg"/><Relationship Id="rId21" Type="http://schemas.openxmlformats.org/officeDocument/2006/relationships/image" Target="../media/image3169.svg"/><Relationship Id="rId63" Type="http://schemas.openxmlformats.org/officeDocument/2006/relationships/image" Target="../media/image3211.svg"/><Relationship Id="rId159" Type="http://schemas.openxmlformats.org/officeDocument/2006/relationships/image" Target="../media/image3307.svg"/><Relationship Id="rId324" Type="http://schemas.openxmlformats.org/officeDocument/2006/relationships/image" Target="../media/image3472.png"/><Relationship Id="rId366" Type="http://schemas.openxmlformats.org/officeDocument/2006/relationships/image" Target="../media/image3514.png"/><Relationship Id="rId170" Type="http://schemas.openxmlformats.org/officeDocument/2006/relationships/image" Target="../media/image3318.png"/><Relationship Id="rId226" Type="http://schemas.openxmlformats.org/officeDocument/2006/relationships/image" Target="../media/image3374.png"/><Relationship Id="rId268" Type="http://schemas.openxmlformats.org/officeDocument/2006/relationships/image" Target="../media/image3416.png"/><Relationship Id="rId32" Type="http://schemas.openxmlformats.org/officeDocument/2006/relationships/image" Target="../media/image3180.png"/><Relationship Id="rId74" Type="http://schemas.openxmlformats.org/officeDocument/2006/relationships/image" Target="../media/image3222.png"/><Relationship Id="rId128" Type="http://schemas.openxmlformats.org/officeDocument/2006/relationships/image" Target="../media/image3276.png"/><Relationship Id="rId335" Type="http://schemas.openxmlformats.org/officeDocument/2006/relationships/image" Target="../media/image3483.svg"/><Relationship Id="rId377" Type="http://schemas.openxmlformats.org/officeDocument/2006/relationships/image" Target="../media/image3525.svg"/><Relationship Id="rId5" Type="http://schemas.openxmlformats.org/officeDocument/2006/relationships/image" Target="../media/image3153.svg"/><Relationship Id="rId181" Type="http://schemas.openxmlformats.org/officeDocument/2006/relationships/image" Target="../media/image3329.svg"/><Relationship Id="rId237" Type="http://schemas.openxmlformats.org/officeDocument/2006/relationships/image" Target="../media/image3385.svg"/><Relationship Id="rId279" Type="http://schemas.openxmlformats.org/officeDocument/2006/relationships/image" Target="../media/image3427.svg"/><Relationship Id="rId43" Type="http://schemas.openxmlformats.org/officeDocument/2006/relationships/image" Target="../media/image3191.svg"/><Relationship Id="rId139" Type="http://schemas.openxmlformats.org/officeDocument/2006/relationships/image" Target="../media/image3287.svg"/><Relationship Id="rId290" Type="http://schemas.openxmlformats.org/officeDocument/2006/relationships/image" Target="../media/image3438.png"/><Relationship Id="rId304" Type="http://schemas.openxmlformats.org/officeDocument/2006/relationships/image" Target="../media/image3452.png"/><Relationship Id="rId346" Type="http://schemas.openxmlformats.org/officeDocument/2006/relationships/image" Target="../media/image3494.png"/><Relationship Id="rId85" Type="http://schemas.openxmlformats.org/officeDocument/2006/relationships/image" Target="../media/image3233.svg"/><Relationship Id="rId150" Type="http://schemas.openxmlformats.org/officeDocument/2006/relationships/image" Target="../media/image3298.png"/><Relationship Id="rId192" Type="http://schemas.openxmlformats.org/officeDocument/2006/relationships/image" Target="../media/image3340.png"/><Relationship Id="rId206" Type="http://schemas.openxmlformats.org/officeDocument/2006/relationships/image" Target="../media/image3354.png"/><Relationship Id="rId248" Type="http://schemas.openxmlformats.org/officeDocument/2006/relationships/image" Target="../media/image3396.png"/><Relationship Id="rId12" Type="http://schemas.openxmlformats.org/officeDocument/2006/relationships/image" Target="../media/image3160.png"/><Relationship Id="rId108" Type="http://schemas.openxmlformats.org/officeDocument/2006/relationships/image" Target="../media/image3256.png"/><Relationship Id="rId315" Type="http://schemas.openxmlformats.org/officeDocument/2006/relationships/image" Target="../media/image3463.svg"/><Relationship Id="rId357" Type="http://schemas.openxmlformats.org/officeDocument/2006/relationships/image" Target="../media/image3505.svg"/><Relationship Id="rId54" Type="http://schemas.openxmlformats.org/officeDocument/2006/relationships/image" Target="../media/image3202.png"/><Relationship Id="rId96" Type="http://schemas.openxmlformats.org/officeDocument/2006/relationships/image" Target="../media/image3244.png"/><Relationship Id="rId161" Type="http://schemas.openxmlformats.org/officeDocument/2006/relationships/image" Target="../media/image3309.svg"/><Relationship Id="rId217" Type="http://schemas.openxmlformats.org/officeDocument/2006/relationships/image" Target="../media/image3365.svg"/><Relationship Id="rId259" Type="http://schemas.openxmlformats.org/officeDocument/2006/relationships/image" Target="../media/image3407.svg"/><Relationship Id="rId23" Type="http://schemas.openxmlformats.org/officeDocument/2006/relationships/image" Target="../media/image3171.svg"/><Relationship Id="rId119" Type="http://schemas.openxmlformats.org/officeDocument/2006/relationships/image" Target="../media/image3267.svg"/><Relationship Id="rId270" Type="http://schemas.openxmlformats.org/officeDocument/2006/relationships/image" Target="../media/image3418.png"/><Relationship Id="rId326" Type="http://schemas.openxmlformats.org/officeDocument/2006/relationships/image" Target="../media/image3474.png"/><Relationship Id="rId65" Type="http://schemas.openxmlformats.org/officeDocument/2006/relationships/image" Target="../media/image3213.svg"/><Relationship Id="rId130" Type="http://schemas.openxmlformats.org/officeDocument/2006/relationships/image" Target="../media/image3278.png"/><Relationship Id="rId368" Type="http://schemas.openxmlformats.org/officeDocument/2006/relationships/image" Target="../media/image3516.png"/><Relationship Id="rId172" Type="http://schemas.openxmlformats.org/officeDocument/2006/relationships/image" Target="../media/image3320.png"/><Relationship Id="rId228" Type="http://schemas.openxmlformats.org/officeDocument/2006/relationships/image" Target="../media/image3376.png"/><Relationship Id="rId281" Type="http://schemas.openxmlformats.org/officeDocument/2006/relationships/image" Target="../media/image3429.svg"/><Relationship Id="rId337" Type="http://schemas.openxmlformats.org/officeDocument/2006/relationships/image" Target="../media/image3485.svg"/><Relationship Id="rId34" Type="http://schemas.openxmlformats.org/officeDocument/2006/relationships/image" Target="../media/image3182.png"/><Relationship Id="rId76" Type="http://schemas.openxmlformats.org/officeDocument/2006/relationships/image" Target="../media/image3224.png"/><Relationship Id="rId141" Type="http://schemas.openxmlformats.org/officeDocument/2006/relationships/image" Target="../media/image3289.svg"/><Relationship Id="rId379" Type="http://schemas.openxmlformats.org/officeDocument/2006/relationships/image" Target="../media/image3527.svg"/><Relationship Id="rId7" Type="http://schemas.openxmlformats.org/officeDocument/2006/relationships/image" Target="../media/image3155.svg"/><Relationship Id="rId183" Type="http://schemas.openxmlformats.org/officeDocument/2006/relationships/image" Target="../media/image3331.svg"/><Relationship Id="rId239" Type="http://schemas.openxmlformats.org/officeDocument/2006/relationships/image" Target="../media/image3387.svg"/><Relationship Id="rId250" Type="http://schemas.openxmlformats.org/officeDocument/2006/relationships/image" Target="../media/image3398.png"/><Relationship Id="rId292" Type="http://schemas.openxmlformats.org/officeDocument/2006/relationships/image" Target="../media/image3440.png"/><Relationship Id="rId306" Type="http://schemas.openxmlformats.org/officeDocument/2006/relationships/image" Target="../media/image3454.png"/><Relationship Id="rId45" Type="http://schemas.openxmlformats.org/officeDocument/2006/relationships/image" Target="../media/image3193.svg"/><Relationship Id="rId87" Type="http://schemas.openxmlformats.org/officeDocument/2006/relationships/image" Target="../media/image3235.svg"/><Relationship Id="rId110" Type="http://schemas.openxmlformats.org/officeDocument/2006/relationships/image" Target="../media/image3258.png"/><Relationship Id="rId348" Type="http://schemas.openxmlformats.org/officeDocument/2006/relationships/image" Target="../media/image3496.png"/><Relationship Id="rId152" Type="http://schemas.openxmlformats.org/officeDocument/2006/relationships/image" Target="../media/image3300.png"/><Relationship Id="rId194" Type="http://schemas.openxmlformats.org/officeDocument/2006/relationships/image" Target="../media/image3342.png"/><Relationship Id="rId208" Type="http://schemas.openxmlformats.org/officeDocument/2006/relationships/image" Target="../media/image3356.png"/><Relationship Id="rId261" Type="http://schemas.openxmlformats.org/officeDocument/2006/relationships/image" Target="../media/image3409.svg"/><Relationship Id="rId14" Type="http://schemas.openxmlformats.org/officeDocument/2006/relationships/image" Target="../media/image3162.png"/><Relationship Id="rId56" Type="http://schemas.openxmlformats.org/officeDocument/2006/relationships/image" Target="../media/image3204.png"/><Relationship Id="rId317" Type="http://schemas.openxmlformats.org/officeDocument/2006/relationships/image" Target="../media/image3465.svg"/><Relationship Id="rId359" Type="http://schemas.openxmlformats.org/officeDocument/2006/relationships/image" Target="../media/image3507.svg"/><Relationship Id="rId98" Type="http://schemas.openxmlformats.org/officeDocument/2006/relationships/image" Target="../media/image3246.png"/><Relationship Id="rId121" Type="http://schemas.openxmlformats.org/officeDocument/2006/relationships/image" Target="../media/image3269.svg"/><Relationship Id="rId163" Type="http://schemas.openxmlformats.org/officeDocument/2006/relationships/image" Target="../media/image3311.svg"/><Relationship Id="rId219" Type="http://schemas.openxmlformats.org/officeDocument/2006/relationships/image" Target="../media/image3367.svg"/><Relationship Id="rId370" Type="http://schemas.openxmlformats.org/officeDocument/2006/relationships/image" Target="../media/image3518.png"/><Relationship Id="rId230" Type="http://schemas.openxmlformats.org/officeDocument/2006/relationships/image" Target="../media/image3378.png"/><Relationship Id="rId25" Type="http://schemas.openxmlformats.org/officeDocument/2006/relationships/image" Target="../media/image3173.svg"/><Relationship Id="rId67" Type="http://schemas.openxmlformats.org/officeDocument/2006/relationships/image" Target="../media/image3215.svg"/><Relationship Id="rId272" Type="http://schemas.openxmlformats.org/officeDocument/2006/relationships/image" Target="../media/image3420.png"/><Relationship Id="rId328" Type="http://schemas.openxmlformats.org/officeDocument/2006/relationships/image" Target="../media/image3476.png"/><Relationship Id="rId132" Type="http://schemas.openxmlformats.org/officeDocument/2006/relationships/image" Target="../media/image3280.png"/><Relationship Id="rId174" Type="http://schemas.openxmlformats.org/officeDocument/2006/relationships/image" Target="../media/image3322.png"/><Relationship Id="rId381" Type="http://schemas.openxmlformats.org/officeDocument/2006/relationships/image" Target="../media/image3529.svg"/><Relationship Id="rId241" Type="http://schemas.openxmlformats.org/officeDocument/2006/relationships/image" Target="../media/image3389.svg"/><Relationship Id="rId36" Type="http://schemas.openxmlformats.org/officeDocument/2006/relationships/image" Target="../media/image3184.png"/><Relationship Id="rId283" Type="http://schemas.openxmlformats.org/officeDocument/2006/relationships/image" Target="../media/image3431.svg"/><Relationship Id="rId339" Type="http://schemas.openxmlformats.org/officeDocument/2006/relationships/image" Target="../media/image3487.svg"/><Relationship Id="rId78" Type="http://schemas.openxmlformats.org/officeDocument/2006/relationships/image" Target="../media/image3226.png"/><Relationship Id="rId101" Type="http://schemas.openxmlformats.org/officeDocument/2006/relationships/image" Target="../media/image3249.svg"/><Relationship Id="rId143" Type="http://schemas.openxmlformats.org/officeDocument/2006/relationships/image" Target="../media/image3291.svg"/><Relationship Id="rId185" Type="http://schemas.openxmlformats.org/officeDocument/2006/relationships/image" Target="../media/image3333.svg"/><Relationship Id="rId350" Type="http://schemas.openxmlformats.org/officeDocument/2006/relationships/image" Target="../media/image3498.png"/><Relationship Id="rId9" Type="http://schemas.openxmlformats.org/officeDocument/2006/relationships/image" Target="../media/image3157.svg"/><Relationship Id="rId210" Type="http://schemas.openxmlformats.org/officeDocument/2006/relationships/image" Target="../media/image3358.png"/><Relationship Id="rId252" Type="http://schemas.openxmlformats.org/officeDocument/2006/relationships/image" Target="../media/image3400.png"/><Relationship Id="rId294" Type="http://schemas.openxmlformats.org/officeDocument/2006/relationships/image" Target="../media/image3442.png"/><Relationship Id="rId308" Type="http://schemas.openxmlformats.org/officeDocument/2006/relationships/image" Target="../media/image3456.png"/><Relationship Id="rId47" Type="http://schemas.openxmlformats.org/officeDocument/2006/relationships/image" Target="../media/image3195.svg"/><Relationship Id="rId68" Type="http://schemas.openxmlformats.org/officeDocument/2006/relationships/image" Target="../media/image3216.png"/><Relationship Id="rId89" Type="http://schemas.openxmlformats.org/officeDocument/2006/relationships/image" Target="../media/image3237.svg"/><Relationship Id="rId112" Type="http://schemas.openxmlformats.org/officeDocument/2006/relationships/image" Target="../media/image3260.png"/><Relationship Id="rId133" Type="http://schemas.openxmlformats.org/officeDocument/2006/relationships/image" Target="../media/image3281.svg"/><Relationship Id="rId154" Type="http://schemas.openxmlformats.org/officeDocument/2006/relationships/image" Target="../media/image3302.png"/><Relationship Id="rId175" Type="http://schemas.openxmlformats.org/officeDocument/2006/relationships/image" Target="../media/image3323.svg"/><Relationship Id="rId340" Type="http://schemas.openxmlformats.org/officeDocument/2006/relationships/image" Target="../media/image3488.png"/><Relationship Id="rId361" Type="http://schemas.openxmlformats.org/officeDocument/2006/relationships/image" Target="../media/image3509.svg"/><Relationship Id="rId196" Type="http://schemas.openxmlformats.org/officeDocument/2006/relationships/image" Target="../media/image3344.png"/><Relationship Id="rId200" Type="http://schemas.openxmlformats.org/officeDocument/2006/relationships/image" Target="../media/image3348.png"/><Relationship Id="rId382" Type="http://schemas.openxmlformats.org/officeDocument/2006/relationships/image" Target="../media/image3530.png"/><Relationship Id="rId16" Type="http://schemas.openxmlformats.org/officeDocument/2006/relationships/image" Target="../media/image3164.png"/><Relationship Id="rId221" Type="http://schemas.openxmlformats.org/officeDocument/2006/relationships/image" Target="../media/image3369.svg"/><Relationship Id="rId242" Type="http://schemas.openxmlformats.org/officeDocument/2006/relationships/image" Target="../media/image3390.png"/><Relationship Id="rId263" Type="http://schemas.openxmlformats.org/officeDocument/2006/relationships/image" Target="../media/image3411.svg"/><Relationship Id="rId284" Type="http://schemas.openxmlformats.org/officeDocument/2006/relationships/image" Target="../media/image3432.png"/><Relationship Id="rId319" Type="http://schemas.openxmlformats.org/officeDocument/2006/relationships/image" Target="../media/image3467.svg"/><Relationship Id="rId37" Type="http://schemas.openxmlformats.org/officeDocument/2006/relationships/image" Target="../media/image3185.svg"/><Relationship Id="rId58" Type="http://schemas.openxmlformats.org/officeDocument/2006/relationships/image" Target="../media/image3206.png"/><Relationship Id="rId79" Type="http://schemas.openxmlformats.org/officeDocument/2006/relationships/image" Target="../media/image3227.svg"/><Relationship Id="rId102" Type="http://schemas.openxmlformats.org/officeDocument/2006/relationships/image" Target="../media/image3250.png"/><Relationship Id="rId123" Type="http://schemas.openxmlformats.org/officeDocument/2006/relationships/image" Target="../media/image3271.svg"/><Relationship Id="rId144" Type="http://schemas.openxmlformats.org/officeDocument/2006/relationships/image" Target="../media/image3292.png"/><Relationship Id="rId330" Type="http://schemas.openxmlformats.org/officeDocument/2006/relationships/image" Target="../media/image3478.png"/><Relationship Id="rId90" Type="http://schemas.openxmlformats.org/officeDocument/2006/relationships/image" Target="../media/image3238.png"/><Relationship Id="rId165" Type="http://schemas.openxmlformats.org/officeDocument/2006/relationships/image" Target="../media/image3313.svg"/><Relationship Id="rId186" Type="http://schemas.openxmlformats.org/officeDocument/2006/relationships/image" Target="../media/image3334.png"/><Relationship Id="rId351" Type="http://schemas.openxmlformats.org/officeDocument/2006/relationships/image" Target="../media/image3499.svg"/><Relationship Id="rId372" Type="http://schemas.openxmlformats.org/officeDocument/2006/relationships/image" Target="../media/image3520.png"/><Relationship Id="rId211" Type="http://schemas.openxmlformats.org/officeDocument/2006/relationships/image" Target="../media/image3359.svg"/><Relationship Id="rId232" Type="http://schemas.openxmlformats.org/officeDocument/2006/relationships/image" Target="../media/image3380.png"/><Relationship Id="rId253" Type="http://schemas.openxmlformats.org/officeDocument/2006/relationships/image" Target="../media/image3401.svg"/><Relationship Id="rId274" Type="http://schemas.openxmlformats.org/officeDocument/2006/relationships/image" Target="../media/image3422.png"/><Relationship Id="rId295" Type="http://schemas.openxmlformats.org/officeDocument/2006/relationships/image" Target="../media/image3443.svg"/><Relationship Id="rId309" Type="http://schemas.openxmlformats.org/officeDocument/2006/relationships/image" Target="../media/image3457.svg"/><Relationship Id="rId27" Type="http://schemas.openxmlformats.org/officeDocument/2006/relationships/image" Target="../media/image3175.svg"/><Relationship Id="rId48" Type="http://schemas.openxmlformats.org/officeDocument/2006/relationships/image" Target="../media/image3196.png"/><Relationship Id="rId69" Type="http://schemas.openxmlformats.org/officeDocument/2006/relationships/image" Target="../media/image3217.svg"/><Relationship Id="rId113" Type="http://schemas.openxmlformats.org/officeDocument/2006/relationships/image" Target="../media/image3261.svg"/><Relationship Id="rId134" Type="http://schemas.openxmlformats.org/officeDocument/2006/relationships/image" Target="../media/image3282.png"/><Relationship Id="rId320" Type="http://schemas.openxmlformats.org/officeDocument/2006/relationships/image" Target="../media/image3468.png"/><Relationship Id="rId80" Type="http://schemas.openxmlformats.org/officeDocument/2006/relationships/image" Target="../media/image3228.png"/><Relationship Id="rId155" Type="http://schemas.openxmlformats.org/officeDocument/2006/relationships/image" Target="../media/image3303.svg"/><Relationship Id="rId176" Type="http://schemas.openxmlformats.org/officeDocument/2006/relationships/image" Target="../media/image3324.png"/><Relationship Id="rId197" Type="http://schemas.openxmlformats.org/officeDocument/2006/relationships/image" Target="../media/image3345.svg"/><Relationship Id="rId341" Type="http://schemas.openxmlformats.org/officeDocument/2006/relationships/image" Target="../media/image3489.svg"/><Relationship Id="rId362" Type="http://schemas.openxmlformats.org/officeDocument/2006/relationships/image" Target="../media/image3510.png"/><Relationship Id="rId383" Type="http://schemas.openxmlformats.org/officeDocument/2006/relationships/image" Target="../media/image3531.svg"/><Relationship Id="rId201" Type="http://schemas.openxmlformats.org/officeDocument/2006/relationships/image" Target="../media/image3349.svg"/><Relationship Id="rId222" Type="http://schemas.openxmlformats.org/officeDocument/2006/relationships/image" Target="../media/image3370.png"/><Relationship Id="rId243" Type="http://schemas.openxmlformats.org/officeDocument/2006/relationships/image" Target="../media/image3391.svg"/><Relationship Id="rId264" Type="http://schemas.openxmlformats.org/officeDocument/2006/relationships/image" Target="../media/image3412.png"/><Relationship Id="rId285" Type="http://schemas.openxmlformats.org/officeDocument/2006/relationships/image" Target="../media/image3433.svg"/><Relationship Id="rId17" Type="http://schemas.openxmlformats.org/officeDocument/2006/relationships/image" Target="../media/image3165.svg"/><Relationship Id="rId38" Type="http://schemas.openxmlformats.org/officeDocument/2006/relationships/image" Target="../media/image3186.png"/><Relationship Id="rId59" Type="http://schemas.openxmlformats.org/officeDocument/2006/relationships/image" Target="../media/image3207.svg"/><Relationship Id="rId103" Type="http://schemas.openxmlformats.org/officeDocument/2006/relationships/image" Target="../media/image3251.svg"/><Relationship Id="rId124" Type="http://schemas.openxmlformats.org/officeDocument/2006/relationships/image" Target="../media/image3272.png"/><Relationship Id="rId310" Type="http://schemas.openxmlformats.org/officeDocument/2006/relationships/image" Target="../media/image3458.png"/><Relationship Id="rId70" Type="http://schemas.openxmlformats.org/officeDocument/2006/relationships/image" Target="../media/image3218.png"/><Relationship Id="rId91" Type="http://schemas.openxmlformats.org/officeDocument/2006/relationships/image" Target="../media/image3239.svg"/><Relationship Id="rId145" Type="http://schemas.openxmlformats.org/officeDocument/2006/relationships/image" Target="../media/image3293.svg"/><Relationship Id="rId166" Type="http://schemas.openxmlformats.org/officeDocument/2006/relationships/image" Target="../media/image3314.png"/><Relationship Id="rId187" Type="http://schemas.openxmlformats.org/officeDocument/2006/relationships/image" Target="../media/image3335.svg"/><Relationship Id="rId331" Type="http://schemas.openxmlformats.org/officeDocument/2006/relationships/image" Target="../media/image3479.svg"/><Relationship Id="rId352" Type="http://schemas.openxmlformats.org/officeDocument/2006/relationships/image" Target="../media/image3500.png"/><Relationship Id="rId373" Type="http://schemas.openxmlformats.org/officeDocument/2006/relationships/image" Target="../media/image3521.svg"/><Relationship Id="rId1" Type="http://schemas.openxmlformats.org/officeDocument/2006/relationships/slideLayout" Target="../slideLayouts/slideLayout7.xml"/><Relationship Id="rId212" Type="http://schemas.openxmlformats.org/officeDocument/2006/relationships/image" Target="../media/image3360.png"/><Relationship Id="rId233" Type="http://schemas.openxmlformats.org/officeDocument/2006/relationships/image" Target="../media/image3381.svg"/><Relationship Id="rId254" Type="http://schemas.openxmlformats.org/officeDocument/2006/relationships/image" Target="../media/image3402.png"/><Relationship Id="rId28" Type="http://schemas.openxmlformats.org/officeDocument/2006/relationships/image" Target="../media/image3176.png"/><Relationship Id="rId49" Type="http://schemas.openxmlformats.org/officeDocument/2006/relationships/image" Target="../media/image3197.svg"/><Relationship Id="rId114" Type="http://schemas.openxmlformats.org/officeDocument/2006/relationships/image" Target="../media/image3262.png"/><Relationship Id="rId275" Type="http://schemas.openxmlformats.org/officeDocument/2006/relationships/image" Target="../media/image3423.svg"/><Relationship Id="rId296" Type="http://schemas.openxmlformats.org/officeDocument/2006/relationships/image" Target="../media/image3444.png"/><Relationship Id="rId300" Type="http://schemas.openxmlformats.org/officeDocument/2006/relationships/image" Target="../media/image3448.png"/><Relationship Id="rId60" Type="http://schemas.openxmlformats.org/officeDocument/2006/relationships/image" Target="../media/image3208.png"/><Relationship Id="rId81" Type="http://schemas.openxmlformats.org/officeDocument/2006/relationships/image" Target="../media/image3229.svg"/><Relationship Id="rId135" Type="http://schemas.openxmlformats.org/officeDocument/2006/relationships/image" Target="../media/image3283.svg"/><Relationship Id="rId156" Type="http://schemas.openxmlformats.org/officeDocument/2006/relationships/image" Target="../media/image3304.png"/><Relationship Id="rId177" Type="http://schemas.openxmlformats.org/officeDocument/2006/relationships/image" Target="../media/image3325.svg"/><Relationship Id="rId198" Type="http://schemas.openxmlformats.org/officeDocument/2006/relationships/image" Target="../media/image3346.png"/><Relationship Id="rId321" Type="http://schemas.openxmlformats.org/officeDocument/2006/relationships/image" Target="../media/image3469.svg"/><Relationship Id="rId342" Type="http://schemas.openxmlformats.org/officeDocument/2006/relationships/image" Target="../media/image3490.png"/><Relationship Id="rId363" Type="http://schemas.openxmlformats.org/officeDocument/2006/relationships/image" Target="../media/image3511.svg"/><Relationship Id="rId384" Type="http://schemas.openxmlformats.org/officeDocument/2006/relationships/image" Target="../media/image3532.png"/><Relationship Id="rId202" Type="http://schemas.openxmlformats.org/officeDocument/2006/relationships/image" Target="../media/image3350.png"/><Relationship Id="rId223" Type="http://schemas.openxmlformats.org/officeDocument/2006/relationships/image" Target="../media/image3371.svg"/><Relationship Id="rId244" Type="http://schemas.openxmlformats.org/officeDocument/2006/relationships/image" Target="../media/image3392.png"/><Relationship Id="rId18" Type="http://schemas.openxmlformats.org/officeDocument/2006/relationships/image" Target="../media/image3166.png"/><Relationship Id="rId39" Type="http://schemas.openxmlformats.org/officeDocument/2006/relationships/image" Target="../media/image3187.svg"/><Relationship Id="rId265" Type="http://schemas.openxmlformats.org/officeDocument/2006/relationships/image" Target="../media/image3413.svg"/><Relationship Id="rId286" Type="http://schemas.openxmlformats.org/officeDocument/2006/relationships/image" Target="../media/image3434.png"/><Relationship Id="rId50" Type="http://schemas.openxmlformats.org/officeDocument/2006/relationships/image" Target="../media/image3198.png"/><Relationship Id="rId104" Type="http://schemas.openxmlformats.org/officeDocument/2006/relationships/image" Target="../media/image3252.png"/><Relationship Id="rId125" Type="http://schemas.openxmlformats.org/officeDocument/2006/relationships/image" Target="../media/image3273.svg"/><Relationship Id="rId146" Type="http://schemas.openxmlformats.org/officeDocument/2006/relationships/image" Target="../media/image3294.png"/><Relationship Id="rId167" Type="http://schemas.openxmlformats.org/officeDocument/2006/relationships/image" Target="../media/image3315.svg"/><Relationship Id="rId188" Type="http://schemas.openxmlformats.org/officeDocument/2006/relationships/image" Target="../media/image3336.png"/><Relationship Id="rId311" Type="http://schemas.openxmlformats.org/officeDocument/2006/relationships/image" Target="../media/image3459.svg"/><Relationship Id="rId332" Type="http://schemas.openxmlformats.org/officeDocument/2006/relationships/image" Target="../media/image3480.png"/><Relationship Id="rId353" Type="http://schemas.openxmlformats.org/officeDocument/2006/relationships/image" Target="../media/image3501.svg"/><Relationship Id="rId374" Type="http://schemas.openxmlformats.org/officeDocument/2006/relationships/image" Target="../media/image3522.png"/><Relationship Id="rId71" Type="http://schemas.openxmlformats.org/officeDocument/2006/relationships/image" Target="../media/image3219.svg"/><Relationship Id="rId92" Type="http://schemas.openxmlformats.org/officeDocument/2006/relationships/image" Target="../media/image3240.png"/><Relationship Id="rId213" Type="http://schemas.openxmlformats.org/officeDocument/2006/relationships/image" Target="../media/image3361.svg"/><Relationship Id="rId234" Type="http://schemas.openxmlformats.org/officeDocument/2006/relationships/image" Target="../media/image3382.png"/><Relationship Id="rId2" Type="http://schemas.openxmlformats.org/officeDocument/2006/relationships/image" Target="../media/image3150.png"/><Relationship Id="rId29" Type="http://schemas.openxmlformats.org/officeDocument/2006/relationships/image" Target="../media/image3177.svg"/><Relationship Id="rId255" Type="http://schemas.openxmlformats.org/officeDocument/2006/relationships/image" Target="../media/image3403.svg"/><Relationship Id="rId276" Type="http://schemas.openxmlformats.org/officeDocument/2006/relationships/image" Target="../media/image3424.png"/><Relationship Id="rId297" Type="http://schemas.openxmlformats.org/officeDocument/2006/relationships/image" Target="../media/image3445.svg"/><Relationship Id="rId40" Type="http://schemas.openxmlformats.org/officeDocument/2006/relationships/image" Target="../media/image3188.png"/><Relationship Id="rId115" Type="http://schemas.openxmlformats.org/officeDocument/2006/relationships/image" Target="../media/image3263.svg"/><Relationship Id="rId136" Type="http://schemas.openxmlformats.org/officeDocument/2006/relationships/image" Target="../media/image3284.png"/><Relationship Id="rId157" Type="http://schemas.openxmlformats.org/officeDocument/2006/relationships/image" Target="../media/image3305.svg"/><Relationship Id="rId178" Type="http://schemas.openxmlformats.org/officeDocument/2006/relationships/image" Target="../media/image3326.png"/><Relationship Id="rId301" Type="http://schemas.openxmlformats.org/officeDocument/2006/relationships/image" Target="../media/image3449.svg"/><Relationship Id="rId322" Type="http://schemas.openxmlformats.org/officeDocument/2006/relationships/image" Target="../media/image3470.png"/><Relationship Id="rId343" Type="http://schemas.openxmlformats.org/officeDocument/2006/relationships/image" Target="../media/image3491.svg"/><Relationship Id="rId364" Type="http://schemas.openxmlformats.org/officeDocument/2006/relationships/image" Target="../media/image3512.png"/><Relationship Id="rId61" Type="http://schemas.openxmlformats.org/officeDocument/2006/relationships/image" Target="../media/image3209.svg"/><Relationship Id="rId82" Type="http://schemas.openxmlformats.org/officeDocument/2006/relationships/image" Target="../media/image3230.png"/><Relationship Id="rId199" Type="http://schemas.openxmlformats.org/officeDocument/2006/relationships/image" Target="../media/image3347.svg"/><Relationship Id="rId203" Type="http://schemas.openxmlformats.org/officeDocument/2006/relationships/image" Target="../media/image3351.svg"/><Relationship Id="rId385" Type="http://schemas.openxmlformats.org/officeDocument/2006/relationships/image" Target="../media/image3533.svg"/><Relationship Id="rId19" Type="http://schemas.openxmlformats.org/officeDocument/2006/relationships/image" Target="../media/image3167.svg"/><Relationship Id="rId224" Type="http://schemas.openxmlformats.org/officeDocument/2006/relationships/image" Target="../media/image3372.png"/><Relationship Id="rId245" Type="http://schemas.openxmlformats.org/officeDocument/2006/relationships/image" Target="../media/image3393.svg"/><Relationship Id="rId266" Type="http://schemas.openxmlformats.org/officeDocument/2006/relationships/image" Target="../media/image3414.png"/><Relationship Id="rId287" Type="http://schemas.openxmlformats.org/officeDocument/2006/relationships/image" Target="../media/image3435.svg"/><Relationship Id="rId30" Type="http://schemas.openxmlformats.org/officeDocument/2006/relationships/image" Target="../media/image3178.png"/><Relationship Id="rId105" Type="http://schemas.openxmlformats.org/officeDocument/2006/relationships/image" Target="../media/image3253.svg"/><Relationship Id="rId126" Type="http://schemas.openxmlformats.org/officeDocument/2006/relationships/image" Target="../media/image3274.png"/><Relationship Id="rId147" Type="http://schemas.openxmlformats.org/officeDocument/2006/relationships/image" Target="../media/image3295.svg"/><Relationship Id="rId168" Type="http://schemas.openxmlformats.org/officeDocument/2006/relationships/image" Target="../media/image3316.png"/><Relationship Id="rId312" Type="http://schemas.openxmlformats.org/officeDocument/2006/relationships/image" Target="../media/image3460.png"/><Relationship Id="rId333" Type="http://schemas.openxmlformats.org/officeDocument/2006/relationships/image" Target="../media/image3481.svg"/><Relationship Id="rId354" Type="http://schemas.openxmlformats.org/officeDocument/2006/relationships/image" Target="../media/image3502.png"/><Relationship Id="rId51" Type="http://schemas.openxmlformats.org/officeDocument/2006/relationships/image" Target="../media/image3199.svg"/><Relationship Id="rId72" Type="http://schemas.openxmlformats.org/officeDocument/2006/relationships/image" Target="../media/image3220.png"/><Relationship Id="rId93" Type="http://schemas.openxmlformats.org/officeDocument/2006/relationships/image" Target="../media/image3241.svg"/><Relationship Id="rId189" Type="http://schemas.openxmlformats.org/officeDocument/2006/relationships/image" Target="../media/image3337.svg"/><Relationship Id="rId375" Type="http://schemas.openxmlformats.org/officeDocument/2006/relationships/image" Target="../media/image3523.svg"/><Relationship Id="rId3" Type="http://schemas.openxmlformats.org/officeDocument/2006/relationships/image" Target="../media/image3151.svg"/><Relationship Id="rId214" Type="http://schemas.openxmlformats.org/officeDocument/2006/relationships/image" Target="../media/image3362.png"/><Relationship Id="rId235" Type="http://schemas.openxmlformats.org/officeDocument/2006/relationships/image" Target="../media/image3383.svg"/><Relationship Id="rId256" Type="http://schemas.openxmlformats.org/officeDocument/2006/relationships/image" Target="../media/image3404.png"/><Relationship Id="rId277" Type="http://schemas.openxmlformats.org/officeDocument/2006/relationships/image" Target="../media/image3425.svg"/><Relationship Id="rId298" Type="http://schemas.openxmlformats.org/officeDocument/2006/relationships/image" Target="../media/image3446.png"/><Relationship Id="rId116" Type="http://schemas.openxmlformats.org/officeDocument/2006/relationships/image" Target="../media/image3264.png"/><Relationship Id="rId137" Type="http://schemas.openxmlformats.org/officeDocument/2006/relationships/image" Target="../media/image3285.svg"/><Relationship Id="rId158" Type="http://schemas.openxmlformats.org/officeDocument/2006/relationships/image" Target="../media/image3306.png"/><Relationship Id="rId302" Type="http://schemas.openxmlformats.org/officeDocument/2006/relationships/image" Target="../media/image3450.png"/><Relationship Id="rId323" Type="http://schemas.openxmlformats.org/officeDocument/2006/relationships/image" Target="../media/image3471.svg"/><Relationship Id="rId344" Type="http://schemas.openxmlformats.org/officeDocument/2006/relationships/image" Target="../media/image3492.png"/><Relationship Id="rId20" Type="http://schemas.openxmlformats.org/officeDocument/2006/relationships/image" Target="../media/image3168.png"/><Relationship Id="rId41" Type="http://schemas.openxmlformats.org/officeDocument/2006/relationships/image" Target="../media/image3189.svg"/><Relationship Id="rId62" Type="http://schemas.openxmlformats.org/officeDocument/2006/relationships/image" Target="../media/image3210.png"/><Relationship Id="rId83" Type="http://schemas.openxmlformats.org/officeDocument/2006/relationships/image" Target="../media/image3231.svg"/><Relationship Id="rId179" Type="http://schemas.openxmlformats.org/officeDocument/2006/relationships/image" Target="../media/image3327.svg"/><Relationship Id="rId365" Type="http://schemas.openxmlformats.org/officeDocument/2006/relationships/image" Target="../media/image3513.svg"/><Relationship Id="rId190" Type="http://schemas.openxmlformats.org/officeDocument/2006/relationships/image" Target="../media/image3338.png"/><Relationship Id="rId204" Type="http://schemas.openxmlformats.org/officeDocument/2006/relationships/image" Target="../media/image3352.png"/><Relationship Id="rId225" Type="http://schemas.openxmlformats.org/officeDocument/2006/relationships/image" Target="../media/image3373.svg"/><Relationship Id="rId246" Type="http://schemas.openxmlformats.org/officeDocument/2006/relationships/image" Target="../media/image3394.png"/><Relationship Id="rId267" Type="http://schemas.openxmlformats.org/officeDocument/2006/relationships/image" Target="../media/image3415.svg"/><Relationship Id="rId288" Type="http://schemas.openxmlformats.org/officeDocument/2006/relationships/image" Target="../media/image3436.png"/><Relationship Id="rId106" Type="http://schemas.openxmlformats.org/officeDocument/2006/relationships/image" Target="../media/image3254.png"/><Relationship Id="rId127" Type="http://schemas.openxmlformats.org/officeDocument/2006/relationships/image" Target="../media/image3275.svg"/><Relationship Id="rId313" Type="http://schemas.openxmlformats.org/officeDocument/2006/relationships/image" Target="../media/image3461.svg"/><Relationship Id="rId10" Type="http://schemas.openxmlformats.org/officeDocument/2006/relationships/image" Target="../media/image3158.png"/><Relationship Id="rId31" Type="http://schemas.openxmlformats.org/officeDocument/2006/relationships/image" Target="../media/image3179.svg"/><Relationship Id="rId52" Type="http://schemas.openxmlformats.org/officeDocument/2006/relationships/image" Target="../media/image3200.png"/><Relationship Id="rId73" Type="http://schemas.openxmlformats.org/officeDocument/2006/relationships/image" Target="../media/image3221.svg"/><Relationship Id="rId94" Type="http://schemas.openxmlformats.org/officeDocument/2006/relationships/image" Target="../media/image3242.png"/><Relationship Id="rId148" Type="http://schemas.openxmlformats.org/officeDocument/2006/relationships/image" Target="../media/image3296.png"/><Relationship Id="rId169" Type="http://schemas.openxmlformats.org/officeDocument/2006/relationships/image" Target="../media/image3317.svg"/><Relationship Id="rId334" Type="http://schemas.openxmlformats.org/officeDocument/2006/relationships/image" Target="../media/image3482.png"/><Relationship Id="rId355" Type="http://schemas.openxmlformats.org/officeDocument/2006/relationships/image" Target="../media/image3503.svg"/><Relationship Id="rId376" Type="http://schemas.openxmlformats.org/officeDocument/2006/relationships/image" Target="../media/image3524.png"/><Relationship Id="rId4" Type="http://schemas.openxmlformats.org/officeDocument/2006/relationships/image" Target="../media/image3152.png"/><Relationship Id="rId180" Type="http://schemas.openxmlformats.org/officeDocument/2006/relationships/image" Target="../media/image3328.png"/><Relationship Id="rId215" Type="http://schemas.openxmlformats.org/officeDocument/2006/relationships/image" Target="../media/image3363.svg"/><Relationship Id="rId236" Type="http://schemas.openxmlformats.org/officeDocument/2006/relationships/image" Target="../media/image3384.png"/><Relationship Id="rId257" Type="http://schemas.openxmlformats.org/officeDocument/2006/relationships/image" Target="../media/image3405.svg"/><Relationship Id="rId278" Type="http://schemas.openxmlformats.org/officeDocument/2006/relationships/image" Target="../media/image3426.png"/><Relationship Id="rId303" Type="http://schemas.openxmlformats.org/officeDocument/2006/relationships/image" Target="../media/image3451.svg"/><Relationship Id="rId42" Type="http://schemas.openxmlformats.org/officeDocument/2006/relationships/image" Target="../media/image3190.png"/><Relationship Id="rId84" Type="http://schemas.openxmlformats.org/officeDocument/2006/relationships/image" Target="../media/image3232.png"/><Relationship Id="rId138" Type="http://schemas.openxmlformats.org/officeDocument/2006/relationships/image" Target="../media/image3286.png"/><Relationship Id="rId345" Type="http://schemas.openxmlformats.org/officeDocument/2006/relationships/image" Target="../media/image3493.svg"/><Relationship Id="rId191" Type="http://schemas.openxmlformats.org/officeDocument/2006/relationships/image" Target="../media/image3339.svg"/><Relationship Id="rId205" Type="http://schemas.openxmlformats.org/officeDocument/2006/relationships/image" Target="../media/image3353.svg"/><Relationship Id="rId247" Type="http://schemas.openxmlformats.org/officeDocument/2006/relationships/image" Target="../media/image3395.svg"/><Relationship Id="rId107" Type="http://schemas.openxmlformats.org/officeDocument/2006/relationships/image" Target="../media/image3255.svg"/><Relationship Id="rId289" Type="http://schemas.openxmlformats.org/officeDocument/2006/relationships/image" Target="../media/image3437.svg"/><Relationship Id="rId11" Type="http://schemas.openxmlformats.org/officeDocument/2006/relationships/image" Target="../media/image3159.svg"/><Relationship Id="rId53" Type="http://schemas.openxmlformats.org/officeDocument/2006/relationships/image" Target="../media/image3201.svg"/><Relationship Id="rId149" Type="http://schemas.openxmlformats.org/officeDocument/2006/relationships/image" Target="../media/image3297.svg"/><Relationship Id="rId314" Type="http://schemas.openxmlformats.org/officeDocument/2006/relationships/image" Target="../media/image3462.png"/><Relationship Id="rId356" Type="http://schemas.openxmlformats.org/officeDocument/2006/relationships/image" Target="../media/image3504.png"/><Relationship Id="rId95" Type="http://schemas.openxmlformats.org/officeDocument/2006/relationships/image" Target="../media/image3243.svg"/><Relationship Id="rId160" Type="http://schemas.openxmlformats.org/officeDocument/2006/relationships/image" Target="../media/image3308.png"/><Relationship Id="rId216" Type="http://schemas.openxmlformats.org/officeDocument/2006/relationships/image" Target="../media/image3364.png"/><Relationship Id="rId258" Type="http://schemas.openxmlformats.org/officeDocument/2006/relationships/image" Target="../media/image3406.png"/><Relationship Id="rId22" Type="http://schemas.openxmlformats.org/officeDocument/2006/relationships/image" Target="../media/image3170.png"/><Relationship Id="rId64" Type="http://schemas.openxmlformats.org/officeDocument/2006/relationships/image" Target="../media/image3212.png"/><Relationship Id="rId118" Type="http://schemas.openxmlformats.org/officeDocument/2006/relationships/image" Target="../media/image3266.png"/><Relationship Id="rId325" Type="http://schemas.openxmlformats.org/officeDocument/2006/relationships/image" Target="../media/image3473.svg"/><Relationship Id="rId367" Type="http://schemas.openxmlformats.org/officeDocument/2006/relationships/image" Target="../media/image3515.svg"/><Relationship Id="rId171" Type="http://schemas.openxmlformats.org/officeDocument/2006/relationships/image" Target="../media/image3319.svg"/><Relationship Id="rId227" Type="http://schemas.openxmlformats.org/officeDocument/2006/relationships/image" Target="../media/image3375.svg"/><Relationship Id="rId269" Type="http://schemas.openxmlformats.org/officeDocument/2006/relationships/image" Target="../media/image3417.svg"/><Relationship Id="rId33" Type="http://schemas.openxmlformats.org/officeDocument/2006/relationships/image" Target="../media/image3181.svg"/><Relationship Id="rId129" Type="http://schemas.openxmlformats.org/officeDocument/2006/relationships/image" Target="../media/image3277.svg"/><Relationship Id="rId280" Type="http://schemas.openxmlformats.org/officeDocument/2006/relationships/image" Target="../media/image3428.png"/><Relationship Id="rId336" Type="http://schemas.openxmlformats.org/officeDocument/2006/relationships/image" Target="../media/image3484.png"/><Relationship Id="rId75" Type="http://schemas.openxmlformats.org/officeDocument/2006/relationships/image" Target="../media/image3223.svg"/><Relationship Id="rId140" Type="http://schemas.openxmlformats.org/officeDocument/2006/relationships/image" Target="../media/image3288.png"/><Relationship Id="rId182" Type="http://schemas.openxmlformats.org/officeDocument/2006/relationships/image" Target="../media/image3330.png"/><Relationship Id="rId378" Type="http://schemas.openxmlformats.org/officeDocument/2006/relationships/image" Target="../media/image3526.png"/><Relationship Id="rId6" Type="http://schemas.openxmlformats.org/officeDocument/2006/relationships/image" Target="../media/image3154.png"/><Relationship Id="rId238" Type="http://schemas.openxmlformats.org/officeDocument/2006/relationships/image" Target="../media/image3386.png"/><Relationship Id="rId291" Type="http://schemas.openxmlformats.org/officeDocument/2006/relationships/image" Target="../media/image3439.svg"/><Relationship Id="rId305" Type="http://schemas.openxmlformats.org/officeDocument/2006/relationships/image" Target="../media/image3453.svg"/><Relationship Id="rId347" Type="http://schemas.openxmlformats.org/officeDocument/2006/relationships/image" Target="../media/image3495.svg"/><Relationship Id="rId44" Type="http://schemas.openxmlformats.org/officeDocument/2006/relationships/image" Target="../media/image3192.png"/><Relationship Id="rId86" Type="http://schemas.openxmlformats.org/officeDocument/2006/relationships/image" Target="../media/image3234.png"/><Relationship Id="rId151" Type="http://schemas.openxmlformats.org/officeDocument/2006/relationships/image" Target="../media/image3299.svg"/><Relationship Id="rId193" Type="http://schemas.openxmlformats.org/officeDocument/2006/relationships/image" Target="../media/image3341.svg"/><Relationship Id="rId207" Type="http://schemas.openxmlformats.org/officeDocument/2006/relationships/image" Target="../media/image3355.svg"/><Relationship Id="rId249" Type="http://schemas.openxmlformats.org/officeDocument/2006/relationships/image" Target="../media/image3397.svg"/><Relationship Id="rId13" Type="http://schemas.openxmlformats.org/officeDocument/2006/relationships/image" Target="../media/image3161.svg"/><Relationship Id="rId109" Type="http://schemas.openxmlformats.org/officeDocument/2006/relationships/image" Target="../media/image3257.svg"/><Relationship Id="rId260" Type="http://schemas.openxmlformats.org/officeDocument/2006/relationships/image" Target="../media/image3408.png"/><Relationship Id="rId316" Type="http://schemas.openxmlformats.org/officeDocument/2006/relationships/image" Target="../media/image3464.png"/><Relationship Id="rId55" Type="http://schemas.openxmlformats.org/officeDocument/2006/relationships/image" Target="../media/image3203.svg"/><Relationship Id="rId97" Type="http://schemas.openxmlformats.org/officeDocument/2006/relationships/image" Target="../media/image3245.svg"/><Relationship Id="rId120" Type="http://schemas.openxmlformats.org/officeDocument/2006/relationships/image" Target="../media/image3268.png"/><Relationship Id="rId358" Type="http://schemas.openxmlformats.org/officeDocument/2006/relationships/image" Target="../media/image3506.png"/><Relationship Id="rId162" Type="http://schemas.openxmlformats.org/officeDocument/2006/relationships/image" Target="../media/image3310.png"/><Relationship Id="rId218" Type="http://schemas.openxmlformats.org/officeDocument/2006/relationships/image" Target="../media/image3366.png"/><Relationship Id="rId271" Type="http://schemas.openxmlformats.org/officeDocument/2006/relationships/image" Target="../media/image3419.svg"/><Relationship Id="rId24" Type="http://schemas.openxmlformats.org/officeDocument/2006/relationships/image" Target="../media/image3172.png"/><Relationship Id="rId66" Type="http://schemas.openxmlformats.org/officeDocument/2006/relationships/image" Target="../media/image3214.png"/><Relationship Id="rId131" Type="http://schemas.openxmlformats.org/officeDocument/2006/relationships/image" Target="../media/image3279.svg"/><Relationship Id="rId327" Type="http://schemas.openxmlformats.org/officeDocument/2006/relationships/image" Target="../media/image3475.svg"/><Relationship Id="rId369" Type="http://schemas.openxmlformats.org/officeDocument/2006/relationships/image" Target="../media/image3517.svg"/><Relationship Id="rId173" Type="http://schemas.openxmlformats.org/officeDocument/2006/relationships/image" Target="../media/image3321.svg"/><Relationship Id="rId229" Type="http://schemas.openxmlformats.org/officeDocument/2006/relationships/image" Target="../media/image3377.svg"/><Relationship Id="rId380" Type="http://schemas.openxmlformats.org/officeDocument/2006/relationships/image" Target="../media/image3528.png"/><Relationship Id="rId240" Type="http://schemas.openxmlformats.org/officeDocument/2006/relationships/image" Target="../media/image3388.png"/><Relationship Id="rId35" Type="http://schemas.openxmlformats.org/officeDocument/2006/relationships/image" Target="../media/image3183.svg"/><Relationship Id="rId77" Type="http://schemas.openxmlformats.org/officeDocument/2006/relationships/image" Target="../media/image3225.svg"/><Relationship Id="rId100" Type="http://schemas.openxmlformats.org/officeDocument/2006/relationships/image" Target="../media/image3248.png"/><Relationship Id="rId282" Type="http://schemas.openxmlformats.org/officeDocument/2006/relationships/image" Target="../media/image3430.png"/><Relationship Id="rId338" Type="http://schemas.openxmlformats.org/officeDocument/2006/relationships/image" Target="../media/image3486.png"/><Relationship Id="rId8" Type="http://schemas.openxmlformats.org/officeDocument/2006/relationships/image" Target="../media/image3156.png"/><Relationship Id="rId142" Type="http://schemas.openxmlformats.org/officeDocument/2006/relationships/image" Target="../media/image3290.png"/><Relationship Id="rId184" Type="http://schemas.openxmlformats.org/officeDocument/2006/relationships/image" Target="../media/image3332.png"/><Relationship Id="rId251" Type="http://schemas.openxmlformats.org/officeDocument/2006/relationships/image" Target="../media/image3399.svg"/><Relationship Id="rId46" Type="http://schemas.openxmlformats.org/officeDocument/2006/relationships/image" Target="../media/image3194.png"/><Relationship Id="rId293" Type="http://schemas.openxmlformats.org/officeDocument/2006/relationships/image" Target="../media/image3441.svg"/><Relationship Id="rId307" Type="http://schemas.openxmlformats.org/officeDocument/2006/relationships/image" Target="../media/image3455.svg"/><Relationship Id="rId349" Type="http://schemas.openxmlformats.org/officeDocument/2006/relationships/image" Target="../media/image3497.svg"/><Relationship Id="rId88" Type="http://schemas.openxmlformats.org/officeDocument/2006/relationships/image" Target="../media/image3236.png"/><Relationship Id="rId111" Type="http://schemas.openxmlformats.org/officeDocument/2006/relationships/image" Target="../media/image3259.svg"/><Relationship Id="rId153" Type="http://schemas.openxmlformats.org/officeDocument/2006/relationships/image" Target="../media/image3301.svg"/><Relationship Id="rId195" Type="http://schemas.openxmlformats.org/officeDocument/2006/relationships/image" Target="../media/image3343.svg"/><Relationship Id="rId209" Type="http://schemas.openxmlformats.org/officeDocument/2006/relationships/image" Target="../media/image3357.svg"/><Relationship Id="rId360" Type="http://schemas.openxmlformats.org/officeDocument/2006/relationships/image" Target="../media/image3508.png"/><Relationship Id="rId220" Type="http://schemas.openxmlformats.org/officeDocument/2006/relationships/image" Target="../media/image3368.png"/><Relationship Id="rId15" Type="http://schemas.openxmlformats.org/officeDocument/2006/relationships/image" Target="../media/image3163.svg"/><Relationship Id="rId57" Type="http://schemas.openxmlformats.org/officeDocument/2006/relationships/image" Target="../media/image3205.svg"/><Relationship Id="rId262" Type="http://schemas.openxmlformats.org/officeDocument/2006/relationships/image" Target="../media/image3410.png"/><Relationship Id="rId318" Type="http://schemas.openxmlformats.org/officeDocument/2006/relationships/image" Target="../media/image3466.png"/><Relationship Id="rId99" Type="http://schemas.openxmlformats.org/officeDocument/2006/relationships/image" Target="../media/image3247.svg"/><Relationship Id="rId122" Type="http://schemas.openxmlformats.org/officeDocument/2006/relationships/image" Target="../media/image3270.png"/><Relationship Id="rId164" Type="http://schemas.openxmlformats.org/officeDocument/2006/relationships/image" Target="../media/image3312.png"/><Relationship Id="rId371" Type="http://schemas.openxmlformats.org/officeDocument/2006/relationships/image" Target="../media/image3519.svg"/><Relationship Id="rId26" Type="http://schemas.openxmlformats.org/officeDocument/2006/relationships/image" Target="../media/image3174.png"/><Relationship Id="rId231" Type="http://schemas.openxmlformats.org/officeDocument/2006/relationships/image" Target="../media/image3379.svg"/><Relationship Id="rId273" Type="http://schemas.openxmlformats.org/officeDocument/2006/relationships/image" Target="../media/image3421.svg"/><Relationship Id="rId329" Type="http://schemas.openxmlformats.org/officeDocument/2006/relationships/image" Target="../media/image3477.svg"/></Relationships>
</file>

<file path=ppt/slides/_rels/slide8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649.svg"/><Relationship Id="rId299" Type="http://schemas.openxmlformats.org/officeDocument/2006/relationships/image" Target="../media/image3829.svg"/><Relationship Id="rId21" Type="http://schemas.openxmlformats.org/officeDocument/2006/relationships/image" Target="../media/image3553.svg"/><Relationship Id="rId63" Type="http://schemas.openxmlformats.org/officeDocument/2006/relationships/image" Target="../media/image3595.svg"/><Relationship Id="rId159" Type="http://schemas.openxmlformats.org/officeDocument/2006/relationships/image" Target="../media/image3691.svg"/><Relationship Id="rId324" Type="http://schemas.openxmlformats.org/officeDocument/2006/relationships/image" Target="../media/image3854.png"/><Relationship Id="rId366" Type="http://schemas.openxmlformats.org/officeDocument/2006/relationships/image" Target="../media/image3894.png"/><Relationship Id="rId170" Type="http://schemas.openxmlformats.org/officeDocument/2006/relationships/image" Target="../media/image3702.png"/><Relationship Id="rId226" Type="http://schemas.openxmlformats.org/officeDocument/2006/relationships/image" Target="../media/image3758.png"/><Relationship Id="rId268" Type="http://schemas.openxmlformats.org/officeDocument/2006/relationships/image" Target="../media/image3800.png"/><Relationship Id="rId32" Type="http://schemas.openxmlformats.org/officeDocument/2006/relationships/image" Target="../media/image3564.png"/><Relationship Id="rId74" Type="http://schemas.openxmlformats.org/officeDocument/2006/relationships/image" Target="../media/image3606.png"/><Relationship Id="rId128" Type="http://schemas.openxmlformats.org/officeDocument/2006/relationships/image" Target="../media/image3660.png"/><Relationship Id="rId335" Type="http://schemas.openxmlformats.org/officeDocument/2006/relationships/image" Target="../media/image3863.svg"/><Relationship Id="rId377" Type="http://schemas.openxmlformats.org/officeDocument/2006/relationships/image" Target="../media/image3905.svg"/><Relationship Id="rId5" Type="http://schemas.openxmlformats.org/officeDocument/2006/relationships/image" Target="../media/image3537.svg"/><Relationship Id="rId181" Type="http://schemas.openxmlformats.org/officeDocument/2006/relationships/image" Target="../media/image3713.svg"/><Relationship Id="rId237" Type="http://schemas.openxmlformats.org/officeDocument/2006/relationships/image" Target="../media/image3769.svg"/><Relationship Id="rId279" Type="http://schemas.openxmlformats.org/officeDocument/2006/relationships/image" Target="../media/image3809.svg"/><Relationship Id="rId43" Type="http://schemas.openxmlformats.org/officeDocument/2006/relationships/image" Target="../media/image3575.svg"/><Relationship Id="rId139" Type="http://schemas.openxmlformats.org/officeDocument/2006/relationships/image" Target="../media/image3671.svg"/><Relationship Id="rId290" Type="http://schemas.openxmlformats.org/officeDocument/2006/relationships/image" Target="../media/image3820.png"/><Relationship Id="rId304" Type="http://schemas.openxmlformats.org/officeDocument/2006/relationships/image" Target="../media/image3834.png"/><Relationship Id="rId346" Type="http://schemas.openxmlformats.org/officeDocument/2006/relationships/image" Target="../media/image3874.png"/><Relationship Id="rId85" Type="http://schemas.openxmlformats.org/officeDocument/2006/relationships/image" Target="../media/image3617.svg"/><Relationship Id="rId150" Type="http://schemas.openxmlformats.org/officeDocument/2006/relationships/image" Target="../media/image3682.png"/><Relationship Id="rId192" Type="http://schemas.openxmlformats.org/officeDocument/2006/relationships/image" Target="../media/image3724.png"/><Relationship Id="rId206" Type="http://schemas.openxmlformats.org/officeDocument/2006/relationships/image" Target="../media/image3738.png"/><Relationship Id="rId248" Type="http://schemas.openxmlformats.org/officeDocument/2006/relationships/image" Target="../media/image3780.png"/><Relationship Id="rId12" Type="http://schemas.openxmlformats.org/officeDocument/2006/relationships/image" Target="../media/image3544.png"/><Relationship Id="rId108" Type="http://schemas.openxmlformats.org/officeDocument/2006/relationships/image" Target="../media/image3640.png"/><Relationship Id="rId315" Type="http://schemas.openxmlformats.org/officeDocument/2006/relationships/image" Target="../media/image3845.svg"/><Relationship Id="rId357" Type="http://schemas.openxmlformats.org/officeDocument/2006/relationships/image" Target="../media/image3885.svg"/><Relationship Id="rId54" Type="http://schemas.openxmlformats.org/officeDocument/2006/relationships/image" Target="../media/image3586.png"/><Relationship Id="rId96" Type="http://schemas.openxmlformats.org/officeDocument/2006/relationships/image" Target="../media/image3628.png"/><Relationship Id="rId161" Type="http://schemas.openxmlformats.org/officeDocument/2006/relationships/image" Target="../media/image3693.svg"/><Relationship Id="rId217" Type="http://schemas.openxmlformats.org/officeDocument/2006/relationships/image" Target="../media/image3749.svg"/><Relationship Id="rId259" Type="http://schemas.openxmlformats.org/officeDocument/2006/relationships/image" Target="../media/image3791.svg"/><Relationship Id="rId23" Type="http://schemas.openxmlformats.org/officeDocument/2006/relationships/image" Target="../media/image3555.svg"/><Relationship Id="rId119" Type="http://schemas.openxmlformats.org/officeDocument/2006/relationships/image" Target="../media/image3651.svg"/><Relationship Id="rId270" Type="http://schemas.openxmlformats.org/officeDocument/2006/relationships/image" Target="../media/image3802.png"/><Relationship Id="rId326" Type="http://schemas.openxmlformats.org/officeDocument/2006/relationships/image" Target="../media/image3856.png"/><Relationship Id="rId65" Type="http://schemas.openxmlformats.org/officeDocument/2006/relationships/image" Target="../media/image3597.svg"/><Relationship Id="rId130" Type="http://schemas.openxmlformats.org/officeDocument/2006/relationships/image" Target="../media/image3662.png"/><Relationship Id="rId368" Type="http://schemas.openxmlformats.org/officeDocument/2006/relationships/image" Target="../media/image3896.png"/><Relationship Id="rId172" Type="http://schemas.openxmlformats.org/officeDocument/2006/relationships/image" Target="../media/image3704.png"/><Relationship Id="rId228" Type="http://schemas.openxmlformats.org/officeDocument/2006/relationships/image" Target="../media/image3760.png"/><Relationship Id="rId281" Type="http://schemas.openxmlformats.org/officeDocument/2006/relationships/image" Target="../media/image3811.svg"/><Relationship Id="rId337" Type="http://schemas.openxmlformats.org/officeDocument/2006/relationships/image" Target="../media/image3865.svg"/><Relationship Id="rId34" Type="http://schemas.openxmlformats.org/officeDocument/2006/relationships/image" Target="../media/image3566.png"/><Relationship Id="rId76" Type="http://schemas.openxmlformats.org/officeDocument/2006/relationships/image" Target="../media/image3608.png"/><Relationship Id="rId141" Type="http://schemas.openxmlformats.org/officeDocument/2006/relationships/image" Target="../media/image3673.svg"/><Relationship Id="rId379" Type="http://schemas.openxmlformats.org/officeDocument/2006/relationships/image" Target="../media/image3907.svg"/><Relationship Id="rId7" Type="http://schemas.openxmlformats.org/officeDocument/2006/relationships/image" Target="../media/image3539.svg"/><Relationship Id="rId183" Type="http://schemas.openxmlformats.org/officeDocument/2006/relationships/image" Target="../media/image3715.svg"/><Relationship Id="rId239" Type="http://schemas.openxmlformats.org/officeDocument/2006/relationships/image" Target="../media/image3771.svg"/><Relationship Id="rId250" Type="http://schemas.openxmlformats.org/officeDocument/2006/relationships/image" Target="../media/image3782.png"/><Relationship Id="rId292" Type="http://schemas.openxmlformats.org/officeDocument/2006/relationships/image" Target="../media/image3822.png"/><Relationship Id="rId306" Type="http://schemas.openxmlformats.org/officeDocument/2006/relationships/image" Target="../media/image3836.png"/><Relationship Id="rId45" Type="http://schemas.openxmlformats.org/officeDocument/2006/relationships/image" Target="../media/image3577.svg"/><Relationship Id="rId87" Type="http://schemas.openxmlformats.org/officeDocument/2006/relationships/image" Target="../media/image3619.svg"/><Relationship Id="rId110" Type="http://schemas.openxmlformats.org/officeDocument/2006/relationships/image" Target="../media/image3642.png"/><Relationship Id="rId348" Type="http://schemas.openxmlformats.org/officeDocument/2006/relationships/image" Target="../media/image3876.png"/><Relationship Id="rId152" Type="http://schemas.openxmlformats.org/officeDocument/2006/relationships/image" Target="../media/image3684.png"/><Relationship Id="rId194" Type="http://schemas.openxmlformats.org/officeDocument/2006/relationships/image" Target="../media/image3726.png"/><Relationship Id="rId208" Type="http://schemas.openxmlformats.org/officeDocument/2006/relationships/image" Target="../media/image3740.png"/><Relationship Id="rId261" Type="http://schemas.openxmlformats.org/officeDocument/2006/relationships/image" Target="../media/image3793.svg"/><Relationship Id="rId14" Type="http://schemas.openxmlformats.org/officeDocument/2006/relationships/image" Target="../media/image3546.png"/><Relationship Id="rId56" Type="http://schemas.openxmlformats.org/officeDocument/2006/relationships/image" Target="../media/image3588.png"/><Relationship Id="rId317" Type="http://schemas.openxmlformats.org/officeDocument/2006/relationships/image" Target="../media/image3847.svg"/><Relationship Id="rId359" Type="http://schemas.openxmlformats.org/officeDocument/2006/relationships/image" Target="../media/image3887.svg"/><Relationship Id="rId98" Type="http://schemas.openxmlformats.org/officeDocument/2006/relationships/image" Target="../media/image3630.png"/><Relationship Id="rId121" Type="http://schemas.openxmlformats.org/officeDocument/2006/relationships/image" Target="../media/image3653.svg"/><Relationship Id="rId163" Type="http://schemas.openxmlformats.org/officeDocument/2006/relationships/image" Target="../media/image3695.svg"/><Relationship Id="rId219" Type="http://schemas.openxmlformats.org/officeDocument/2006/relationships/image" Target="../media/image3751.svg"/><Relationship Id="rId370" Type="http://schemas.openxmlformats.org/officeDocument/2006/relationships/image" Target="../media/image3898.png"/><Relationship Id="rId230" Type="http://schemas.openxmlformats.org/officeDocument/2006/relationships/image" Target="../media/image3762.png"/><Relationship Id="rId25" Type="http://schemas.openxmlformats.org/officeDocument/2006/relationships/image" Target="../media/image3557.svg"/><Relationship Id="rId67" Type="http://schemas.openxmlformats.org/officeDocument/2006/relationships/image" Target="../media/image3599.svg"/><Relationship Id="rId272" Type="http://schemas.openxmlformats.org/officeDocument/2006/relationships/image" Target="../media/image3804.png"/><Relationship Id="rId328" Type="http://schemas.openxmlformats.org/officeDocument/2006/relationships/image" Target="../media/image3858.png"/><Relationship Id="rId132" Type="http://schemas.openxmlformats.org/officeDocument/2006/relationships/image" Target="../media/image3664.png"/><Relationship Id="rId174" Type="http://schemas.openxmlformats.org/officeDocument/2006/relationships/image" Target="../media/image3706.png"/><Relationship Id="rId381" Type="http://schemas.openxmlformats.org/officeDocument/2006/relationships/image" Target="../media/image3909.svg"/><Relationship Id="rId241" Type="http://schemas.openxmlformats.org/officeDocument/2006/relationships/image" Target="../media/image3773.svg"/><Relationship Id="rId36" Type="http://schemas.openxmlformats.org/officeDocument/2006/relationships/image" Target="../media/image3568.png"/><Relationship Id="rId283" Type="http://schemas.openxmlformats.org/officeDocument/2006/relationships/image" Target="../media/image3813.svg"/><Relationship Id="rId339" Type="http://schemas.openxmlformats.org/officeDocument/2006/relationships/image" Target="../media/image3867.svg"/><Relationship Id="rId78" Type="http://schemas.openxmlformats.org/officeDocument/2006/relationships/image" Target="../media/image3610.png"/><Relationship Id="rId101" Type="http://schemas.openxmlformats.org/officeDocument/2006/relationships/image" Target="../media/image3633.svg"/><Relationship Id="rId143" Type="http://schemas.openxmlformats.org/officeDocument/2006/relationships/image" Target="../media/image3675.svg"/><Relationship Id="rId185" Type="http://schemas.openxmlformats.org/officeDocument/2006/relationships/image" Target="../media/image3717.svg"/><Relationship Id="rId350" Type="http://schemas.openxmlformats.org/officeDocument/2006/relationships/image" Target="../media/image3878.png"/><Relationship Id="rId9" Type="http://schemas.openxmlformats.org/officeDocument/2006/relationships/image" Target="../media/image3541.svg"/><Relationship Id="rId210" Type="http://schemas.openxmlformats.org/officeDocument/2006/relationships/image" Target="../media/image3742.png"/><Relationship Id="rId252" Type="http://schemas.openxmlformats.org/officeDocument/2006/relationships/image" Target="../media/image3784.png"/><Relationship Id="rId294" Type="http://schemas.openxmlformats.org/officeDocument/2006/relationships/image" Target="../media/image3824.png"/><Relationship Id="rId308" Type="http://schemas.openxmlformats.org/officeDocument/2006/relationships/image" Target="../media/image3838.png"/><Relationship Id="rId47" Type="http://schemas.openxmlformats.org/officeDocument/2006/relationships/image" Target="../media/image3579.svg"/><Relationship Id="rId68" Type="http://schemas.openxmlformats.org/officeDocument/2006/relationships/image" Target="../media/image3600.png"/><Relationship Id="rId89" Type="http://schemas.openxmlformats.org/officeDocument/2006/relationships/image" Target="../media/image3621.svg"/><Relationship Id="rId112" Type="http://schemas.openxmlformats.org/officeDocument/2006/relationships/image" Target="../media/image3644.png"/><Relationship Id="rId133" Type="http://schemas.openxmlformats.org/officeDocument/2006/relationships/image" Target="../media/image3665.svg"/><Relationship Id="rId154" Type="http://schemas.openxmlformats.org/officeDocument/2006/relationships/image" Target="../media/image3686.png"/><Relationship Id="rId175" Type="http://schemas.openxmlformats.org/officeDocument/2006/relationships/image" Target="../media/image3707.svg"/><Relationship Id="rId340" Type="http://schemas.openxmlformats.org/officeDocument/2006/relationships/image" Target="../media/image3868.png"/><Relationship Id="rId361" Type="http://schemas.openxmlformats.org/officeDocument/2006/relationships/image" Target="../media/image3889.svg"/><Relationship Id="rId196" Type="http://schemas.openxmlformats.org/officeDocument/2006/relationships/image" Target="../media/image3728.png"/><Relationship Id="rId200" Type="http://schemas.openxmlformats.org/officeDocument/2006/relationships/image" Target="../media/image3732.png"/><Relationship Id="rId382" Type="http://schemas.openxmlformats.org/officeDocument/2006/relationships/image" Target="../media/image3910.png"/><Relationship Id="rId16" Type="http://schemas.openxmlformats.org/officeDocument/2006/relationships/image" Target="../media/image3548.png"/><Relationship Id="rId221" Type="http://schemas.openxmlformats.org/officeDocument/2006/relationships/image" Target="../media/image3753.svg"/><Relationship Id="rId242" Type="http://schemas.openxmlformats.org/officeDocument/2006/relationships/image" Target="../media/image3774.png"/><Relationship Id="rId263" Type="http://schemas.openxmlformats.org/officeDocument/2006/relationships/image" Target="../media/image3795.svg"/><Relationship Id="rId284" Type="http://schemas.openxmlformats.org/officeDocument/2006/relationships/image" Target="../media/image3814.png"/><Relationship Id="rId319" Type="http://schemas.openxmlformats.org/officeDocument/2006/relationships/image" Target="../media/image3849.svg"/><Relationship Id="rId37" Type="http://schemas.openxmlformats.org/officeDocument/2006/relationships/image" Target="../media/image3569.svg"/><Relationship Id="rId58" Type="http://schemas.openxmlformats.org/officeDocument/2006/relationships/image" Target="../media/image3590.png"/><Relationship Id="rId79" Type="http://schemas.openxmlformats.org/officeDocument/2006/relationships/image" Target="../media/image3611.svg"/><Relationship Id="rId102" Type="http://schemas.openxmlformats.org/officeDocument/2006/relationships/image" Target="../media/image3634.png"/><Relationship Id="rId123" Type="http://schemas.openxmlformats.org/officeDocument/2006/relationships/image" Target="../media/image3655.svg"/><Relationship Id="rId144" Type="http://schemas.openxmlformats.org/officeDocument/2006/relationships/image" Target="../media/image3676.png"/><Relationship Id="rId330" Type="http://schemas.openxmlformats.org/officeDocument/2006/relationships/image" Target="../media/image3860.png"/><Relationship Id="rId90" Type="http://schemas.openxmlformats.org/officeDocument/2006/relationships/image" Target="../media/image3622.png"/><Relationship Id="rId165" Type="http://schemas.openxmlformats.org/officeDocument/2006/relationships/image" Target="../media/image3697.svg"/><Relationship Id="rId186" Type="http://schemas.openxmlformats.org/officeDocument/2006/relationships/image" Target="../media/image3718.png"/><Relationship Id="rId351" Type="http://schemas.openxmlformats.org/officeDocument/2006/relationships/image" Target="../media/image3879.svg"/><Relationship Id="rId372" Type="http://schemas.openxmlformats.org/officeDocument/2006/relationships/image" Target="../media/image3900.png"/><Relationship Id="rId211" Type="http://schemas.openxmlformats.org/officeDocument/2006/relationships/image" Target="../media/image3743.svg"/><Relationship Id="rId232" Type="http://schemas.openxmlformats.org/officeDocument/2006/relationships/image" Target="../media/image3764.png"/><Relationship Id="rId253" Type="http://schemas.openxmlformats.org/officeDocument/2006/relationships/image" Target="../media/image3785.svg"/><Relationship Id="rId274" Type="http://schemas.openxmlformats.org/officeDocument/2006/relationships/image" Target="../media/image3806.png"/><Relationship Id="rId295" Type="http://schemas.openxmlformats.org/officeDocument/2006/relationships/image" Target="../media/image3825.svg"/><Relationship Id="rId309" Type="http://schemas.openxmlformats.org/officeDocument/2006/relationships/image" Target="../media/image3839.svg"/><Relationship Id="rId27" Type="http://schemas.openxmlformats.org/officeDocument/2006/relationships/image" Target="../media/image3559.svg"/><Relationship Id="rId48" Type="http://schemas.openxmlformats.org/officeDocument/2006/relationships/image" Target="../media/image3580.png"/><Relationship Id="rId69" Type="http://schemas.openxmlformats.org/officeDocument/2006/relationships/image" Target="../media/image3601.svg"/><Relationship Id="rId113" Type="http://schemas.openxmlformats.org/officeDocument/2006/relationships/image" Target="../media/image3645.svg"/><Relationship Id="rId134" Type="http://schemas.openxmlformats.org/officeDocument/2006/relationships/image" Target="../media/image3666.png"/><Relationship Id="rId320" Type="http://schemas.openxmlformats.org/officeDocument/2006/relationships/image" Target="../media/image3850.png"/><Relationship Id="rId80" Type="http://schemas.openxmlformats.org/officeDocument/2006/relationships/image" Target="../media/image3612.png"/><Relationship Id="rId155" Type="http://schemas.openxmlformats.org/officeDocument/2006/relationships/image" Target="../media/image3687.svg"/><Relationship Id="rId176" Type="http://schemas.openxmlformats.org/officeDocument/2006/relationships/image" Target="../media/image3708.png"/><Relationship Id="rId197" Type="http://schemas.openxmlformats.org/officeDocument/2006/relationships/image" Target="../media/image3729.svg"/><Relationship Id="rId341" Type="http://schemas.openxmlformats.org/officeDocument/2006/relationships/image" Target="../media/image3869.svg"/><Relationship Id="rId362" Type="http://schemas.openxmlformats.org/officeDocument/2006/relationships/image" Target="../media/image3890.png"/><Relationship Id="rId383" Type="http://schemas.openxmlformats.org/officeDocument/2006/relationships/image" Target="../media/image3911.svg"/><Relationship Id="rId201" Type="http://schemas.openxmlformats.org/officeDocument/2006/relationships/image" Target="../media/image3733.svg"/><Relationship Id="rId222" Type="http://schemas.openxmlformats.org/officeDocument/2006/relationships/image" Target="../media/image3754.png"/><Relationship Id="rId243" Type="http://schemas.openxmlformats.org/officeDocument/2006/relationships/image" Target="../media/image3775.svg"/><Relationship Id="rId264" Type="http://schemas.openxmlformats.org/officeDocument/2006/relationships/image" Target="../media/image3796.png"/><Relationship Id="rId285" Type="http://schemas.openxmlformats.org/officeDocument/2006/relationships/image" Target="../media/image3815.svg"/><Relationship Id="rId17" Type="http://schemas.openxmlformats.org/officeDocument/2006/relationships/image" Target="../media/image3549.svg"/><Relationship Id="rId38" Type="http://schemas.openxmlformats.org/officeDocument/2006/relationships/image" Target="../media/image3570.png"/><Relationship Id="rId59" Type="http://schemas.openxmlformats.org/officeDocument/2006/relationships/image" Target="../media/image3591.svg"/><Relationship Id="rId103" Type="http://schemas.openxmlformats.org/officeDocument/2006/relationships/image" Target="../media/image3635.svg"/><Relationship Id="rId124" Type="http://schemas.openxmlformats.org/officeDocument/2006/relationships/image" Target="../media/image3656.png"/><Relationship Id="rId310" Type="http://schemas.openxmlformats.org/officeDocument/2006/relationships/image" Target="../media/image3840.png"/><Relationship Id="rId70" Type="http://schemas.openxmlformats.org/officeDocument/2006/relationships/image" Target="../media/image3602.png"/><Relationship Id="rId91" Type="http://schemas.openxmlformats.org/officeDocument/2006/relationships/image" Target="../media/image3623.svg"/><Relationship Id="rId145" Type="http://schemas.openxmlformats.org/officeDocument/2006/relationships/image" Target="../media/image3677.svg"/><Relationship Id="rId166" Type="http://schemas.openxmlformats.org/officeDocument/2006/relationships/image" Target="../media/image3698.png"/><Relationship Id="rId187" Type="http://schemas.openxmlformats.org/officeDocument/2006/relationships/image" Target="../media/image3719.svg"/><Relationship Id="rId331" Type="http://schemas.openxmlformats.org/officeDocument/2006/relationships/image" Target="../media/image3861.svg"/><Relationship Id="rId352" Type="http://schemas.openxmlformats.org/officeDocument/2006/relationships/image" Target="../media/image3880.png"/><Relationship Id="rId373" Type="http://schemas.openxmlformats.org/officeDocument/2006/relationships/image" Target="../media/image3901.svg"/><Relationship Id="rId1" Type="http://schemas.openxmlformats.org/officeDocument/2006/relationships/slideLayout" Target="../slideLayouts/slideLayout7.xml"/><Relationship Id="rId212" Type="http://schemas.openxmlformats.org/officeDocument/2006/relationships/image" Target="../media/image3744.png"/><Relationship Id="rId233" Type="http://schemas.openxmlformats.org/officeDocument/2006/relationships/image" Target="../media/image3765.svg"/><Relationship Id="rId254" Type="http://schemas.openxmlformats.org/officeDocument/2006/relationships/image" Target="../media/image3786.png"/><Relationship Id="rId28" Type="http://schemas.openxmlformats.org/officeDocument/2006/relationships/image" Target="../media/image3560.png"/><Relationship Id="rId49" Type="http://schemas.openxmlformats.org/officeDocument/2006/relationships/image" Target="../media/image3581.svg"/><Relationship Id="rId114" Type="http://schemas.openxmlformats.org/officeDocument/2006/relationships/image" Target="../media/image3646.png"/><Relationship Id="rId275" Type="http://schemas.openxmlformats.org/officeDocument/2006/relationships/image" Target="../media/image3807.svg"/><Relationship Id="rId296" Type="http://schemas.openxmlformats.org/officeDocument/2006/relationships/image" Target="../media/image3826.png"/><Relationship Id="rId300" Type="http://schemas.openxmlformats.org/officeDocument/2006/relationships/image" Target="../media/image3830.png"/><Relationship Id="rId60" Type="http://schemas.openxmlformats.org/officeDocument/2006/relationships/image" Target="../media/image3592.png"/><Relationship Id="rId81" Type="http://schemas.openxmlformats.org/officeDocument/2006/relationships/image" Target="../media/image3613.svg"/><Relationship Id="rId135" Type="http://schemas.openxmlformats.org/officeDocument/2006/relationships/image" Target="../media/image3667.svg"/><Relationship Id="rId156" Type="http://schemas.openxmlformats.org/officeDocument/2006/relationships/image" Target="../media/image3688.png"/><Relationship Id="rId177" Type="http://schemas.openxmlformats.org/officeDocument/2006/relationships/image" Target="../media/image3709.svg"/><Relationship Id="rId198" Type="http://schemas.openxmlformats.org/officeDocument/2006/relationships/image" Target="../media/image3730.png"/><Relationship Id="rId321" Type="http://schemas.openxmlformats.org/officeDocument/2006/relationships/image" Target="../media/image3851.svg"/><Relationship Id="rId342" Type="http://schemas.openxmlformats.org/officeDocument/2006/relationships/image" Target="../media/image3870.png"/><Relationship Id="rId363" Type="http://schemas.openxmlformats.org/officeDocument/2006/relationships/image" Target="../media/image3891.svg"/><Relationship Id="rId384" Type="http://schemas.openxmlformats.org/officeDocument/2006/relationships/image" Target="../media/image3912.png"/><Relationship Id="rId202" Type="http://schemas.openxmlformats.org/officeDocument/2006/relationships/image" Target="../media/image3734.png"/><Relationship Id="rId223" Type="http://schemas.openxmlformats.org/officeDocument/2006/relationships/image" Target="../media/image3755.svg"/><Relationship Id="rId244" Type="http://schemas.openxmlformats.org/officeDocument/2006/relationships/image" Target="../media/image3776.png"/><Relationship Id="rId18" Type="http://schemas.openxmlformats.org/officeDocument/2006/relationships/image" Target="../media/image3550.png"/><Relationship Id="rId39" Type="http://schemas.openxmlformats.org/officeDocument/2006/relationships/image" Target="../media/image3571.svg"/><Relationship Id="rId265" Type="http://schemas.openxmlformats.org/officeDocument/2006/relationships/image" Target="../media/image3797.svg"/><Relationship Id="rId286" Type="http://schemas.openxmlformats.org/officeDocument/2006/relationships/image" Target="../media/image3816.png"/><Relationship Id="rId50" Type="http://schemas.openxmlformats.org/officeDocument/2006/relationships/image" Target="../media/image3582.png"/><Relationship Id="rId104" Type="http://schemas.openxmlformats.org/officeDocument/2006/relationships/image" Target="../media/image3636.png"/><Relationship Id="rId125" Type="http://schemas.openxmlformats.org/officeDocument/2006/relationships/image" Target="../media/image3657.svg"/><Relationship Id="rId146" Type="http://schemas.openxmlformats.org/officeDocument/2006/relationships/image" Target="../media/image3678.png"/><Relationship Id="rId167" Type="http://schemas.openxmlformats.org/officeDocument/2006/relationships/image" Target="../media/image3699.svg"/><Relationship Id="rId188" Type="http://schemas.openxmlformats.org/officeDocument/2006/relationships/image" Target="../media/image3720.png"/><Relationship Id="rId311" Type="http://schemas.openxmlformats.org/officeDocument/2006/relationships/image" Target="../media/image3841.svg"/><Relationship Id="rId332" Type="http://schemas.openxmlformats.org/officeDocument/2006/relationships/image" Target="../media/image3316.png"/><Relationship Id="rId353" Type="http://schemas.openxmlformats.org/officeDocument/2006/relationships/image" Target="../media/image3881.svg"/><Relationship Id="rId374" Type="http://schemas.openxmlformats.org/officeDocument/2006/relationships/image" Target="../media/image3902.png"/><Relationship Id="rId71" Type="http://schemas.openxmlformats.org/officeDocument/2006/relationships/image" Target="../media/image3603.svg"/><Relationship Id="rId92" Type="http://schemas.openxmlformats.org/officeDocument/2006/relationships/image" Target="../media/image3624.png"/><Relationship Id="rId213" Type="http://schemas.openxmlformats.org/officeDocument/2006/relationships/image" Target="../media/image3745.svg"/><Relationship Id="rId234" Type="http://schemas.openxmlformats.org/officeDocument/2006/relationships/image" Target="../media/image3766.png"/><Relationship Id="rId2" Type="http://schemas.openxmlformats.org/officeDocument/2006/relationships/image" Target="../media/image3534.png"/><Relationship Id="rId29" Type="http://schemas.openxmlformats.org/officeDocument/2006/relationships/image" Target="../media/image3561.svg"/><Relationship Id="rId255" Type="http://schemas.openxmlformats.org/officeDocument/2006/relationships/image" Target="../media/image3787.svg"/><Relationship Id="rId276" Type="http://schemas.openxmlformats.org/officeDocument/2006/relationships/image" Target="../media/image1815.png"/><Relationship Id="rId297" Type="http://schemas.openxmlformats.org/officeDocument/2006/relationships/image" Target="../media/image3827.svg"/><Relationship Id="rId40" Type="http://schemas.openxmlformats.org/officeDocument/2006/relationships/image" Target="../media/image3572.png"/><Relationship Id="rId115" Type="http://schemas.openxmlformats.org/officeDocument/2006/relationships/image" Target="../media/image3647.svg"/><Relationship Id="rId136" Type="http://schemas.openxmlformats.org/officeDocument/2006/relationships/image" Target="../media/image3668.png"/><Relationship Id="rId157" Type="http://schemas.openxmlformats.org/officeDocument/2006/relationships/image" Target="../media/image3689.svg"/><Relationship Id="rId178" Type="http://schemas.openxmlformats.org/officeDocument/2006/relationships/image" Target="../media/image3710.png"/><Relationship Id="rId301" Type="http://schemas.openxmlformats.org/officeDocument/2006/relationships/image" Target="../media/image3831.svg"/><Relationship Id="rId322" Type="http://schemas.openxmlformats.org/officeDocument/2006/relationships/image" Target="../media/image3852.png"/><Relationship Id="rId343" Type="http://schemas.openxmlformats.org/officeDocument/2006/relationships/image" Target="../media/image3871.svg"/><Relationship Id="rId364" Type="http://schemas.openxmlformats.org/officeDocument/2006/relationships/image" Target="../media/image3892.png"/><Relationship Id="rId61" Type="http://schemas.openxmlformats.org/officeDocument/2006/relationships/image" Target="../media/image3593.svg"/><Relationship Id="rId82" Type="http://schemas.openxmlformats.org/officeDocument/2006/relationships/image" Target="../media/image3614.png"/><Relationship Id="rId199" Type="http://schemas.openxmlformats.org/officeDocument/2006/relationships/image" Target="../media/image3731.svg"/><Relationship Id="rId203" Type="http://schemas.openxmlformats.org/officeDocument/2006/relationships/image" Target="../media/image3735.svg"/><Relationship Id="rId385" Type="http://schemas.openxmlformats.org/officeDocument/2006/relationships/image" Target="../media/image3913.svg"/><Relationship Id="rId19" Type="http://schemas.openxmlformats.org/officeDocument/2006/relationships/image" Target="../media/image3551.svg"/><Relationship Id="rId224" Type="http://schemas.openxmlformats.org/officeDocument/2006/relationships/image" Target="../media/image3756.png"/><Relationship Id="rId245" Type="http://schemas.openxmlformats.org/officeDocument/2006/relationships/image" Target="../media/image3777.svg"/><Relationship Id="rId266" Type="http://schemas.openxmlformats.org/officeDocument/2006/relationships/image" Target="../media/image3798.png"/><Relationship Id="rId287" Type="http://schemas.openxmlformats.org/officeDocument/2006/relationships/image" Target="../media/image3817.svg"/><Relationship Id="rId30" Type="http://schemas.openxmlformats.org/officeDocument/2006/relationships/image" Target="../media/image3562.png"/><Relationship Id="rId105" Type="http://schemas.openxmlformats.org/officeDocument/2006/relationships/image" Target="../media/image3637.svg"/><Relationship Id="rId126" Type="http://schemas.openxmlformats.org/officeDocument/2006/relationships/image" Target="../media/image3658.png"/><Relationship Id="rId147" Type="http://schemas.openxmlformats.org/officeDocument/2006/relationships/image" Target="../media/image3679.svg"/><Relationship Id="rId168" Type="http://schemas.openxmlformats.org/officeDocument/2006/relationships/image" Target="../media/image3700.png"/><Relationship Id="rId312" Type="http://schemas.openxmlformats.org/officeDocument/2006/relationships/image" Target="../media/image3842.png"/><Relationship Id="rId333" Type="http://schemas.openxmlformats.org/officeDocument/2006/relationships/image" Target="../media/image3317.svg"/><Relationship Id="rId354" Type="http://schemas.openxmlformats.org/officeDocument/2006/relationships/image" Target="../media/image3882.png"/><Relationship Id="rId51" Type="http://schemas.openxmlformats.org/officeDocument/2006/relationships/image" Target="../media/image3583.svg"/><Relationship Id="rId72" Type="http://schemas.openxmlformats.org/officeDocument/2006/relationships/image" Target="../media/image3604.png"/><Relationship Id="rId93" Type="http://schemas.openxmlformats.org/officeDocument/2006/relationships/image" Target="../media/image3625.svg"/><Relationship Id="rId189" Type="http://schemas.openxmlformats.org/officeDocument/2006/relationships/image" Target="../media/image3721.svg"/><Relationship Id="rId375" Type="http://schemas.openxmlformats.org/officeDocument/2006/relationships/image" Target="../media/image3903.svg"/><Relationship Id="rId3" Type="http://schemas.openxmlformats.org/officeDocument/2006/relationships/image" Target="../media/image3535.svg"/><Relationship Id="rId214" Type="http://schemas.openxmlformats.org/officeDocument/2006/relationships/image" Target="../media/image3746.png"/><Relationship Id="rId235" Type="http://schemas.openxmlformats.org/officeDocument/2006/relationships/image" Target="../media/image3767.svg"/><Relationship Id="rId256" Type="http://schemas.openxmlformats.org/officeDocument/2006/relationships/image" Target="../media/image3788.png"/><Relationship Id="rId277" Type="http://schemas.openxmlformats.org/officeDocument/2006/relationships/image" Target="../media/image1816.svg"/><Relationship Id="rId298" Type="http://schemas.openxmlformats.org/officeDocument/2006/relationships/image" Target="../media/image3828.png"/><Relationship Id="rId116" Type="http://schemas.openxmlformats.org/officeDocument/2006/relationships/image" Target="../media/image3648.png"/><Relationship Id="rId137" Type="http://schemas.openxmlformats.org/officeDocument/2006/relationships/image" Target="../media/image3669.svg"/><Relationship Id="rId158" Type="http://schemas.openxmlformats.org/officeDocument/2006/relationships/image" Target="../media/image3690.png"/><Relationship Id="rId302" Type="http://schemas.openxmlformats.org/officeDocument/2006/relationships/image" Target="../media/image3832.png"/><Relationship Id="rId323" Type="http://schemas.openxmlformats.org/officeDocument/2006/relationships/image" Target="../media/image3853.svg"/><Relationship Id="rId344" Type="http://schemas.openxmlformats.org/officeDocument/2006/relationships/image" Target="../media/image3872.png"/><Relationship Id="rId20" Type="http://schemas.openxmlformats.org/officeDocument/2006/relationships/image" Target="../media/image3552.png"/><Relationship Id="rId41" Type="http://schemas.openxmlformats.org/officeDocument/2006/relationships/image" Target="../media/image3573.svg"/><Relationship Id="rId62" Type="http://schemas.openxmlformats.org/officeDocument/2006/relationships/image" Target="../media/image3594.png"/><Relationship Id="rId83" Type="http://schemas.openxmlformats.org/officeDocument/2006/relationships/image" Target="../media/image3615.svg"/><Relationship Id="rId179" Type="http://schemas.openxmlformats.org/officeDocument/2006/relationships/image" Target="../media/image3711.svg"/><Relationship Id="rId365" Type="http://schemas.openxmlformats.org/officeDocument/2006/relationships/image" Target="../media/image3893.svg"/><Relationship Id="rId190" Type="http://schemas.openxmlformats.org/officeDocument/2006/relationships/image" Target="../media/image3722.png"/><Relationship Id="rId204" Type="http://schemas.openxmlformats.org/officeDocument/2006/relationships/image" Target="../media/image3736.png"/><Relationship Id="rId225" Type="http://schemas.openxmlformats.org/officeDocument/2006/relationships/image" Target="../media/image3757.svg"/><Relationship Id="rId246" Type="http://schemas.openxmlformats.org/officeDocument/2006/relationships/image" Target="../media/image3778.png"/><Relationship Id="rId267" Type="http://schemas.openxmlformats.org/officeDocument/2006/relationships/image" Target="../media/image3799.svg"/><Relationship Id="rId288" Type="http://schemas.openxmlformats.org/officeDocument/2006/relationships/image" Target="../media/image3818.png"/><Relationship Id="rId106" Type="http://schemas.openxmlformats.org/officeDocument/2006/relationships/image" Target="../media/image3638.png"/><Relationship Id="rId127" Type="http://schemas.openxmlformats.org/officeDocument/2006/relationships/image" Target="../media/image3659.svg"/><Relationship Id="rId313" Type="http://schemas.openxmlformats.org/officeDocument/2006/relationships/image" Target="../media/image3843.svg"/><Relationship Id="rId10" Type="http://schemas.openxmlformats.org/officeDocument/2006/relationships/image" Target="../media/image3542.png"/><Relationship Id="rId31" Type="http://schemas.openxmlformats.org/officeDocument/2006/relationships/image" Target="../media/image3563.svg"/><Relationship Id="rId52" Type="http://schemas.openxmlformats.org/officeDocument/2006/relationships/image" Target="../media/image3584.png"/><Relationship Id="rId73" Type="http://schemas.openxmlformats.org/officeDocument/2006/relationships/image" Target="../media/image3605.svg"/><Relationship Id="rId94" Type="http://schemas.openxmlformats.org/officeDocument/2006/relationships/image" Target="../media/image3626.png"/><Relationship Id="rId148" Type="http://schemas.openxmlformats.org/officeDocument/2006/relationships/image" Target="../media/image3680.png"/><Relationship Id="rId169" Type="http://schemas.openxmlformats.org/officeDocument/2006/relationships/image" Target="../media/image3701.svg"/><Relationship Id="rId334" Type="http://schemas.openxmlformats.org/officeDocument/2006/relationships/image" Target="../media/image3862.png"/><Relationship Id="rId355" Type="http://schemas.openxmlformats.org/officeDocument/2006/relationships/image" Target="../media/image3883.svg"/><Relationship Id="rId376" Type="http://schemas.openxmlformats.org/officeDocument/2006/relationships/image" Target="../media/image3904.png"/><Relationship Id="rId4" Type="http://schemas.openxmlformats.org/officeDocument/2006/relationships/image" Target="../media/image3536.png"/><Relationship Id="rId180" Type="http://schemas.openxmlformats.org/officeDocument/2006/relationships/image" Target="../media/image3712.png"/><Relationship Id="rId215" Type="http://schemas.openxmlformats.org/officeDocument/2006/relationships/image" Target="../media/image3747.svg"/><Relationship Id="rId236" Type="http://schemas.openxmlformats.org/officeDocument/2006/relationships/image" Target="../media/image3768.png"/><Relationship Id="rId257" Type="http://schemas.openxmlformats.org/officeDocument/2006/relationships/image" Target="../media/image3789.svg"/><Relationship Id="rId278" Type="http://schemas.openxmlformats.org/officeDocument/2006/relationships/image" Target="../media/image3808.png"/><Relationship Id="rId303" Type="http://schemas.openxmlformats.org/officeDocument/2006/relationships/image" Target="../media/image3833.svg"/><Relationship Id="rId42" Type="http://schemas.openxmlformats.org/officeDocument/2006/relationships/image" Target="../media/image3574.png"/><Relationship Id="rId84" Type="http://schemas.openxmlformats.org/officeDocument/2006/relationships/image" Target="../media/image3616.png"/><Relationship Id="rId138" Type="http://schemas.openxmlformats.org/officeDocument/2006/relationships/image" Target="../media/image3670.png"/><Relationship Id="rId345" Type="http://schemas.openxmlformats.org/officeDocument/2006/relationships/image" Target="../media/image3873.svg"/><Relationship Id="rId191" Type="http://schemas.openxmlformats.org/officeDocument/2006/relationships/image" Target="../media/image3723.svg"/><Relationship Id="rId205" Type="http://schemas.openxmlformats.org/officeDocument/2006/relationships/image" Target="../media/image3737.svg"/><Relationship Id="rId247" Type="http://schemas.openxmlformats.org/officeDocument/2006/relationships/image" Target="../media/image3779.svg"/><Relationship Id="rId107" Type="http://schemas.openxmlformats.org/officeDocument/2006/relationships/image" Target="../media/image3639.svg"/><Relationship Id="rId289" Type="http://schemas.openxmlformats.org/officeDocument/2006/relationships/image" Target="../media/image3819.svg"/><Relationship Id="rId11" Type="http://schemas.openxmlformats.org/officeDocument/2006/relationships/image" Target="../media/image3543.svg"/><Relationship Id="rId53" Type="http://schemas.openxmlformats.org/officeDocument/2006/relationships/image" Target="../media/image3585.svg"/><Relationship Id="rId149" Type="http://schemas.openxmlformats.org/officeDocument/2006/relationships/image" Target="../media/image3681.svg"/><Relationship Id="rId314" Type="http://schemas.openxmlformats.org/officeDocument/2006/relationships/image" Target="../media/image3844.png"/><Relationship Id="rId356" Type="http://schemas.openxmlformats.org/officeDocument/2006/relationships/image" Target="../media/image3884.png"/><Relationship Id="rId95" Type="http://schemas.openxmlformats.org/officeDocument/2006/relationships/image" Target="../media/image3627.svg"/><Relationship Id="rId160" Type="http://schemas.openxmlformats.org/officeDocument/2006/relationships/image" Target="../media/image3692.png"/><Relationship Id="rId216" Type="http://schemas.openxmlformats.org/officeDocument/2006/relationships/image" Target="../media/image3748.png"/><Relationship Id="rId258" Type="http://schemas.openxmlformats.org/officeDocument/2006/relationships/image" Target="../media/image3790.png"/><Relationship Id="rId22" Type="http://schemas.openxmlformats.org/officeDocument/2006/relationships/image" Target="../media/image3554.png"/><Relationship Id="rId64" Type="http://schemas.openxmlformats.org/officeDocument/2006/relationships/image" Target="../media/image3596.png"/><Relationship Id="rId118" Type="http://schemas.openxmlformats.org/officeDocument/2006/relationships/image" Target="../media/image3650.png"/><Relationship Id="rId325" Type="http://schemas.openxmlformats.org/officeDocument/2006/relationships/image" Target="../media/image3855.svg"/><Relationship Id="rId367" Type="http://schemas.openxmlformats.org/officeDocument/2006/relationships/image" Target="../media/image3895.svg"/><Relationship Id="rId171" Type="http://schemas.openxmlformats.org/officeDocument/2006/relationships/image" Target="../media/image3703.svg"/><Relationship Id="rId227" Type="http://schemas.openxmlformats.org/officeDocument/2006/relationships/image" Target="../media/image3759.svg"/><Relationship Id="rId269" Type="http://schemas.openxmlformats.org/officeDocument/2006/relationships/image" Target="../media/image3801.svg"/><Relationship Id="rId33" Type="http://schemas.openxmlformats.org/officeDocument/2006/relationships/image" Target="../media/image3565.svg"/><Relationship Id="rId129" Type="http://schemas.openxmlformats.org/officeDocument/2006/relationships/image" Target="../media/image3661.svg"/><Relationship Id="rId280" Type="http://schemas.openxmlformats.org/officeDocument/2006/relationships/image" Target="../media/image3810.png"/><Relationship Id="rId336" Type="http://schemas.openxmlformats.org/officeDocument/2006/relationships/image" Target="../media/image3864.png"/><Relationship Id="rId75" Type="http://schemas.openxmlformats.org/officeDocument/2006/relationships/image" Target="../media/image3607.svg"/><Relationship Id="rId140" Type="http://schemas.openxmlformats.org/officeDocument/2006/relationships/image" Target="../media/image3672.png"/><Relationship Id="rId182" Type="http://schemas.openxmlformats.org/officeDocument/2006/relationships/image" Target="../media/image3714.png"/><Relationship Id="rId378" Type="http://schemas.openxmlformats.org/officeDocument/2006/relationships/image" Target="../media/image3906.png"/><Relationship Id="rId6" Type="http://schemas.openxmlformats.org/officeDocument/2006/relationships/image" Target="../media/image3538.png"/><Relationship Id="rId238" Type="http://schemas.openxmlformats.org/officeDocument/2006/relationships/image" Target="../media/image3770.png"/><Relationship Id="rId291" Type="http://schemas.openxmlformats.org/officeDocument/2006/relationships/image" Target="../media/image3821.svg"/><Relationship Id="rId305" Type="http://schemas.openxmlformats.org/officeDocument/2006/relationships/image" Target="../media/image3835.svg"/><Relationship Id="rId347" Type="http://schemas.openxmlformats.org/officeDocument/2006/relationships/image" Target="../media/image3875.svg"/><Relationship Id="rId44" Type="http://schemas.openxmlformats.org/officeDocument/2006/relationships/image" Target="../media/image3576.png"/><Relationship Id="rId86" Type="http://schemas.openxmlformats.org/officeDocument/2006/relationships/image" Target="../media/image3618.png"/><Relationship Id="rId151" Type="http://schemas.openxmlformats.org/officeDocument/2006/relationships/image" Target="../media/image3683.svg"/><Relationship Id="rId193" Type="http://schemas.openxmlformats.org/officeDocument/2006/relationships/image" Target="../media/image3725.svg"/><Relationship Id="rId207" Type="http://schemas.openxmlformats.org/officeDocument/2006/relationships/image" Target="../media/image3739.svg"/><Relationship Id="rId249" Type="http://schemas.openxmlformats.org/officeDocument/2006/relationships/image" Target="../media/image3781.svg"/><Relationship Id="rId13" Type="http://schemas.openxmlformats.org/officeDocument/2006/relationships/image" Target="../media/image3545.svg"/><Relationship Id="rId109" Type="http://schemas.openxmlformats.org/officeDocument/2006/relationships/image" Target="../media/image3641.svg"/><Relationship Id="rId260" Type="http://schemas.openxmlformats.org/officeDocument/2006/relationships/image" Target="../media/image3792.png"/><Relationship Id="rId316" Type="http://schemas.openxmlformats.org/officeDocument/2006/relationships/image" Target="../media/image3846.png"/><Relationship Id="rId55" Type="http://schemas.openxmlformats.org/officeDocument/2006/relationships/image" Target="../media/image3587.svg"/><Relationship Id="rId97" Type="http://schemas.openxmlformats.org/officeDocument/2006/relationships/image" Target="../media/image3629.svg"/><Relationship Id="rId120" Type="http://schemas.openxmlformats.org/officeDocument/2006/relationships/image" Target="../media/image3652.png"/><Relationship Id="rId358" Type="http://schemas.openxmlformats.org/officeDocument/2006/relationships/image" Target="../media/image3886.png"/><Relationship Id="rId162" Type="http://schemas.openxmlformats.org/officeDocument/2006/relationships/image" Target="../media/image3694.png"/><Relationship Id="rId218" Type="http://schemas.openxmlformats.org/officeDocument/2006/relationships/image" Target="../media/image3750.png"/><Relationship Id="rId271" Type="http://schemas.openxmlformats.org/officeDocument/2006/relationships/image" Target="../media/image3803.svg"/><Relationship Id="rId24" Type="http://schemas.openxmlformats.org/officeDocument/2006/relationships/image" Target="../media/image3556.png"/><Relationship Id="rId66" Type="http://schemas.openxmlformats.org/officeDocument/2006/relationships/image" Target="../media/image3598.png"/><Relationship Id="rId131" Type="http://schemas.openxmlformats.org/officeDocument/2006/relationships/image" Target="../media/image3663.svg"/><Relationship Id="rId327" Type="http://schemas.openxmlformats.org/officeDocument/2006/relationships/image" Target="../media/image3857.svg"/><Relationship Id="rId369" Type="http://schemas.openxmlformats.org/officeDocument/2006/relationships/image" Target="../media/image3897.svg"/><Relationship Id="rId173" Type="http://schemas.openxmlformats.org/officeDocument/2006/relationships/image" Target="../media/image3705.svg"/><Relationship Id="rId229" Type="http://schemas.openxmlformats.org/officeDocument/2006/relationships/image" Target="../media/image3761.svg"/><Relationship Id="rId380" Type="http://schemas.openxmlformats.org/officeDocument/2006/relationships/image" Target="../media/image3908.png"/><Relationship Id="rId240" Type="http://schemas.openxmlformats.org/officeDocument/2006/relationships/image" Target="../media/image3772.png"/><Relationship Id="rId35" Type="http://schemas.openxmlformats.org/officeDocument/2006/relationships/image" Target="../media/image3567.svg"/><Relationship Id="rId77" Type="http://schemas.openxmlformats.org/officeDocument/2006/relationships/image" Target="../media/image3609.svg"/><Relationship Id="rId100" Type="http://schemas.openxmlformats.org/officeDocument/2006/relationships/image" Target="../media/image3632.png"/><Relationship Id="rId282" Type="http://schemas.openxmlformats.org/officeDocument/2006/relationships/image" Target="../media/image3812.png"/><Relationship Id="rId338" Type="http://schemas.openxmlformats.org/officeDocument/2006/relationships/image" Target="../media/image3866.png"/><Relationship Id="rId8" Type="http://schemas.openxmlformats.org/officeDocument/2006/relationships/image" Target="../media/image3540.png"/><Relationship Id="rId142" Type="http://schemas.openxmlformats.org/officeDocument/2006/relationships/image" Target="../media/image3674.png"/><Relationship Id="rId184" Type="http://schemas.openxmlformats.org/officeDocument/2006/relationships/image" Target="../media/image3716.png"/><Relationship Id="rId251" Type="http://schemas.openxmlformats.org/officeDocument/2006/relationships/image" Target="../media/image3783.svg"/><Relationship Id="rId46" Type="http://schemas.openxmlformats.org/officeDocument/2006/relationships/image" Target="../media/image3578.png"/><Relationship Id="rId293" Type="http://schemas.openxmlformats.org/officeDocument/2006/relationships/image" Target="../media/image3823.svg"/><Relationship Id="rId307" Type="http://schemas.openxmlformats.org/officeDocument/2006/relationships/image" Target="../media/image3837.svg"/><Relationship Id="rId349" Type="http://schemas.openxmlformats.org/officeDocument/2006/relationships/image" Target="../media/image3877.svg"/><Relationship Id="rId88" Type="http://schemas.openxmlformats.org/officeDocument/2006/relationships/image" Target="../media/image3620.png"/><Relationship Id="rId111" Type="http://schemas.openxmlformats.org/officeDocument/2006/relationships/image" Target="../media/image3643.svg"/><Relationship Id="rId153" Type="http://schemas.openxmlformats.org/officeDocument/2006/relationships/image" Target="../media/image3685.svg"/><Relationship Id="rId195" Type="http://schemas.openxmlformats.org/officeDocument/2006/relationships/image" Target="../media/image3727.svg"/><Relationship Id="rId209" Type="http://schemas.openxmlformats.org/officeDocument/2006/relationships/image" Target="../media/image3741.svg"/><Relationship Id="rId360" Type="http://schemas.openxmlformats.org/officeDocument/2006/relationships/image" Target="../media/image3888.png"/><Relationship Id="rId220" Type="http://schemas.openxmlformats.org/officeDocument/2006/relationships/image" Target="../media/image3752.png"/><Relationship Id="rId15" Type="http://schemas.openxmlformats.org/officeDocument/2006/relationships/image" Target="../media/image3547.svg"/><Relationship Id="rId57" Type="http://schemas.openxmlformats.org/officeDocument/2006/relationships/image" Target="../media/image3589.svg"/><Relationship Id="rId262" Type="http://schemas.openxmlformats.org/officeDocument/2006/relationships/image" Target="../media/image3794.png"/><Relationship Id="rId318" Type="http://schemas.openxmlformats.org/officeDocument/2006/relationships/image" Target="../media/image3848.png"/><Relationship Id="rId99" Type="http://schemas.openxmlformats.org/officeDocument/2006/relationships/image" Target="../media/image3631.svg"/><Relationship Id="rId122" Type="http://schemas.openxmlformats.org/officeDocument/2006/relationships/image" Target="../media/image3654.png"/><Relationship Id="rId164" Type="http://schemas.openxmlformats.org/officeDocument/2006/relationships/image" Target="../media/image3696.png"/><Relationship Id="rId371" Type="http://schemas.openxmlformats.org/officeDocument/2006/relationships/image" Target="../media/image3899.svg"/><Relationship Id="rId26" Type="http://schemas.openxmlformats.org/officeDocument/2006/relationships/image" Target="../media/image3558.png"/><Relationship Id="rId231" Type="http://schemas.openxmlformats.org/officeDocument/2006/relationships/image" Target="../media/image3763.svg"/><Relationship Id="rId273" Type="http://schemas.openxmlformats.org/officeDocument/2006/relationships/image" Target="../media/image3805.svg"/><Relationship Id="rId329" Type="http://schemas.openxmlformats.org/officeDocument/2006/relationships/image" Target="../media/image3859.svg"/></Relationships>
</file>

<file path=ppt/slides/_rels/slide8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4029.svg"/><Relationship Id="rId299" Type="http://schemas.openxmlformats.org/officeDocument/2006/relationships/image" Target="../media/image4211.svg"/><Relationship Id="rId21" Type="http://schemas.openxmlformats.org/officeDocument/2006/relationships/image" Target="../media/image3933.svg"/><Relationship Id="rId63" Type="http://schemas.openxmlformats.org/officeDocument/2006/relationships/image" Target="../media/image3975.svg"/><Relationship Id="rId159" Type="http://schemas.openxmlformats.org/officeDocument/2006/relationships/image" Target="../media/image4071.svg"/><Relationship Id="rId324" Type="http://schemas.openxmlformats.org/officeDocument/2006/relationships/image" Target="../media/image4236.png"/><Relationship Id="rId366" Type="http://schemas.openxmlformats.org/officeDocument/2006/relationships/image" Target="../media/image4278.png"/><Relationship Id="rId170" Type="http://schemas.openxmlformats.org/officeDocument/2006/relationships/image" Target="../media/image4082.png"/><Relationship Id="rId226" Type="http://schemas.openxmlformats.org/officeDocument/2006/relationships/image" Target="../media/image4138.png"/><Relationship Id="rId268" Type="http://schemas.openxmlformats.org/officeDocument/2006/relationships/image" Target="../media/image4180.png"/><Relationship Id="rId32" Type="http://schemas.openxmlformats.org/officeDocument/2006/relationships/image" Target="../media/image3944.png"/><Relationship Id="rId74" Type="http://schemas.openxmlformats.org/officeDocument/2006/relationships/image" Target="../media/image3986.png"/><Relationship Id="rId128" Type="http://schemas.openxmlformats.org/officeDocument/2006/relationships/image" Target="../media/image4040.png"/><Relationship Id="rId335" Type="http://schemas.openxmlformats.org/officeDocument/2006/relationships/image" Target="../media/image4247.svg"/><Relationship Id="rId377" Type="http://schemas.openxmlformats.org/officeDocument/2006/relationships/image" Target="../media/image4289.svg"/><Relationship Id="rId5" Type="http://schemas.openxmlformats.org/officeDocument/2006/relationships/image" Target="../media/image3917.svg"/><Relationship Id="rId181" Type="http://schemas.openxmlformats.org/officeDocument/2006/relationships/image" Target="../media/image4093.svg"/><Relationship Id="rId237" Type="http://schemas.openxmlformats.org/officeDocument/2006/relationships/image" Target="../media/image4149.svg"/><Relationship Id="rId279" Type="http://schemas.openxmlformats.org/officeDocument/2006/relationships/image" Target="../media/image4191.svg"/><Relationship Id="rId43" Type="http://schemas.openxmlformats.org/officeDocument/2006/relationships/image" Target="../media/image3955.svg"/><Relationship Id="rId139" Type="http://schemas.openxmlformats.org/officeDocument/2006/relationships/image" Target="../media/image4051.svg"/><Relationship Id="rId290" Type="http://schemas.openxmlformats.org/officeDocument/2006/relationships/image" Target="../media/image4202.png"/><Relationship Id="rId304" Type="http://schemas.openxmlformats.org/officeDocument/2006/relationships/image" Target="../media/image4216.png"/><Relationship Id="rId346" Type="http://schemas.openxmlformats.org/officeDocument/2006/relationships/image" Target="../media/image4258.png"/><Relationship Id="rId85" Type="http://schemas.openxmlformats.org/officeDocument/2006/relationships/image" Target="../media/image3997.svg"/><Relationship Id="rId150" Type="http://schemas.openxmlformats.org/officeDocument/2006/relationships/image" Target="../media/image4062.png"/><Relationship Id="rId192" Type="http://schemas.openxmlformats.org/officeDocument/2006/relationships/image" Target="../media/image4104.png"/><Relationship Id="rId206" Type="http://schemas.openxmlformats.org/officeDocument/2006/relationships/image" Target="../media/image4118.png"/><Relationship Id="rId248" Type="http://schemas.openxmlformats.org/officeDocument/2006/relationships/image" Target="../media/image4160.png"/><Relationship Id="rId12" Type="http://schemas.openxmlformats.org/officeDocument/2006/relationships/image" Target="../media/image3924.png"/><Relationship Id="rId108" Type="http://schemas.openxmlformats.org/officeDocument/2006/relationships/image" Target="../media/image4020.png"/><Relationship Id="rId315" Type="http://schemas.openxmlformats.org/officeDocument/2006/relationships/image" Target="../media/image4227.svg"/><Relationship Id="rId357" Type="http://schemas.openxmlformats.org/officeDocument/2006/relationships/image" Target="../media/image4269.svg"/><Relationship Id="rId54" Type="http://schemas.openxmlformats.org/officeDocument/2006/relationships/image" Target="../media/image3966.png"/><Relationship Id="rId96" Type="http://schemas.openxmlformats.org/officeDocument/2006/relationships/image" Target="../media/image4008.png"/><Relationship Id="rId161" Type="http://schemas.openxmlformats.org/officeDocument/2006/relationships/image" Target="../media/image4073.svg"/><Relationship Id="rId217" Type="http://schemas.openxmlformats.org/officeDocument/2006/relationships/image" Target="../media/image4129.svg"/><Relationship Id="rId259" Type="http://schemas.openxmlformats.org/officeDocument/2006/relationships/image" Target="../media/image4171.svg"/><Relationship Id="rId23" Type="http://schemas.openxmlformats.org/officeDocument/2006/relationships/image" Target="../media/image3935.svg"/><Relationship Id="rId119" Type="http://schemas.openxmlformats.org/officeDocument/2006/relationships/image" Target="../media/image4031.svg"/><Relationship Id="rId270" Type="http://schemas.openxmlformats.org/officeDocument/2006/relationships/image" Target="../media/image4182.png"/><Relationship Id="rId326" Type="http://schemas.openxmlformats.org/officeDocument/2006/relationships/image" Target="../media/image4238.png"/><Relationship Id="rId65" Type="http://schemas.openxmlformats.org/officeDocument/2006/relationships/image" Target="../media/image3977.svg"/><Relationship Id="rId130" Type="http://schemas.openxmlformats.org/officeDocument/2006/relationships/image" Target="../media/image4042.png"/><Relationship Id="rId368" Type="http://schemas.openxmlformats.org/officeDocument/2006/relationships/image" Target="../media/image4280.png"/><Relationship Id="rId172" Type="http://schemas.openxmlformats.org/officeDocument/2006/relationships/image" Target="../media/image4084.png"/><Relationship Id="rId228" Type="http://schemas.openxmlformats.org/officeDocument/2006/relationships/image" Target="../media/image4140.png"/><Relationship Id="rId281" Type="http://schemas.openxmlformats.org/officeDocument/2006/relationships/image" Target="../media/image4193.svg"/><Relationship Id="rId337" Type="http://schemas.openxmlformats.org/officeDocument/2006/relationships/image" Target="../media/image4249.svg"/><Relationship Id="rId34" Type="http://schemas.openxmlformats.org/officeDocument/2006/relationships/image" Target="../media/image3946.png"/><Relationship Id="rId76" Type="http://schemas.openxmlformats.org/officeDocument/2006/relationships/image" Target="../media/image3988.png"/><Relationship Id="rId141" Type="http://schemas.openxmlformats.org/officeDocument/2006/relationships/image" Target="../media/image4053.svg"/><Relationship Id="rId379" Type="http://schemas.openxmlformats.org/officeDocument/2006/relationships/image" Target="../media/image4291.svg"/><Relationship Id="rId7" Type="http://schemas.openxmlformats.org/officeDocument/2006/relationships/image" Target="../media/image3919.svg"/><Relationship Id="rId183" Type="http://schemas.openxmlformats.org/officeDocument/2006/relationships/image" Target="../media/image4095.svg"/><Relationship Id="rId239" Type="http://schemas.openxmlformats.org/officeDocument/2006/relationships/image" Target="../media/image4151.svg"/><Relationship Id="rId250" Type="http://schemas.openxmlformats.org/officeDocument/2006/relationships/image" Target="../media/image4162.png"/><Relationship Id="rId292" Type="http://schemas.openxmlformats.org/officeDocument/2006/relationships/image" Target="../media/image4204.png"/><Relationship Id="rId306" Type="http://schemas.openxmlformats.org/officeDocument/2006/relationships/image" Target="../media/image4218.png"/><Relationship Id="rId45" Type="http://schemas.openxmlformats.org/officeDocument/2006/relationships/image" Target="../media/image3957.svg"/><Relationship Id="rId87" Type="http://schemas.openxmlformats.org/officeDocument/2006/relationships/image" Target="../media/image3999.svg"/><Relationship Id="rId110" Type="http://schemas.openxmlformats.org/officeDocument/2006/relationships/image" Target="../media/image4022.png"/><Relationship Id="rId348" Type="http://schemas.openxmlformats.org/officeDocument/2006/relationships/image" Target="../media/image4260.png"/><Relationship Id="rId152" Type="http://schemas.openxmlformats.org/officeDocument/2006/relationships/image" Target="../media/image4064.png"/><Relationship Id="rId194" Type="http://schemas.openxmlformats.org/officeDocument/2006/relationships/image" Target="../media/image4106.png"/><Relationship Id="rId208" Type="http://schemas.openxmlformats.org/officeDocument/2006/relationships/image" Target="../media/image4120.png"/><Relationship Id="rId261" Type="http://schemas.openxmlformats.org/officeDocument/2006/relationships/image" Target="../media/image4173.svg"/><Relationship Id="rId14" Type="http://schemas.openxmlformats.org/officeDocument/2006/relationships/image" Target="../media/image3926.png"/><Relationship Id="rId56" Type="http://schemas.openxmlformats.org/officeDocument/2006/relationships/image" Target="../media/image3968.png"/><Relationship Id="rId317" Type="http://schemas.openxmlformats.org/officeDocument/2006/relationships/image" Target="../media/image4229.svg"/><Relationship Id="rId359" Type="http://schemas.openxmlformats.org/officeDocument/2006/relationships/image" Target="../media/image4271.svg"/><Relationship Id="rId98" Type="http://schemas.openxmlformats.org/officeDocument/2006/relationships/image" Target="../media/image4010.png"/><Relationship Id="rId121" Type="http://schemas.openxmlformats.org/officeDocument/2006/relationships/image" Target="../media/image4033.svg"/><Relationship Id="rId163" Type="http://schemas.openxmlformats.org/officeDocument/2006/relationships/image" Target="../media/image4075.svg"/><Relationship Id="rId219" Type="http://schemas.openxmlformats.org/officeDocument/2006/relationships/image" Target="../media/image4131.svg"/><Relationship Id="rId370" Type="http://schemas.openxmlformats.org/officeDocument/2006/relationships/image" Target="../media/image4282.png"/><Relationship Id="rId230" Type="http://schemas.openxmlformats.org/officeDocument/2006/relationships/image" Target="../media/image4142.png"/><Relationship Id="rId25" Type="http://schemas.openxmlformats.org/officeDocument/2006/relationships/image" Target="../media/image3937.svg"/><Relationship Id="rId67" Type="http://schemas.openxmlformats.org/officeDocument/2006/relationships/image" Target="../media/image3979.svg"/><Relationship Id="rId272" Type="http://schemas.openxmlformats.org/officeDocument/2006/relationships/image" Target="../media/image4184.png"/><Relationship Id="rId328" Type="http://schemas.openxmlformats.org/officeDocument/2006/relationships/image" Target="../media/image4240.png"/><Relationship Id="rId132" Type="http://schemas.openxmlformats.org/officeDocument/2006/relationships/image" Target="../media/image4044.png"/><Relationship Id="rId174" Type="http://schemas.openxmlformats.org/officeDocument/2006/relationships/image" Target="../media/image4086.png"/><Relationship Id="rId381" Type="http://schemas.openxmlformats.org/officeDocument/2006/relationships/image" Target="../media/image4293.svg"/><Relationship Id="rId241" Type="http://schemas.openxmlformats.org/officeDocument/2006/relationships/image" Target="../media/image4153.svg"/><Relationship Id="rId36" Type="http://schemas.openxmlformats.org/officeDocument/2006/relationships/image" Target="../media/image3948.png"/><Relationship Id="rId283" Type="http://schemas.openxmlformats.org/officeDocument/2006/relationships/image" Target="../media/image4195.svg"/><Relationship Id="rId339" Type="http://schemas.openxmlformats.org/officeDocument/2006/relationships/image" Target="../media/image4251.svg"/><Relationship Id="rId78" Type="http://schemas.openxmlformats.org/officeDocument/2006/relationships/image" Target="../media/image3990.png"/><Relationship Id="rId101" Type="http://schemas.openxmlformats.org/officeDocument/2006/relationships/image" Target="../media/image4013.svg"/><Relationship Id="rId143" Type="http://schemas.openxmlformats.org/officeDocument/2006/relationships/image" Target="../media/image4055.svg"/><Relationship Id="rId185" Type="http://schemas.openxmlformats.org/officeDocument/2006/relationships/image" Target="../media/image4097.svg"/><Relationship Id="rId350" Type="http://schemas.openxmlformats.org/officeDocument/2006/relationships/image" Target="../media/image4262.png"/><Relationship Id="rId9" Type="http://schemas.openxmlformats.org/officeDocument/2006/relationships/image" Target="../media/image3921.svg"/><Relationship Id="rId210" Type="http://schemas.openxmlformats.org/officeDocument/2006/relationships/image" Target="../media/image4122.png"/><Relationship Id="rId252" Type="http://schemas.openxmlformats.org/officeDocument/2006/relationships/image" Target="../media/image4164.png"/><Relationship Id="rId294" Type="http://schemas.openxmlformats.org/officeDocument/2006/relationships/image" Target="../media/image4206.png"/><Relationship Id="rId308" Type="http://schemas.openxmlformats.org/officeDocument/2006/relationships/image" Target="../media/image4220.png"/><Relationship Id="rId47" Type="http://schemas.openxmlformats.org/officeDocument/2006/relationships/image" Target="../media/image3959.svg"/><Relationship Id="rId68" Type="http://schemas.openxmlformats.org/officeDocument/2006/relationships/image" Target="../media/image3980.png"/><Relationship Id="rId89" Type="http://schemas.openxmlformats.org/officeDocument/2006/relationships/image" Target="../media/image4001.svg"/><Relationship Id="rId112" Type="http://schemas.openxmlformats.org/officeDocument/2006/relationships/image" Target="../media/image4024.png"/><Relationship Id="rId133" Type="http://schemas.openxmlformats.org/officeDocument/2006/relationships/image" Target="../media/image4045.svg"/><Relationship Id="rId154" Type="http://schemas.openxmlformats.org/officeDocument/2006/relationships/image" Target="../media/image4066.png"/><Relationship Id="rId175" Type="http://schemas.openxmlformats.org/officeDocument/2006/relationships/image" Target="../media/image4087.svg"/><Relationship Id="rId340" Type="http://schemas.openxmlformats.org/officeDocument/2006/relationships/image" Target="../media/image4252.png"/><Relationship Id="rId361" Type="http://schemas.openxmlformats.org/officeDocument/2006/relationships/image" Target="../media/image4273.svg"/><Relationship Id="rId196" Type="http://schemas.openxmlformats.org/officeDocument/2006/relationships/image" Target="../media/image4108.png"/><Relationship Id="rId200" Type="http://schemas.openxmlformats.org/officeDocument/2006/relationships/image" Target="../media/image4112.png"/><Relationship Id="rId382" Type="http://schemas.openxmlformats.org/officeDocument/2006/relationships/image" Target="../media/image4294.png"/><Relationship Id="rId16" Type="http://schemas.openxmlformats.org/officeDocument/2006/relationships/image" Target="../media/image3928.png"/><Relationship Id="rId221" Type="http://schemas.openxmlformats.org/officeDocument/2006/relationships/image" Target="../media/image4133.svg"/><Relationship Id="rId242" Type="http://schemas.openxmlformats.org/officeDocument/2006/relationships/image" Target="../media/image4154.png"/><Relationship Id="rId263" Type="http://schemas.openxmlformats.org/officeDocument/2006/relationships/image" Target="../media/image4175.svg"/><Relationship Id="rId284" Type="http://schemas.openxmlformats.org/officeDocument/2006/relationships/image" Target="../media/image4196.png"/><Relationship Id="rId319" Type="http://schemas.openxmlformats.org/officeDocument/2006/relationships/image" Target="../media/image4231.svg"/><Relationship Id="rId37" Type="http://schemas.openxmlformats.org/officeDocument/2006/relationships/image" Target="../media/image3949.svg"/><Relationship Id="rId58" Type="http://schemas.openxmlformats.org/officeDocument/2006/relationships/image" Target="../media/image3970.png"/><Relationship Id="rId79" Type="http://schemas.openxmlformats.org/officeDocument/2006/relationships/image" Target="../media/image3991.svg"/><Relationship Id="rId102" Type="http://schemas.openxmlformats.org/officeDocument/2006/relationships/image" Target="../media/image4014.png"/><Relationship Id="rId123" Type="http://schemas.openxmlformats.org/officeDocument/2006/relationships/image" Target="../media/image4035.svg"/><Relationship Id="rId144" Type="http://schemas.openxmlformats.org/officeDocument/2006/relationships/image" Target="../media/image4056.png"/><Relationship Id="rId330" Type="http://schemas.openxmlformats.org/officeDocument/2006/relationships/image" Target="../media/image4242.png"/><Relationship Id="rId90" Type="http://schemas.openxmlformats.org/officeDocument/2006/relationships/image" Target="../media/image4002.png"/><Relationship Id="rId165" Type="http://schemas.openxmlformats.org/officeDocument/2006/relationships/image" Target="../media/image4077.svg"/><Relationship Id="rId186" Type="http://schemas.openxmlformats.org/officeDocument/2006/relationships/image" Target="../media/image4098.png"/><Relationship Id="rId351" Type="http://schemas.openxmlformats.org/officeDocument/2006/relationships/image" Target="../media/image4263.svg"/><Relationship Id="rId372" Type="http://schemas.openxmlformats.org/officeDocument/2006/relationships/image" Target="../media/image4284.png"/><Relationship Id="rId211" Type="http://schemas.openxmlformats.org/officeDocument/2006/relationships/image" Target="../media/image4123.svg"/><Relationship Id="rId232" Type="http://schemas.openxmlformats.org/officeDocument/2006/relationships/image" Target="../media/image4144.png"/><Relationship Id="rId253" Type="http://schemas.openxmlformats.org/officeDocument/2006/relationships/image" Target="../media/image4165.svg"/><Relationship Id="rId274" Type="http://schemas.openxmlformats.org/officeDocument/2006/relationships/image" Target="../media/image4186.png"/><Relationship Id="rId295" Type="http://schemas.openxmlformats.org/officeDocument/2006/relationships/image" Target="../media/image4207.svg"/><Relationship Id="rId309" Type="http://schemas.openxmlformats.org/officeDocument/2006/relationships/image" Target="../media/image4221.svg"/><Relationship Id="rId27" Type="http://schemas.openxmlformats.org/officeDocument/2006/relationships/image" Target="../media/image3939.svg"/><Relationship Id="rId48" Type="http://schemas.openxmlformats.org/officeDocument/2006/relationships/image" Target="../media/image3960.png"/><Relationship Id="rId69" Type="http://schemas.openxmlformats.org/officeDocument/2006/relationships/image" Target="../media/image3981.svg"/><Relationship Id="rId113" Type="http://schemas.openxmlformats.org/officeDocument/2006/relationships/image" Target="../media/image4025.svg"/><Relationship Id="rId134" Type="http://schemas.openxmlformats.org/officeDocument/2006/relationships/image" Target="../media/image4046.png"/><Relationship Id="rId320" Type="http://schemas.openxmlformats.org/officeDocument/2006/relationships/image" Target="../media/image4232.png"/><Relationship Id="rId80" Type="http://schemas.openxmlformats.org/officeDocument/2006/relationships/image" Target="../media/image3992.png"/><Relationship Id="rId155" Type="http://schemas.openxmlformats.org/officeDocument/2006/relationships/image" Target="../media/image4067.svg"/><Relationship Id="rId176" Type="http://schemas.openxmlformats.org/officeDocument/2006/relationships/image" Target="../media/image4088.png"/><Relationship Id="rId197" Type="http://schemas.openxmlformats.org/officeDocument/2006/relationships/image" Target="../media/image4109.svg"/><Relationship Id="rId341" Type="http://schemas.openxmlformats.org/officeDocument/2006/relationships/image" Target="../media/image4253.svg"/><Relationship Id="rId362" Type="http://schemas.openxmlformats.org/officeDocument/2006/relationships/image" Target="../media/image4274.png"/><Relationship Id="rId383" Type="http://schemas.openxmlformats.org/officeDocument/2006/relationships/image" Target="../media/image4295.svg"/><Relationship Id="rId201" Type="http://schemas.openxmlformats.org/officeDocument/2006/relationships/image" Target="../media/image4113.svg"/><Relationship Id="rId222" Type="http://schemas.openxmlformats.org/officeDocument/2006/relationships/image" Target="../media/image4134.png"/><Relationship Id="rId243" Type="http://schemas.openxmlformats.org/officeDocument/2006/relationships/image" Target="../media/image4155.svg"/><Relationship Id="rId264" Type="http://schemas.openxmlformats.org/officeDocument/2006/relationships/image" Target="../media/image4176.png"/><Relationship Id="rId285" Type="http://schemas.openxmlformats.org/officeDocument/2006/relationships/image" Target="../media/image4197.svg"/><Relationship Id="rId17" Type="http://schemas.openxmlformats.org/officeDocument/2006/relationships/image" Target="../media/image3929.svg"/><Relationship Id="rId38" Type="http://schemas.openxmlformats.org/officeDocument/2006/relationships/image" Target="../media/image3950.png"/><Relationship Id="rId59" Type="http://schemas.openxmlformats.org/officeDocument/2006/relationships/image" Target="../media/image3971.svg"/><Relationship Id="rId103" Type="http://schemas.openxmlformats.org/officeDocument/2006/relationships/image" Target="../media/image4015.svg"/><Relationship Id="rId124" Type="http://schemas.openxmlformats.org/officeDocument/2006/relationships/image" Target="../media/image4036.png"/><Relationship Id="rId310" Type="http://schemas.openxmlformats.org/officeDocument/2006/relationships/image" Target="../media/image4222.png"/><Relationship Id="rId70" Type="http://schemas.openxmlformats.org/officeDocument/2006/relationships/image" Target="../media/image3982.png"/><Relationship Id="rId91" Type="http://schemas.openxmlformats.org/officeDocument/2006/relationships/image" Target="../media/image4003.svg"/><Relationship Id="rId145" Type="http://schemas.openxmlformats.org/officeDocument/2006/relationships/image" Target="../media/image4057.svg"/><Relationship Id="rId166" Type="http://schemas.openxmlformats.org/officeDocument/2006/relationships/image" Target="../media/image4078.png"/><Relationship Id="rId187" Type="http://schemas.openxmlformats.org/officeDocument/2006/relationships/image" Target="../media/image4099.svg"/><Relationship Id="rId331" Type="http://schemas.openxmlformats.org/officeDocument/2006/relationships/image" Target="../media/image4243.svg"/><Relationship Id="rId352" Type="http://schemas.openxmlformats.org/officeDocument/2006/relationships/image" Target="../media/image4264.png"/><Relationship Id="rId373" Type="http://schemas.openxmlformats.org/officeDocument/2006/relationships/image" Target="../media/image4285.svg"/><Relationship Id="rId1" Type="http://schemas.openxmlformats.org/officeDocument/2006/relationships/slideLayout" Target="../slideLayouts/slideLayout7.xml"/><Relationship Id="rId212" Type="http://schemas.openxmlformats.org/officeDocument/2006/relationships/image" Target="../media/image4124.png"/><Relationship Id="rId233" Type="http://schemas.openxmlformats.org/officeDocument/2006/relationships/image" Target="../media/image4145.svg"/><Relationship Id="rId254" Type="http://schemas.openxmlformats.org/officeDocument/2006/relationships/image" Target="../media/image4166.png"/><Relationship Id="rId28" Type="http://schemas.openxmlformats.org/officeDocument/2006/relationships/image" Target="../media/image3940.png"/><Relationship Id="rId49" Type="http://schemas.openxmlformats.org/officeDocument/2006/relationships/image" Target="../media/image3961.svg"/><Relationship Id="rId114" Type="http://schemas.openxmlformats.org/officeDocument/2006/relationships/image" Target="../media/image4026.png"/><Relationship Id="rId275" Type="http://schemas.openxmlformats.org/officeDocument/2006/relationships/image" Target="../media/image4187.svg"/><Relationship Id="rId296" Type="http://schemas.openxmlformats.org/officeDocument/2006/relationships/image" Target="../media/image4208.png"/><Relationship Id="rId300" Type="http://schemas.openxmlformats.org/officeDocument/2006/relationships/image" Target="../media/image4212.png"/><Relationship Id="rId60" Type="http://schemas.openxmlformats.org/officeDocument/2006/relationships/image" Target="../media/image3972.png"/><Relationship Id="rId81" Type="http://schemas.openxmlformats.org/officeDocument/2006/relationships/image" Target="../media/image3993.svg"/><Relationship Id="rId135" Type="http://schemas.openxmlformats.org/officeDocument/2006/relationships/image" Target="../media/image4047.svg"/><Relationship Id="rId156" Type="http://schemas.openxmlformats.org/officeDocument/2006/relationships/image" Target="../media/image4068.png"/><Relationship Id="rId177" Type="http://schemas.openxmlformats.org/officeDocument/2006/relationships/image" Target="../media/image4089.svg"/><Relationship Id="rId198" Type="http://schemas.openxmlformats.org/officeDocument/2006/relationships/image" Target="../media/image4110.png"/><Relationship Id="rId321" Type="http://schemas.openxmlformats.org/officeDocument/2006/relationships/image" Target="../media/image4233.svg"/><Relationship Id="rId342" Type="http://schemas.openxmlformats.org/officeDocument/2006/relationships/image" Target="../media/image4254.png"/><Relationship Id="rId363" Type="http://schemas.openxmlformats.org/officeDocument/2006/relationships/image" Target="../media/image4275.svg"/><Relationship Id="rId384" Type="http://schemas.openxmlformats.org/officeDocument/2006/relationships/image" Target="../media/image4296.png"/><Relationship Id="rId202" Type="http://schemas.openxmlformats.org/officeDocument/2006/relationships/image" Target="../media/image4114.png"/><Relationship Id="rId223" Type="http://schemas.openxmlformats.org/officeDocument/2006/relationships/image" Target="../media/image4135.svg"/><Relationship Id="rId244" Type="http://schemas.openxmlformats.org/officeDocument/2006/relationships/image" Target="../media/image4156.png"/><Relationship Id="rId18" Type="http://schemas.openxmlformats.org/officeDocument/2006/relationships/image" Target="../media/image3930.png"/><Relationship Id="rId39" Type="http://schemas.openxmlformats.org/officeDocument/2006/relationships/image" Target="../media/image3951.svg"/><Relationship Id="rId265" Type="http://schemas.openxmlformats.org/officeDocument/2006/relationships/image" Target="../media/image4177.svg"/><Relationship Id="rId286" Type="http://schemas.openxmlformats.org/officeDocument/2006/relationships/image" Target="../media/image4198.png"/><Relationship Id="rId50" Type="http://schemas.openxmlformats.org/officeDocument/2006/relationships/image" Target="../media/image3962.png"/><Relationship Id="rId104" Type="http://schemas.openxmlformats.org/officeDocument/2006/relationships/image" Target="../media/image4016.png"/><Relationship Id="rId125" Type="http://schemas.openxmlformats.org/officeDocument/2006/relationships/image" Target="../media/image4037.svg"/><Relationship Id="rId146" Type="http://schemas.openxmlformats.org/officeDocument/2006/relationships/image" Target="../media/image4058.png"/><Relationship Id="rId167" Type="http://schemas.openxmlformats.org/officeDocument/2006/relationships/image" Target="../media/image4079.svg"/><Relationship Id="rId188" Type="http://schemas.openxmlformats.org/officeDocument/2006/relationships/image" Target="../media/image4100.png"/><Relationship Id="rId311" Type="http://schemas.openxmlformats.org/officeDocument/2006/relationships/image" Target="../media/image4223.svg"/><Relationship Id="rId332" Type="http://schemas.openxmlformats.org/officeDocument/2006/relationships/image" Target="../media/image4244.png"/><Relationship Id="rId353" Type="http://schemas.openxmlformats.org/officeDocument/2006/relationships/image" Target="../media/image4265.svg"/><Relationship Id="rId374" Type="http://schemas.openxmlformats.org/officeDocument/2006/relationships/image" Target="../media/image4286.png"/><Relationship Id="rId71" Type="http://schemas.openxmlformats.org/officeDocument/2006/relationships/image" Target="../media/image3983.svg"/><Relationship Id="rId92" Type="http://schemas.openxmlformats.org/officeDocument/2006/relationships/image" Target="../media/image4004.png"/><Relationship Id="rId213" Type="http://schemas.openxmlformats.org/officeDocument/2006/relationships/image" Target="../media/image4125.svg"/><Relationship Id="rId234" Type="http://schemas.openxmlformats.org/officeDocument/2006/relationships/image" Target="../media/image4146.png"/><Relationship Id="rId2" Type="http://schemas.openxmlformats.org/officeDocument/2006/relationships/image" Target="../media/image3914.png"/><Relationship Id="rId29" Type="http://schemas.openxmlformats.org/officeDocument/2006/relationships/image" Target="../media/image3941.svg"/><Relationship Id="rId255" Type="http://schemas.openxmlformats.org/officeDocument/2006/relationships/image" Target="../media/image4167.svg"/><Relationship Id="rId276" Type="http://schemas.openxmlformats.org/officeDocument/2006/relationships/image" Target="../media/image4188.png"/><Relationship Id="rId297" Type="http://schemas.openxmlformats.org/officeDocument/2006/relationships/image" Target="../media/image4209.svg"/><Relationship Id="rId40" Type="http://schemas.openxmlformats.org/officeDocument/2006/relationships/image" Target="../media/image3952.png"/><Relationship Id="rId115" Type="http://schemas.openxmlformats.org/officeDocument/2006/relationships/image" Target="../media/image4027.svg"/><Relationship Id="rId136" Type="http://schemas.openxmlformats.org/officeDocument/2006/relationships/image" Target="../media/image4048.png"/><Relationship Id="rId157" Type="http://schemas.openxmlformats.org/officeDocument/2006/relationships/image" Target="../media/image4069.svg"/><Relationship Id="rId178" Type="http://schemas.openxmlformats.org/officeDocument/2006/relationships/image" Target="../media/image4090.png"/><Relationship Id="rId301" Type="http://schemas.openxmlformats.org/officeDocument/2006/relationships/image" Target="../media/image4213.svg"/><Relationship Id="rId322" Type="http://schemas.openxmlformats.org/officeDocument/2006/relationships/image" Target="../media/image4234.png"/><Relationship Id="rId343" Type="http://schemas.openxmlformats.org/officeDocument/2006/relationships/image" Target="../media/image4255.svg"/><Relationship Id="rId364" Type="http://schemas.openxmlformats.org/officeDocument/2006/relationships/image" Target="../media/image4276.png"/><Relationship Id="rId61" Type="http://schemas.openxmlformats.org/officeDocument/2006/relationships/image" Target="../media/image3973.svg"/><Relationship Id="rId82" Type="http://schemas.openxmlformats.org/officeDocument/2006/relationships/image" Target="../media/image3994.png"/><Relationship Id="rId199" Type="http://schemas.openxmlformats.org/officeDocument/2006/relationships/image" Target="../media/image4111.svg"/><Relationship Id="rId203" Type="http://schemas.openxmlformats.org/officeDocument/2006/relationships/image" Target="../media/image4115.svg"/><Relationship Id="rId385" Type="http://schemas.openxmlformats.org/officeDocument/2006/relationships/image" Target="../media/image4297.svg"/><Relationship Id="rId19" Type="http://schemas.openxmlformats.org/officeDocument/2006/relationships/image" Target="../media/image3931.svg"/><Relationship Id="rId224" Type="http://schemas.openxmlformats.org/officeDocument/2006/relationships/image" Target="../media/image4136.png"/><Relationship Id="rId245" Type="http://schemas.openxmlformats.org/officeDocument/2006/relationships/image" Target="../media/image4157.svg"/><Relationship Id="rId266" Type="http://schemas.openxmlformats.org/officeDocument/2006/relationships/image" Target="../media/image4178.png"/><Relationship Id="rId287" Type="http://schemas.openxmlformats.org/officeDocument/2006/relationships/image" Target="../media/image4199.svg"/><Relationship Id="rId30" Type="http://schemas.openxmlformats.org/officeDocument/2006/relationships/image" Target="../media/image3942.png"/><Relationship Id="rId105" Type="http://schemas.openxmlformats.org/officeDocument/2006/relationships/image" Target="../media/image4017.svg"/><Relationship Id="rId126" Type="http://schemas.openxmlformats.org/officeDocument/2006/relationships/image" Target="../media/image4038.png"/><Relationship Id="rId147" Type="http://schemas.openxmlformats.org/officeDocument/2006/relationships/image" Target="../media/image4059.svg"/><Relationship Id="rId168" Type="http://schemas.openxmlformats.org/officeDocument/2006/relationships/image" Target="../media/image4080.png"/><Relationship Id="rId312" Type="http://schemas.openxmlformats.org/officeDocument/2006/relationships/image" Target="../media/image4224.png"/><Relationship Id="rId333" Type="http://schemas.openxmlformats.org/officeDocument/2006/relationships/image" Target="../media/image4245.svg"/><Relationship Id="rId354" Type="http://schemas.openxmlformats.org/officeDocument/2006/relationships/image" Target="../media/image4266.png"/><Relationship Id="rId51" Type="http://schemas.openxmlformats.org/officeDocument/2006/relationships/image" Target="../media/image3963.svg"/><Relationship Id="rId72" Type="http://schemas.openxmlformats.org/officeDocument/2006/relationships/image" Target="../media/image3984.png"/><Relationship Id="rId93" Type="http://schemas.openxmlformats.org/officeDocument/2006/relationships/image" Target="../media/image4005.svg"/><Relationship Id="rId189" Type="http://schemas.openxmlformats.org/officeDocument/2006/relationships/image" Target="../media/image4101.svg"/><Relationship Id="rId375" Type="http://schemas.openxmlformats.org/officeDocument/2006/relationships/image" Target="../media/image4287.svg"/><Relationship Id="rId3" Type="http://schemas.openxmlformats.org/officeDocument/2006/relationships/image" Target="../media/image3915.svg"/><Relationship Id="rId214" Type="http://schemas.openxmlformats.org/officeDocument/2006/relationships/image" Target="../media/image4126.png"/><Relationship Id="rId235" Type="http://schemas.openxmlformats.org/officeDocument/2006/relationships/image" Target="../media/image4147.svg"/><Relationship Id="rId256" Type="http://schemas.openxmlformats.org/officeDocument/2006/relationships/image" Target="../media/image4168.png"/><Relationship Id="rId277" Type="http://schemas.openxmlformats.org/officeDocument/2006/relationships/image" Target="../media/image4189.svg"/><Relationship Id="rId298" Type="http://schemas.openxmlformats.org/officeDocument/2006/relationships/image" Target="../media/image4210.png"/><Relationship Id="rId116" Type="http://schemas.openxmlformats.org/officeDocument/2006/relationships/image" Target="../media/image4028.png"/><Relationship Id="rId137" Type="http://schemas.openxmlformats.org/officeDocument/2006/relationships/image" Target="../media/image4049.svg"/><Relationship Id="rId158" Type="http://schemas.openxmlformats.org/officeDocument/2006/relationships/image" Target="../media/image4070.png"/><Relationship Id="rId302" Type="http://schemas.openxmlformats.org/officeDocument/2006/relationships/image" Target="../media/image4214.png"/><Relationship Id="rId323" Type="http://schemas.openxmlformats.org/officeDocument/2006/relationships/image" Target="../media/image4235.svg"/><Relationship Id="rId344" Type="http://schemas.openxmlformats.org/officeDocument/2006/relationships/image" Target="../media/image4256.png"/><Relationship Id="rId20" Type="http://schemas.openxmlformats.org/officeDocument/2006/relationships/image" Target="../media/image3932.png"/><Relationship Id="rId41" Type="http://schemas.openxmlformats.org/officeDocument/2006/relationships/image" Target="../media/image3953.svg"/><Relationship Id="rId62" Type="http://schemas.openxmlformats.org/officeDocument/2006/relationships/image" Target="../media/image3974.png"/><Relationship Id="rId83" Type="http://schemas.openxmlformats.org/officeDocument/2006/relationships/image" Target="../media/image3995.svg"/><Relationship Id="rId179" Type="http://schemas.openxmlformats.org/officeDocument/2006/relationships/image" Target="../media/image4091.svg"/><Relationship Id="rId365" Type="http://schemas.openxmlformats.org/officeDocument/2006/relationships/image" Target="../media/image4277.svg"/><Relationship Id="rId190" Type="http://schemas.openxmlformats.org/officeDocument/2006/relationships/image" Target="../media/image4102.png"/><Relationship Id="rId204" Type="http://schemas.openxmlformats.org/officeDocument/2006/relationships/image" Target="../media/image4116.png"/><Relationship Id="rId225" Type="http://schemas.openxmlformats.org/officeDocument/2006/relationships/image" Target="../media/image4137.svg"/><Relationship Id="rId246" Type="http://schemas.openxmlformats.org/officeDocument/2006/relationships/image" Target="../media/image4158.png"/><Relationship Id="rId267" Type="http://schemas.openxmlformats.org/officeDocument/2006/relationships/image" Target="../media/image4179.svg"/><Relationship Id="rId288" Type="http://schemas.openxmlformats.org/officeDocument/2006/relationships/image" Target="../media/image4200.png"/><Relationship Id="rId106" Type="http://schemas.openxmlformats.org/officeDocument/2006/relationships/image" Target="../media/image4018.png"/><Relationship Id="rId127" Type="http://schemas.openxmlformats.org/officeDocument/2006/relationships/image" Target="../media/image4039.svg"/><Relationship Id="rId313" Type="http://schemas.openxmlformats.org/officeDocument/2006/relationships/image" Target="../media/image4225.svg"/><Relationship Id="rId10" Type="http://schemas.openxmlformats.org/officeDocument/2006/relationships/image" Target="../media/image3922.png"/><Relationship Id="rId31" Type="http://schemas.openxmlformats.org/officeDocument/2006/relationships/image" Target="../media/image3943.svg"/><Relationship Id="rId52" Type="http://schemas.openxmlformats.org/officeDocument/2006/relationships/image" Target="../media/image3964.png"/><Relationship Id="rId73" Type="http://schemas.openxmlformats.org/officeDocument/2006/relationships/image" Target="../media/image3985.svg"/><Relationship Id="rId94" Type="http://schemas.openxmlformats.org/officeDocument/2006/relationships/image" Target="../media/image4006.png"/><Relationship Id="rId148" Type="http://schemas.openxmlformats.org/officeDocument/2006/relationships/image" Target="../media/image4060.png"/><Relationship Id="rId169" Type="http://schemas.openxmlformats.org/officeDocument/2006/relationships/image" Target="../media/image4081.svg"/><Relationship Id="rId334" Type="http://schemas.openxmlformats.org/officeDocument/2006/relationships/image" Target="../media/image4246.png"/><Relationship Id="rId355" Type="http://schemas.openxmlformats.org/officeDocument/2006/relationships/image" Target="../media/image4267.svg"/><Relationship Id="rId376" Type="http://schemas.openxmlformats.org/officeDocument/2006/relationships/image" Target="../media/image4288.png"/><Relationship Id="rId4" Type="http://schemas.openxmlformats.org/officeDocument/2006/relationships/image" Target="../media/image3916.png"/><Relationship Id="rId180" Type="http://schemas.openxmlformats.org/officeDocument/2006/relationships/image" Target="../media/image4092.png"/><Relationship Id="rId215" Type="http://schemas.openxmlformats.org/officeDocument/2006/relationships/image" Target="../media/image4127.svg"/><Relationship Id="rId236" Type="http://schemas.openxmlformats.org/officeDocument/2006/relationships/image" Target="../media/image4148.png"/><Relationship Id="rId257" Type="http://schemas.openxmlformats.org/officeDocument/2006/relationships/image" Target="../media/image4169.svg"/><Relationship Id="rId278" Type="http://schemas.openxmlformats.org/officeDocument/2006/relationships/image" Target="../media/image4190.png"/><Relationship Id="rId303" Type="http://schemas.openxmlformats.org/officeDocument/2006/relationships/image" Target="../media/image4215.svg"/><Relationship Id="rId42" Type="http://schemas.openxmlformats.org/officeDocument/2006/relationships/image" Target="../media/image3954.png"/><Relationship Id="rId84" Type="http://schemas.openxmlformats.org/officeDocument/2006/relationships/image" Target="../media/image3996.png"/><Relationship Id="rId138" Type="http://schemas.openxmlformats.org/officeDocument/2006/relationships/image" Target="../media/image4050.png"/><Relationship Id="rId345" Type="http://schemas.openxmlformats.org/officeDocument/2006/relationships/image" Target="../media/image4257.svg"/><Relationship Id="rId191" Type="http://schemas.openxmlformats.org/officeDocument/2006/relationships/image" Target="../media/image4103.svg"/><Relationship Id="rId205" Type="http://schemas.openxmlformats.org/officeDocument/2006/relationships/image" Target="../media/image4117.svg"/><Relationship Id="rId247" Type="http://schemas.openxmlformats.org/officeDocument/2006/relationships/image" Target="../media/image4159.svg"/><Relationship Id="rId107" Type="http://schemas.openxmlformats.org/officeDocument/2006/relationships/image" Target="../media/image4019.svg"/><Relationship Id="rId289" Type="http://schemas.openxmlformats.org/officeDocument/2006/relationships/image" Target="../media/image4201.svg"/><Relationship Id="rId11" Type="http://schemas.openxmlformats.org/officeDocument/2006/relationships/image" Target="../media/image3923.svg"/><Relationship Id="rId53" Type="http://schemas.openxmlformats.org/officeDocument/2006/relationships/image" Target="../media/image3965.svg"/><Relationship Id="rId149" Type="http://schemas.openxmlformats.org/officeDocument/2006/relationships/image" Target="../media/image4061.svg"/><Relationship Id="rId314" Type="http://schemas.openxmlformats.org/officeDocument/2006/relationships/image" Target="../media/image4226.png"/><Relationship Id="rId356" Type="http://schemas.openxmlformats.org/officeDocument/2006/relationships/image" Target="../media/image4268.png"/><Relationship Id="rId95" Type="http://schemas.openxmlformats.org/officeDocument/2006/relationships/image" Target="../media/image4007.svg"/><Relationship Id="rId160" Type="http://schemas.openxmlformats.org/officeDocument/2006/relationships/image" Target="../media/image4072.png"/><Relationship Id="rId216" Type="http://schemas.openxmlformats.org/officeDocument/2006/relationships/image" Target="../media/image4128.png"/><Relationship Id="rId258" Type="http://schemas.openxmlformats.org/officeDocument/2006/relationships/image" Target="../media/image4170.png"/><Relationship Id="rId22" Type="http://schemas.openxmlformats.org/officeDocument/2006/relationships/image" Target="../media/image3934.png"/><Relationship Id="rId64" Type="http://schemas.openxmlformats.org/officeDocument/2006/relationships/image" Target="../media/image3976.png"/><Relationship Id="rId118" Type="http://schemas.openxmlformats.org/officeDocument/2006/relationships/image" Target="../media/image4030.png"/><Relationship Id="rId325" Type="http://schemas.openxmlformats.org/officeDocument/2006/relationships/image" Target="../media/image4237.svg"/><Relationship Id="rId367" Type="http://schemas.openxmlformats.org/officeDocument/2006/relationships/image" Target="../media/image4279.svg"/><Relationship Id="rId171" Type="http://schemas.openxmlformats.org/officeDocument/2006/relationships/image" Target="../media/image4083.svg"/><Relationship Id="rId227" Type="http://schemas.openxmlformats.org/officeDocument/2006/relationships/image" Target="../media/image4139.svg"/><Relationship Id="rId269" Type="http://schemas.openxmlformats.org/officeDocument/2006/relationships/image" Target="../media/image4181.svg"/><Relationship Id="rId33" Type="http://schemas.openxmlformats.org/officeDocument/2006/relationships/image" Target="../media/image3945.svg"/><Relationship Id="rId129" Type="http://schemas.openxmlformats.org/officeDocument/2006/relationships/image" Target="../media/image4041.svg"/><Relationship Id="rId280" Type="http://schemas.openxmlformats.org/officeDocument/2006/relationships/image" Target="../media/image4192.png"/><Relationship Id="rId336" Type="http://schemas.openxmlformats.org/officeDocument/2006/relationships/image" Target="../media/image4248.png"/><Relationship Id="rId75" Type="http://schemas.openxmlformats.org/officeDocument/2006/relationships/image" Target="../media/image3987.svg"/><Relationship Id="rId140" Type="http://schemas.openxmlformats.org/officeDocument/2006/relationships/image" Target="../media/image4052.png"/><Relationship Id="rId182" Type="http://schemas.openxmlformats.org/officeDocument/2006/relationships/image" Target="../media/image4094.png"/><Relationship Id="rId378" Type="http://schemas.openxmlformats.org/officeDocument/2006/relationships/image" Target="../media/image4290.png"/><Relationship Id="rId6" Type="http://schemas.openxmlformats.org/officeDocument/2006/relationships/image" Target="../media/image3918.png"/><Relationship Id="rId238" Type="http://schemas.openxmlformats.org/officeDocument/2006/relationships/image" Target="../media/image4150.png"/><Relationship Id="rId291" Type="http://schemas.openxmlformats.org/officeDocument/2006/relationships/image" Target="../media/image4203.svg"/><Relationship Id="rId305" Type="http://schemas.openxmlformats.org/officeDocument/2006/relationships/image" Target="../media/image4217.svg"/><Relationship Id="rId347" Type="http://schemas.openxmlformats.org/officeDocument/2006/relationships/image" Target="../media/image4259.svg"/><Relationship Id="rId44" Type="http://schemas.openxmlformats.org/officeDocument/2006/relationships/image" Target="../media/image3956.png"/><Relationship Id="rId86" Type="http://schemas.openxmlformats.org/officeDocument/2006/relationships/image" Target="../media/image3998.png"/><Relationship Id="rId151" Type="http://schemas.openxmlformats.org/officeDocument/2006/relationships/image" Target="../media/image4063.svg"/><Relationship Id="rId193" Type="http://schemas.openxmlformats.org/officeDocument/2006/relationships/image" Target="../media/image4105.svg"/><Relationship Id="rId207" Type="http://schemas.openxmlformats.org/officeDocument/2006/relationships/image" Target="../media/image4119.svg"/><Relationship Id="rId249" Type="http://schemas.openxmlformats.org/officeDocument/2006/relationships/image" Target="../media/image4161.svg"/><Relationship Id="rId13" Type="http://schemas.openxmlformats.org/officeDocument/2006/relationships/image" Target="../media/image3925.svg"/><Relationship Id="rId109" Type="http://schemas.openxmlformats.org/officeDocument/2006/relationships/image" Target="../media/image4021.svg"/><Relationship Id="rId260" Type="http://schemas.openxmlformats.org/officeDocument/2006/relationships/image" Target="../media/image4172.png"/><Relationship Id="rId316" Type="http://schemas.openxmlformats.org/officeDocument/2006/relationships/image" Target="../media/image4228.png"/><Relationship Id="rId55" Type="http://schemas.openxmlformats.org/officeDocument/2006/relationships/image" Target="../media/image3967.svg"/><Relationship Id="rId97" Type="http://schemas.openxmlformats.org/officeDocument/2006/relationships/image" Target="../media/image4009.svg"/><Relationship Id="rId120" Type="http://schemas.openxmlformats.org/officeDocument/2006/relationships/image" Target="../media/image4032.png"/><Relationship Id="rId358" Type="http://schemas.openxmlformats.org/officeDocument/2006/relationships/image" Target="../media/image4270.png"/><Relationship Id="rId162" Type="http://schemas.openxmlformats.org/officeDocument/2006/relationships/image" Target="../media/image4074.png"/><Relationship Id="rId218" Type="http://schemas.openxmlformats.org/officeDocument/2006/relationships/image" Target="../media/image4130.png"/><Relationship Id="rId271" Type="http://schemas.openxmlformats.org/officeDocument/2006/relationships/image" Target="../media/image4183.svg"/><Relationship Id="rId24" Type="http://schemas.openxmlformats.org/officeDocument/2006/relationships/image" Target="../media/image3936.png"/><Relationship Id="rId66" Type="http://schemas.openxmlformats.org/officeDocument/2006/relationships/image" Target="../media/image3978.png"/><Relationship Id="rId131" Type="http://schemas.openxmlformats.org/officeDocument/2006/relationships/image" Target="../media/image4043.svg"/><Relationship Id="rId327" Type="http://schemas.openxmlformats.org/officeDocument/2006/relationships/image" Target="../media/image4239.svg"/><Relationship Id="rId369" Type="http://schemas.openxmlformats.org/officeDocument/2006/relationships/image" Target="../media/image4281.svg"/><Relationship Id="rId173" Type="http://schemas.openxmlformats.org/officeDocument/2006/relationships/image" Target="../media/image4085.svg"/><Relationship Id="rId229" Type="http://schemas.openxmlformats.org/officeDocument/2006/relationships/image" Target="../media/image4141.svg"/><Relationship Id="rId380" Type="http://schemas.openxmlformats.org/officeDocument/2006/relationships/image" Target="../media/image4292.png"/><Relationship Id="rId240" Type="http://schemas.openxmlformats.org/officeDocument/2006/relationships/image" Target="../media/image4152.png"/><Relationship Id="rId35" Type="http://schemas.openxmlformats.org/officeDocument/2006/relationships/image" Target="../media/image3947.svg"/><Relationship Id="rId77" Type="http://schemas.openxmlformats.org/officeDocument/2006/relationships/image" Target="../media/image3989.svg"/><Relationship Id="rId100" Type="http://schemas.openxmlformats.org/officeDocument/2006/relationships/image" Target="../media/image4012.png"/><Relationship Id="rId282" Type="http://schemas.openxmlformats.org/officeDocument/2006/relationships/image" Target="../media/image4194.png"/><Relationship Id="rId338" Type="http://schemas.openxmlformats.org/officeDocument/2006/relationships/image" Target="../media/image4250.png"/><Relationship Id="rId8" Type="http://schemas.openxmlformats.org/officeDocument/2006/relationships/image" Target="../media/image3920.png"/><Relationship Id="rId142" Type="http://schemas.openxmlformats.org/officeDocument/2006/relationships/image" Target="../media/image4054.png"/><Relationship Id="rId184" Type="http://schemas.openxmlformats.org/officeDocument/2006/relationships/image" Target="../media/image4096.png"/><Relationship Id="rId251" Type="http://schemas.openxmlformats.org/officeDocument/2006/relationships/image" Target="../media/image4163.svg"/><Relationship Id="rId46" Type="http://schemas.openxmlformats.org/officeDocument/2006/relationships/image" Target="../media/image3958.png"/><Relationship Id="rId293" Type="http://schemas.openxmlformats.org/officeDocument/2006/relationships/image" Target="../media/image4205.svg"/><Relationship Id="rId307" Type="http://schemas.openxmlformats.org/officeDocument/2006/relationships/image" Target="../media/image4219.svg"/><Relationship Id="rId349" Type="http://schemas.openxmlformats.org/officeDocument/2006/relationships/image" Target="../media/image4261.svg"/><Relationship Id="rId88" Type="http://schemas.openxmlformats.org/officeDocument/2006/relationships/image" Target="../media/image4000.png"/><Relationship Id="rId111" Type="http://schemas.openxmlformats.org/officeDocument/2006/relationships/image" Target="../media/image4023.svg"/><Relationship Id="rId153" Type="http://schemas.openxmlformats.org/officeDocument/2006/relationships/image" Target="../media/image4065.svg"/><Relationship Id="rId195" Type="http://schemas.openxmlformats.org/officeDocument/2006/relationships/image" Target="../media/image4107.svg"/><Relationship Id="rId209" Type="http://schemas.openxmlformats.org/officeDocument/2006/relationships/image" Target="../media/image4121.svg"/><Relationship Id="rId360" Type="http://schemas.openxmlformats.org/officeDocument/2006/relationships/image" Target="../media/image4272.png"/><Relationship Id="rId220" Type="http://schemas.openxmlformats.org/officeDocument/2006/relationships/image" Target="../media/image4132.png"/><Relationship Id="rId15" Type="http://schemas.openxmlformats.org/officeDocument/2006/relationships/image" Target="../media/image3927.svg"/><Relationship Id="rId57" Type="http://schemas.openxmlformats.org/officeDocument/2006/relationships/image" Target="../media/image3969.svg"/><Relationship Id="rId262" Type="http://schemas.openxmlformats.org/officeDocument/2006/relationships/image" Target="../media/image4174.png"/><Relationship Id="rId318" Type="http://schemas.openxmlformats.org/officeDocument/2006/relationships/image" Target="../media/image4230.png"/><Relationship Id="rId99" Type="http://schemas.openxmlformats.org/officeDocument/2006/relationships/image" Target="../media/image4011.svg"/><Relationship Id="rId122" Type="http://schemas.openxmlformats.org/officeDocument/2006/relationships/image" Target="../media/image4034.png"/><Relationship Id="rId164" Type="http://schemas.openxmlformats.org/officeDocument/2006/relationships/image" Target="../media/image4076.png"/><Relationship Id="rId371" Type="http://schemas.openxmlformats.org/officeDocument/2006/relationships/image" Target="../media/image4283.svg"/><Relationship Id="rId26" Type="http://schemas.openxmlformats.org/officeDocument/2006/relationships/image" Target="../media/image3938.png"/><Relationship Id="rId231" Type="http://schemas.openxmlformats.org/officeDocument/2006/relationships/image" Target="../media/image4143.svg"/><Relationship Id="rId273" Type="http://schemas.openxmlformats.org/officeDocument/2006/relationships/image" Target="../media/image4185.svg"/><Relationship Id="rId329" Type="http://schemas.openxmlformats.org/officeDocument/2006/relationships/image" Target="../media/image4241.svg"/></Relationships>
</file>

<file path=ppt/slides/_rels/slide8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4413.svg"/><Relationship Id="rId299" Type="http://schemas.openxmlformats.org/officeDocument/2006/relationships/image" Target="../media/image4595.png"/><Relationship Id="rId21" Type="http://schemas.openxmlformats.org/officeDocument/2006/relationships/image" Target="../media/image4317.svg"/><Relationship Id="rId63" Type="http://schemas.openxmlformats.org/officeDocument/2006/relationships/image" Target="../media/image4359.svg"/><Relationship Id="rId159" Type="http://schemas.openxmlformats.org/officeDocument/2006/relationships/image" Target="../media/image4455.png"/><Relationship Id="rId324" Type="http://schemas.openxmlformats.org/officeDocument/2006/relationships/image" Target="../media/image4620.svg"/><Relationship Id="rId366" Type="http://schemas.openxmlformats.org/officeDocument/2006/relationships/image" Target="../media/image4662.svg"/><Relationship Id="rId170" Type="http://schemas.openxmlformats.org/officeDocument/2006/relationships/image" Target="../media/image4466.svg"/><Relationship Id="rId226" Type="http://schemas.openxmlformats.org/officeDocument/2006/relationships/image" Target="../media/image4522.svg"/><Relationship Id="rId268" Type="http://schemas.openxmlformats.org/officeDocument/2006/relationships/image" Target="../media/image4564.svg"/><Relationship Id="rId32" Type="http://schemas.openxmlformats.org/officeDocument/2006/relationships/image" Target="../media/image4328.png"/><Relationship Id="rId74" Type="http://schemas.openxmlformats.org/officeDocument/2006/relationships/image" Target="../media/image4370.png"/><Relationship Id="rId128" Type="http://schemas.openxmlformats.org/officeDocument/2006/relationships/image" Target="../media/image4424.png"/><Relationship Id="rId335" Type="http://schemas.openxmlformats.org/officeDocument/2006/relationships/image" Target="../media/image4631.png"/><Relationship Id="rId377" Type="http://schemas.openxmlformats.org/officeDocument/2006/relationships/image" Target="../media/image4673.png"/><Relationship Id="rId5" Type="http://schemas.openxmlformats.org/officeDocument/2006/relationships/image" Target="../media/image4301.svg"/><Relationship Id="rId181" Type="http://schemas.openxmlformats.org/officeDocument/2006/relationships/image" Target="../media/image4477.png"/><Relationship Id="rId237" Type="http://schemas.openxmlformats.org/officeDocument/2006/relationships/image" Target="../media/image4533.png"/><Relationship Id="rId279" Type="http://schemas.openxmlformats.org/officeDocument/2006/relationships/image" Target="../media/image4575.png"/><Relationship Id="rId43" Type="http://schemas.openxmlformats.org/officeDocument/2006/relationships/image" Target="../media/image4339.svg"/><Relationship Id="rId139" Type="http://schemas.openxmlformats.org/officeDocument/2006/relationships/image" Target="../media/image4435.png"/><Relationship Id="rId290" Type="http://schemas.openxmlformats.org/officeDocument/2006/relationships/image" Target="../media/image4586.svg"/><Relationship Id="rId304" Type="http://schemas.openxmlformats.org/officeDocument/2006/relationships/image" Target="../media/image4600.svg"/><Relationship Id="rId346" Type="http://schemas.openxmlformats.org/officeDocument/2006/relationships/image" Target="../media/image4642.svg"/><Relationship Id="rId85" Type="http://schemas.openxmlformats.org/officeDocument/2006/relationships/image" Target="../media/image4381.svg"/><Relationship Id="rId150" Type="http://schemas.openxmlformats.org/officeDocument/2006/relationships/image" Target="../media/image4446.svg"/><Relationship Id="rId192" Type="http://schemas.openxmlformats.org/officeDocument/2006/relationships/image" Target="../media/image4488.svg"/><Relationship Id="rId206" Type="http://schemas.openxmlformats.org/officeDocument/2006/relationships/image" Target="../media/image4502.svg"/><Relationship Id="rId248" Type="http://schemas.openxmlformats.org/officeDocument/2006/relationships/image" Target="../media/image4544.svg"/><Relationship Id="rId12" Type="http://schemas.openxmlformats.org/officeDocument/2006/relationships/image" Target="../media/image4308.png"/><Relationship Id="rId108" Type="http://schemas.openxmlformats.org/officeDocument/2006/relationships/image" Target="../media/image4404.png"/><Relationship Id="rId315" Type="http://schemas.openxmlformats.org/officeDocument/2006/relationships/image" Target="../media/image4611.png"/><Relationship Id="rId357" Type="http://schemas.openxmlformats.org/officeDocument/2006/relationships/image" Target="../media/image4653.png"/><Relationship Id="rId54" Type="http://schemas.openxmlformats.org/officeDocument/2006/relationships/image" Target="../media/image4350.png"/><Relationship Id="rId96" Type="http://schemas.openxmlformats.org/officeDocument/2006/relationships/image" Target="../media/image4392.png"/><Relationship Id="rId161" Type="http://schemas.openxmlformats.org/officeDocument/2006/relationships/image" Target="../media/image4457.png"/><Relationship Id="rId217" Type="http://schemas.openxmlformats.org/officeDocument/2006/relationships/image" Target="../media/image4513.png"/><Relationship Id="rId259" Type="http://schemas.openxmlformats.org/officeDocument/2006/relationships/image" Target="../media/image4555.png"/><Relationship Id="rId23" Type="http://schemas.openxmlformats.org/officeDocument/2006/relationships/image" Target="../media/image4319.svg"/><Relationship Id="rId119" Type="http://schemas.openxmlformats.org/officeDocument/2006/relationships/image" Target="../media/image4415.svg"/><Relationship Id="rId270" Type="http://schemas.openxmlformats.org/officeDocument/2006/relationships/image" Target="../media/image4566.svg"/><Relationship Id="rId326" Type="http://schemas.openxmlformats.org/officeDocument/2006/relationships/image" Target="../media/image4622.svg"/><Relationship Id="rId65" Type="http://schemas.openxmlformats.org/officeDocument/2006/relationships/image" Target="../media/image4361.svg"/><Relationship Id="rId130" Type="http://schemas.openxmlformats.org/officeDocument/2006/relationships/image" Target="../media/image4426.png"/><Relationship Id="rId368" Type="http://schemas.openxmlformats.org/officeDocument/2006/relationships/image" Target="../media/image4664.svg"/><Relationship Id="rId172" Type="http://schemas.openxmlformats.org/officeDocument/2006/relationships/image" Target="../media/image4468.svg"/><Relationship Id="rId228" Type="http://schemas.openxmlformats.org/officeDocument/2006/relationships/image" Target="../media/image4524.svg"/><Relationship Id="rId281" Type="http://schemas.openxmlformats.org/officeDocument/2006/relationships/image" Target="../media/image4577.png"/><Relationship Id="rId337" Type="http://schemas.openxmlformats.org/officeDocument/2006/relationships/image" Target="../media/image4633.png"/><Relationship Id="rId34" Type="http://schemas.openxmlformats.org/officeDocument/2006/relationships/image" Target="../media/image4330.png"/><Relationship Id="rId76" Type="http://schemas.openxmlformats.org/officeDocument/2006/relationships/image" Target="../media/image4372.png"/><Relationship Id="rId141" Type="http://schemas.openxmlformats.org/officeDocument/2006/relationships/image" Target="../media/image4437.png"/><Relationship Id="rId379" Type="http://schemas.openxmlformats.org/officeDocument/2006/relationships/image" Target="../media/image4675.png"/><Relationship Id="rId7" Type="http://schemas.openxmlformats.org/officeDocument/2006/relationships/image" Target="../media/image4303.svg"/><Relationship Id="rId183" Type="http://schemas.openxmlformats.org/officeDocument/2006/relationships/image" Target="../media/image4479.png"/><Relationship Id="rId239" Type="http://schemas.openxmlformats.org/officeDocument/2006/relationships/image" Target="../media/image4535.png"/><Relationship Id="rId250" Type="http://schemas.openxmlformats.org/officeDocument/2006/relationships/image" Target="../media/image4546.svg"/><Relationship Id="rId292" Type="http://schemas.openxmlformats.org/officeDocument/2006/relationships/image" Target="../media/image4588.svg"/><Relationship Id="rId306" Type="http://schemas.openxmlformats.org/officeDocument/2006/relationships/image" Target="../media/image4602.svg"/><Relationship Id="rId45" Type="http://schemas.openxmlformats.org/officeDocument/2006/relationships/image" Target="../media/image4341.svg"/><Relationship Id="rId87" Type="http://schemas.openxmlformats.org/officeDocument/2006/relationships/image" Target="../media/image4383.svg"/><Relationship Id="rId110" Type="http://schemas.openxmlformats.org/officeDocument/2006/relationships/image" Target="../media/image4406.png"/><Relationship Id="rId348" Type="http://schemas.openxmlformats.org/officeDocument/2006/relationships/image" Target="../media/image4644.svg"/><Relationship Id="rId152" Type="http://schemas.openxmlformats.org/officeDocument/2006/relationships/image" Target="../media/image4448.svg"/><Relationship Id="rId194" Type="http://schemas.openxmlformats.org/officeDocument/2006/relationships/image" Target="../media/image4490.svg"/><Relationship Id="rId208" Type="http://schemas.openxmlformats.org/officeDocument/2006/relationships/image" Target="../media/image4504.svg"/><Relationship Id="rId261" Type="http://schemas.openxmlformats.org/officeDocument/2006/relationships/image" Target="../media/image4557.png"/><Relationship Id="rId14" Type="http://schemas.openxmlformats.org/officeDocument/2006/relationships/image" Target="../media/image4310.png"/><Relationship Id="rId56" Type="http://schemas.openxmlformats.org/officeDocument/2006/relationships/image" Target="../media/image4352.png"/><Relationship Id="rId317" Type="http://schemas.openxmlformats.org/officeDocument/2006/relationships/image" Target="../media/image4613.png"/><Relationship Id="rId359" Type="http://schemas.openxmlformats.org/officeDocument/2006/relationships/image" Target="../media/image4655.png"/><Relationship Id="rId98" Type="http://schemas.openxmlformats.org/officeDocument/2006/relationships/image" Target="../media/image4394.png"/><Relationship Id="rId121" Type="http://schemas.openxmlformats.org/officeDocument/2006/relationships/image" Target="../media/image4417.svg"/><Relationship Id="rId163" Type="http://schemas.openxmlformats.org/officeDocument/2006/relationships/image" Target="../media/image4459.png"/><Relationship Id="rId219" Type="http://schemas.openxmlformats.org/officeDocument/2006/relationships/image" Target="../media/image4515.png"/><Relationship Id="rId370" Type="http://schemas.openxmlformats.org/officeDocument/2006/relationships/image" Target="../media/image4666.svg"/><Relationship Id="rId230" Type="http://schemas.openxmlformats.org/officeDocument/2006/relationships/image" Target="../media/image4526.svg"/><Relationship Id="rId25" Type="http://schemas.openxmlformats.org/officeDocument/2006/relationships/image" Target="../media/image4321.svg"/><Relationship Id="rId67" Type="http://schemas.openxmlformats.org/officeDocument/2006/relationships/image" Target="../media/image4363.svg"/><Relationship Id="rId272" Type="http://schemas.openxmlformats.org/officeDocument/2006/relationships/image" Target="../media/image4568.svg"/><Relationship Id="rId328" Type="http://schemas.openxmlformats.org/officeDocument/2006/relationships/image" Target="../media/image4624.svg"/><Relationship Id="rId132" Type="http://schemas.openxmlformats.org/officeDocument/2006/relationships/image" Target="../media/image4428.png"/><Relationship Id="rId174" Type="http://schemas.openxmlformats.org/officeDocument/2006/relationships/image" Target="../media/image4470.svg"/><Relationship Id="rId381" Type="http://schemas.openxmlformats.org/officeDocument/2006/relationships/image" Target="../media/image4677.png"/><Relationship Id="rId241" Type="http://schemas.openxmlformats.org/officeDocument/2006/relationships/image" Target="../media/image4537.png"/><Relationship Id="rId36" Type="http://schemas.openxmlformats.org/officeDocument/2006/relationships/image" Target="../media/image4332.png"/><Relationship Id="rId283" Type="http://schemas.openxmlformats.org/officeDocument/2006/relationships/image" Target="../media/image4579.png"/><Relationship Id="rId339" Type="http://schemas.openxmlformats.org/officeDocument/2006/relationships/image" Target="../media/image4635.png"/><Relationship Id="rId78" Type="http://schemas.openxmlformats.org/officeDocument/2006/relationships/image" Target="../media/image4374.png"/><Relationship Id="rId101" Type="http://schemas.openxmlformats.org/officeDocument/2006/relationships/image" Target="../media/image4397.svg"/><Relationship Id="rId143" Type="http://schemas.openxmlformats.org/officeDocument/2006/relationships/image" Target="../media/image4439.png"/><Relationship Id="rId185" Type="http://schemas.openxmlformats.org/officeDocument/2006/relationships/image" Target="../media/image4481.png"/><Relationship Id="rId350" Type="http://schemas.openxmlformats.org/officeDocument/2006/relationships/image" Target="../media/image4646.svg"/><Relationship Id="rId9" Type="http://schemas.openxmlformats.org/officeDocument/2006/relationships/image" Target="../media/image4305.svg"/><Relationship Id="rId210" Type="http://schemas.openxmlformats.org/officeDocument/2006/relationships/image" Target="../media/image4506.svg"/><Relationship Id="rId26" Type="http://schemas.openxmlformats.org/officeDocument/2006/relationships/image" Target="../media/image4322.png"/><Relationship Id="rId231" Type="http://schemas.openxmlformats.org/officeDocument/2006/relationships/image" Target="../media/image4527.png"/><Relationship Id="rId252" Type="http://schemas.openxmlformats.org/officeDocument/2006/relationships/image" Target="../media/image4548.svg"/><Relationship Id="rId273" Type="http://schemas.openxmlformats.org/officeDocument/2006/relationships/image" Target="../media/image4569.png"/><Relationship Id="rId294" Type="http://schemas.openxmlformats.org/officeDocument/2006/relationships/image" Target="../media/image4590.svg"/><Relationship Id="rId308" Type="http://schemas.openxmlformats.org/officeDocument/2006/relationships/image" Target="../media/image4604.svg"/><Relationship Id="rId329" Type="http://schemas.openxmlformats.org/officeDocument/2006/relationships/image" Target="../media/image4625.png"/><Relationship Id="rId47" Type="http://schemas.openxmlformats.org/officeDocument/2006/relationships/image" Target="../media/image4343.svg"/><Relationship Id="rId68" Type="http://schemas.openxmlformats.org/officeDocument/2006/relationships/image" Target="../media/image4364.png"/><Relationship Id="rId89" Type="http://schemas.openxmlformats.org/officeDocument/2006/relationships/image" Target="../media/image4385.svg"/><Relationship Id="rId112" Type="http://schemas.openxmlformats.org/officeDocument/2006/relationships/image" Target="../media/image4408.png"/><Relationship Id="rId133" Type="http://schemas.openxmlformats.org/officeDocument/2006/relationships/image" Target="../media/image4429.svg"/><Relationship Id="rId154" Type="http://schemas.openxmlformats.org/officeDocument/2006/relationships/image" Target="../media/image4450.svg"/><Relationship Id="rId175" Type="http://schemas.openxmlformats.org/officeDocument/2006/relationships/image" Target="../media/image4471.png"/><Relationship Id="rId340" Type="http://schemas.openxmlformats.org/officeDocument/2006/relationships/image" Target="../media/image4636.svg"/><Relationship Id="rId361" Type="http://schemas.openxmlformats.org/officeDocument/2006/relationships/image" Target="../media/image4657.png"/><Relationship Id="rId196" Type="http://schemas.openxmlformats.org/officeDocument/2006/relationships/image" Target="../media/image4492.svg"/><Relationship Id="rId200" Type="http://schemas.openxmlformats.org/officeDocument/2006/relationships/image" Target="../media/image4496.svg"/><Relationship Id="rId382" Type="http://schemas.openxmlformats.org/officeDocument/2006/relationships/image" Target="../media/image4678.svg"/><Relationship Id="rId16" Type="http://schemas.openxmlformats.org/officeDocument/2006/relationships/image" Target="../media/image4312.png"/><Relationship Id="rId221" Type="http://schemas.openxmlformats.org/officeDocument/2006/relationships/image" Target="../media/image4517.png"/><Relationship Id="rId242" Type="http://schemas.openxmlformats.org/officeDocument/2006/relationships/image" Target="../media/image4538.svg"/><Relationship Id="rId263" Type="http://schemas.openxmlformats.org/officeDocument/2006/relationships/image" Target="../media/image4559.png"/><Relationship Id="rId284" Type="http://schemas.openxmlformats.org/officeDocument/2006/relationships/image" Target="../media/image4580.svg"/><Relationship Id="rId319" Type="http://schemas.openxmlformats.org/officeDocument/2006/relationships/image" Target="../media/image4615.png"/><Relationship Id="rId37" Type="http://schemas.openxmlformats.org/officeDocument/2006/relationships/image" Target="../media/image4333.svg"/><Relationship Id="rId58" Type="http://schemas.openxmlformats.org/officeDocument/2006/relationships/image" Target="../media/image4354.png"/><Relationship Id="rId79" Type="http://schemas.openxmlformats.org/officeDocument/2006/relationships/image" Target="../media/image4375.svg"/><Relationship Id="rId102" Type="http://schemas.openxmlformats.org/officeDocument/2006/relationships/image" Target="../media/image4398.png"/><Relationship Id="rId123" Type="http://schemas.openxmlformats.org/officeDocument/2006/relationships/image" Target="../media/image4419.svg"/><Relationship Id="rId144" Type="http://schemas.openxmlformats.org/officeDocument/2006/relationships/image" Target="../media/image4440.svg"/><Relationship Id="rId330" Type="http://schemas.openxmlformats.org/officeDocument/2006/relationships/image" Target="../media/image4626.svg"/><Relationship Id="rId90" Type="http://schemas.openxmlformats.org/officeDocument/2006/relationships/image" Target="../media/image4386.png"/><Relationship Id="rId165" Type="http://schemas.openxmlformats.org/officeDocument/2006/relationships/image" Target="../media/image4461.png"/><Relationship Id="rId186" Type="http://schemas.openxmlformats.org/officeDocument/2006/relationships/image" Target="../media/image4482.svg"/><Relationship Id="rId351" Type="http://schemas.openxmlformats.org/officeDocument/2006/relationships/image" Target="../media/image4647.png"/><Relationship Id="rId372" Type="http://schemas.openxmlformats.org/officeDocument/2006/relationships/image" Target="../media/image4668.svg"/><Relationship Id="rId211" Type="http://schemas.openxmlformats.org/officeDocument/2006/relationships/image" Target="../media/image4507.png"/><Relationship Id="rId232" Type="http://schemas.openxmlformats.org/officeDocument/2006/relationships/image" Target="../media/image4528.svg"/><Relationship Id="rId253" Type="http://schemas.openxmlformats.org/officeDocument/2006/relationships/image" Target="../media/image4549.png"/><Relationship Id="rId274" Type="http://schemas.openxmlformats.org/officeDocument/2006/relationships/image" Target="../media/image4570.svg"/><Relationship Id="rId295" Type="http://schemas.openxmlformats.org/officeDocument/2006/relationships/image" Target="../media/image4591.png"/><Relationship Id="rId309" Type="http://schemas.openxmlformats.org/officeDocument/2006/relationships/image" Target="../media/image4605.png"/><Relationship Id="rId27" Type="http://schemas.openxmlformats.org/officeDocument/2006/relationships/image" Target="../media/image4323.svg"/><Relationship Id="rId48" Type="http://schemas.openxmlformats.org/officeDocument/2006/relationships/image" Target="../media/image4344.png"/><Relationship Id="rId69" Type="http://schemas.openxmlformats.org/officeDocument/2006/relationships/image" Target="../media/image4365.svg"/><Relationship Id="rId113" Type="http://schemas.openxmlformats.org/officeDocument/2006/relationships/image" Target="../media/image4409.svg"/><Relationship Id="rId134" Type="http://schemas.openxmlformats.org/officeDocument/2006/relationships/image" Target="../media/image4430.png"/><Relationship Id="rId320" Type="http://schemas.openxmlformats.org/officeDocument/2006/relationships/image" Target="../media/image4616.svg"/><Relationship Id="rId80" Type="http://schemas.openxmlformats.org/officeDocument/2006/relationships/image" Target="../media/image4376.png"/><Relationship Id="rId155" Type="http://schemas.openxmlformats.org/officeDocument/2006/relationships/image" Target="../media/image4451.png"/><Relationship Id="rId176" Type="http://schemas.openxmlformats.org/officeDocument/2006/relationships/image" Target="../media/image4472.svg"/><Relationship Id="rId197" Type="http://schemas.openxmlformats.org/officeDocument/2006/relationships/image" Target="../media/image4493.png"/><Relationship Id="rId341" Type="http://schemas.openxmlformats.org/officeDocument/2006/relationships/image" Target="../media/image4637.png"/><Relationship Id="rId362" Type="http://schemas.openxmlformats.org/officeDocument/2006/relationships/image" Target="../media/image4658.svg"/><Relationship Id="rId383" Type="http://schemas.openxmlformats.org/officeDocument/2006/relationships/image" Target="../media/image4679.png"/><Relationship Id="rId201" Type="http://schemas.openxmlformats.org/officeDocument/2006/relationships/image" Target="../media/image4497.png"/><Relationship Id="rId222" Type="http://schemas.openxmlformats.org/officeDocument/2006/relationships/image" Target="../media/image4518.svg"/><Relationship Id="rId243" Type="http://schemas.openxmlformats.org/officeDocument/2006/relationships/image" Target="../media/image4539.png"/><Relationship Id="rId264" Type="http://schemas.openxmlformats.org/officeDocument/2006/relationships/image" Target="../media/image4560.svg"/><Relationship Id="rId285" Type="http://schemas.openxmlformats.org/officeDocument/2006/relationships/image" Target="../media/image4581.png"/><Relationship Id="rId17" Type="http://schemas.openxmlformats.org/officeDocument/2006/relationships/image" Target="../media/image4313.svg"/><Relationship Id="rId38" Type="http://schemas.openxmlformats.org/officeDocument/2006/relationships/image" Target="../media/image4334.png"/><Relationship Id="rId59" Type="http://schemas.openxmlformats.org/officeDocument/2006/relationships/image" Target="../media/image4355.svg"/><Relationship Id="rId103" Type="http://schemas.openxmlformats.org/officeDocument/2006/relationships/image" Target="../media/image4399.svg"/><Relationship Id="rId124" Type="http://schemas.openxmlformats.org/officeDocument/2006/relationships/image" Target="../media/image4420.png"/><Relationship Id="rId310" Type="http://schemas.openxmlformats.org/officeDocument/2006/relationships/image" Target="../media/image4606.svg"/><Relationship Id="rId70" Type="http://schemas.openxmlformats.org/officeDocument/2006/relationships/image" Target="../media/image4366.png"/><Relationship Id="rId91" Type="http://schemas.openxmlformats.org/officeDocument/2006/relationships/image" Target="../media/image4387.svg"/><Relationship Id="rId145" Type="http://schemas.openxmlformats.org/officeDocument/2006/relationships/image" Target="../media/image4441.png"/><Relationship Id="rId166" Type="http://schemas.openxmlformats.org/officeDocument/2006/relationships/image" Target="../media/image4462.svg"/><Relationship Id="rId187" Type="http://schemas.openxmlformats.org/officeDocument/2006/relationships/image" Target="../media/image4483.png"/><Relationship Id="rId331" Type="http://schemas.openxmlformats.org/officeDocument/2006/relationships/image" Target="../media/image4627.png"/><Relationship Id="rId352" Type="http://schemas.openxmlformats.org/officeDocument/2006/relationships/image" Target="../media/image4648.svg"/><Relationship Id="rId373" Type="http://schemas.openxmlformats.org/officeDocument/2006/relationships/image" Target="../media/image4669.png"/><Relationship Id="rId1" Type="http://schemas.openxmlformats.org/officeDocument/2006/relationships/slideLayout" Target="../slideLayouts/slideLayout7.xml"/><Relationship Id="rId212" Type="http://schemas.openxmlformats.org/officeDocument/2006/relationships/image" Target="../media/image4508.svg"/><Relationship Id="rId233" Type="http://schemas.openxmlformats.org/officeDocument/2006/relationships/image" Target="../media/image4529.png"/><Relationship Id="rId254" Type="http://schemas.openxmlformats.org/officeDocument/2006/relationships/image" Target="../media/image4550.svg"/><Relationship Id="rId28" Type="http://schemas.openxmlformats.org/officeDocument/2006/relationships/image" Target="../media/image4324.png"/><Relationship Id="rId49" Type="http://schemas.openxmlformats.org/officeDocument/2006/relationships/image" Target="../media/image4345.svg"/><Relationship Id="rId114" Type="http://schemas.openxmlformats.org/officeDocument/2006/relationships/image" Target="../media/image4410.png"/><Relationship Id="rId275" Type="http://schemas.openxmlformats.org/officeDocument/2006/relationships/image" Target="../media/image4571.png"/><Relationship Id="rId296" Type="http://schemas.openxmlformats.org/officeDocument/2006/relationships/image" Target="../media/image4592.svg"/><Relationship Id="rId300" Type="http://schemas.openxmlformats.org/officeDocument/2006/relationships/image" Target="../media/image4596.svg"/><Relationship Id="rId60" Type="http://schemas.openxmlformats.org/officeDocument/2006/relationships/image" Target="../media/image4356.png"/><Relationship Id="rId81" Type="http://schemas.openxmlformats.org/officeDocument/2006/relationships/image" Target="../media/image4377.svg"/><Relationship Id="rId135" Type="http://schemas.openxmlformats.org/officeDocument/2006/relationships/image" Target="../media/image4431.svg"/><Relationship Id="rId156" Type="http://schemas.openxmlformats.org/officeDocument/2006/relationships/image" Target="../media/image4452.svg"/><Relationship Id="rId177" Type="http://schemas.openxmlformats.org/officeDocument/2006/relationships/image" Target="../media/image4473.png"/><Relationship Id="rId198" Type="http://schemas.openxmlformats.org/officeDocument/2006/relationships/image" Target="../media/image4494.svg"/><Relationship Id="rId321" Type="http://schemas.openxmlformats.org/officeDocument/2006/relationships/image" Target="../media/image4617.png"/><Relationship Id="rId342" Type="http://schemas.openxmlformats.org/officeDocument/2006/relationships/image" Target="../media/image4638.svg"/><Relationship Id="rId363" Type="http://schemas.openxmlformats.org/officeDocument/2006/relationships/image" Target="../media/image4659.png"/><Relationship Id="rId384" Type="http://schemas.openxmlformats.org/officeDocument/2006/relationships/image" Target="../media/image4680.svg"/><Relationship Id="rId202" Type="http://schemas.openxmlformats.org/officeDocument/2006/relationships/image" Target="../media/image4498.svg"/><Relationship Id="rId223" Type="http://schemas.openxmlformats.org/officeDocument/2006/relationships/image" Target="../media/image4519.png"/><Relationship Id="rId244" Type="http://schemas.openxmlformats.org/officeDocument/2006/relationships/image" Target="../media/image4540.svg"/><Relationship Id="rId18" Type="http://schemas.openxmlformats.org/officeDocument/2006/relationships/image" Target="../media/image4314.png"/><Relationship Id="rId39" Type="http://schemas.openxmlformats.org/officeDocument/2006/relationships/image" Target="../media/image4335.svg"/><Relationship Id="rId265" Type="http://schemas.openxmlformats.org/officeDocument/2006/relationships/image" Target="../media/image4561.png"/><Relationship Id="rId286" Type="http://schemas.openxmlformats.org/officeDocument/2006/relationships/image" Target="../media/image4582.svg"/><Relationship Id="rId50" Type="http://schemas.openxmlformats.org/officeDocument/2006/relationships/image" Target="../media/image4346.png"/><Relationship Id="rId104" Type="http://schemas.openxmlformats.org/officeDocument/2006/relationships/image" Target="../media/image4400.png"/><Relationship Id="rId125" Type="http://schemas.openxmlformats.org/officeDocument/2006/relationships/image" Target="../media/image4421.svg"/><Relationship Id="rId146" Type="http://schemas.openxmlformats.org/officeDocument/2006/relationships/image" Target="../media/image4442.svg"/><Relationship Id="rId167" Type="http://schemas.openxmlformats.org/officeDocument/2006/relationships/image" Target="../media/image4463.png"/><Relationship Id="rId188" Type="http://schemas.openxmlformats.org/officeDocument/2006/relationships/image" Target="../media/image4484.svg"/><Relationship Id="rId311" Type="http://schemas.openxmlformats.org/officeDocument/2006/relationships/image" Target="../media/image4607.png"/><Relationship Id="rId332" Type="http://schemas.openxmlformats.org/officeDocument/2006/relationships/image" Target="../media/image4628.svg"/><Relationship Id="rId353" Type="http://schemas.openxmlformats.org/officeDocument/2006/relationships/image" Target="../media/image4649.png"/><Relationship Id="rId374" Type="http://schemas.openxmlformats.org/officeDocument/2006/relationships/image" Target="../media/image4670.svg"/><Relationship Id="rId71" Type="http://schemas.openxmlformats.org/officeDocument/2006/relationships/image" Target="../media/image4367.svg"/><Relationship Id="rId92" Type="http://schemas.openxmlformats.org/officeDocument/2006/relationships/image" Target="../media/image4388.png"/><Relationship Id="rId213" Type="http://schemas.openxmlformats.org/officeDocument/2006/relationships/image" Target="../media/image4509.png"/><Relationship Id="rId234" Type="http://schemas.openxmlformats.org/officeDocument/2006/relationships/image" Target="../media/image4530.svg"/><Relationship Id="rId2" Type="http://schemas.openxmlformats.org/officeDocument/2006/relationships/image" Target="../media/image4298.png"/><Relationship Id="rId29" Type="http://schemas.openxmlformats.org/officeDocument/2006/relationships/image" Target="../media/image4325.svg"/><Relationship Id="rId255" Type="http://schemas.openxmlformats.org/officeDocument/2006/relationships/image" Target="../media/image4551.png"/><Relationship Id="rId276" Type="http://schemas.openxmlformats.org/officeDocument/2006/relationships/image" Target="../media/image4572.svg"/><Relationship Id="rId297" Type="http://schemas.openxmlformats.org/officeDocument/2006/relationships/image" Target="../media/image4593.png"/><Relationship Id="rId40" Type="http://schemas.openxmlformats.org/officeDocument/2006/relationships/image" Target="../media/image4336.png"/><Relationship Id="rId115" Type="http://schemas.openxmlformats.org/officeDocument/2006/relationships/image" Target="../media/image4411.svg"/><Relationship Id="rId136" Type="http://schemas.openxmlformats.org/officeDocument/2006/relationships/image" Target="../media/image4432.svg"/><Relationship Id="rId157" Type="http://schemas.openxmlformats.org/officeDocument/2006/relationships/image" Target="../media/image4453.png"/><Relationship Id="rId178" Type="http://schemas.openxmlformats.org/officeDocument/2006/relationships/image" Target="../media/image4474.svg"/><Relationship Id="rId301" Type="http://schemas.openxmlformats.org/officeDocument/2006/relationships/image" Target="../media/image4597.png"/><Relationship Id="rId322" Type="http://schemas.openxmlformats.org/officeDocument/2006/relationships/image" Target="../media/image4618.svg"/><Relationship Id="rId343" Type="http://schemas.openxmlformats.org/officeDocument/2006/relationships/image" Target="../media/image4639.png"/><Relationship Id="rId364" Type="http://schemas.openxmlformats.org/officeDocument/2006/relationships/image" Target="../media/image4660.svg"/><Relationship Id="rId61" Type="http://schemas.openxmlformats.org/officeDocument/2006/relationships/image" Target="../media/image4357.svg"/><Relationship Id="rId82" Type="http://schemas.openxmlformats.org/officeDocument/2006/relationships/image" Target="../media/image4378.png"/><Relationship Id="rId199" Type="http://schemas.openxmlformats.org/officeDocument/2006/relationships/image" Target="../media/image4495.png"/><Relationship Id="rId203" Type="http://schemas.openxmlformats.org/officeDocument/2006/relationships/image" Target="../media/image4499.png"/><Relationship Id="rId19" Type="http://schemas.openxmlformats.org/officeDocument/2006/relationships/image" Target="../media/image4315.svg"/><Relationship Id="rId224" Type="http://schemas.openxmlformats.org/officeDocument/2006/relationships/image" Target="../media/image4520.svg"/><Relationship Id="rId245" Type="http://schemas.openxmlformats.org/officeDocument/2006/relationships/image" Target="../media/image4541.png"/><Relationship Id="rId266" Type="http://schemas.openxmlformats.org/officeDocument/2006/relationships/image" Target="../media/image4562.svg"/><Relationship Id="rId287" Type="http://schemas.openxmlformats.org/officeDocument/2006/relationships/image" Target="../media/image4583.png"/><Relationship Id="rId30" Type="http://schemas.openxmlformats.org/officeDocument/2006/relationships/image" Target="../media/image4326.png"/><Relationship Id="rId105" Type="http://schemas.openxmlformats.org/officeDocument/2006/relationships/image" Target="../media/image4401.svg"/><Relationship Id="rId126" Type="http://schemas.openxmlformats.org/officeDocument/2006/relationships/image" Target="../media/image4422.png"/><Relationship Id="rId147" Type="http://schemas.openxmlformats.org/officeDocument/2006/relationships/image" Target="../media/image4443.png"/><Relationship Id="rId168" Type="http://schemas.openxmlformats.org/officeDocument/2006/relationships/image" Target="../media/image4464.svg"/><Relationship Id="rId312" Type="http://schemas.openxmlformats.org/officeDocument/2006/relationships/image" Target="../media/image4608.svg"/><Relationship Id="rId333" Type="http://schemas.openxmlformats.org/officeDocument/2006/relationships/image" Target="../media/image4629.png"/><Relationship Id="rId354" Type="http://schemas.openxmlformats.org/officeDocument/2006/relationships/image" Target="../media/image4650.svg"/><Relationship Id="rId51" Type="http://schemas.openxmlformats.org/officeDocument/2006/relationships/image" Target="../media/image4347.svg"/><Relationship Id="rId72" Type="http://schemas.openxmlformats.org/officeDocument/2006/relationships/image" Target="../media/image4368.png"/><Relationship Id="rId93" Type="http://schemas.openxmlformats.org/officeDocument/2006/relationships/image" Target="../media/image4389.svg"/><Relationship Id="rId189" Type="http://schemas.openxmlformats.org/officeDocument/2006/relationships/image" Target="../media/image4485.png"/><Relationship Id="rId375" Type="http://schemas.openxmlformats.org/officeDocument/2006/relationships/image" Target="../media/image4671.png"/><Relationship Id="rId3" Type="http://schemas.openxmlformats.org/officeDocument/2006/relationships/image" Target="../media/image4299.svg"/><Relationship Id="rId214" Type="http://schemas.openxmlformats.org/officeDocument/2006/relationships/image" Target="../media/image4510.svg"/><Relationship Id="rId235" Type="http://schemas.openxmlformats.org/officeDocument/2006/relationships/image" Target="../media/image4531.png"/><Relationship Id="rId256" Type="http://schemas.openxmlformats.org/officeDocument/2006/relationships/image" Target="../media/image4552.svg"/><Relationship Id="rId277" Type="http://schemas.openxmlformats.org/officeDocument/2006/relationships/image" Target="../media/image4573.png"/><Relationship Id="rId298" Type="http://schemas.openxmlformats.org/officeDocument/2006/relationships/image" Target="../media/image4594.svg"/><Relationship Id="rId116" Type="http://schemas.openxmlformats.org/officeDocument/2006/relationships/image" Target="../media/image4412.png"/><Relationship Id="rId137" Type="http://schemas.openxmlformats.org/officeDocument/2006/relationships/image" Target="../media/image4433.png"/><Relationship Id="rId158" Type="http://schemas.openxmlformats.org/officeDocument/2006/relationships/image" Target="../media/image4454.svg"/><Relationship Id="rId302" Type="http://schemas.openxmlformats.org/officeDocument/2006/relationships/image" Target="../media/image4598.svg"/><Relationship Id="rId323" Type="http://schemas.openxmlformats.org/officeDocument/2006/relationships/image" Target="../media/image4619.png"/><Relationship Id="rId344" Type="http://schemas.openxmlformats.org/officeDocument/2006/relationships/image" Target="../media/image4640.svg"/><Relationship Id="rId20" Type="http://schemas.openxmlformats.org/officeDocument/2006/relationships/image" Target="../media/image4316.png"/><Relationship Id="rId41" Type="http://schemas.openxmlformats.org/officeDocument/2006/relationships/image" Target="../media/image4337.svg"/><Relationship Id="rId62" Type="http://schemas.openxmlformats.org/officeDocument/2006/relationships/image" Target="../media/image4358.png"/><Relationship Id="rId83" Type="http://schemas.openxmlformats.org/officeDocument/2006/relationships/image" Target="../media/image4379.svg"/><Relationship Id="rId179" Type="http://schemas.openxmlformats.org/officeDocument/2006/relationships/image" Target="../media/image4475.png"/><Relationship Id="rId365" Type="http://schemas.openxmlformats.org/officeDocument/2006/relationships/image" Target="../media/image4661.png"/><Relationship Id="rId190" Type="http://schemas.openxmlformats.org/officeDocument/2006/relationships/image" Target="../media/image4486.svg"/><Relationship Id="rId204" Type="http://schemas.openxmlformats.org/officeDocument/2006/relationships/image" Target="../media/image4500.svg"/><Relationship Id="rId225" Type="http://schemas.openxmlformats.org/officeDocument/2006/relationships/image" Target="../media/image4521.png"/><Relationship Id="rId246" Type="http://schemas.openxmlformats.org/officeDocument/2006/relationships/image" Target="../media/image4542.svg"/><Relationship Id="rId267" Type="http://schemas.openxmlformats.org/officeDocument/2006/relationships/image" Target="../media/image4563.png"/><Relationship Id="rId288" Type="http://schemas.openxmlformats.org/officeDocument/2006/relationships/image" Target="../media/image4584.svg"/><Relationship Id="rId106" Type="http://schemas.openxmlformats.org/officeDocument/2006/relationships/image" Target="../media/image4402.png"/><Relationship Id="rId127" Type="http://schemas.openxmlformats.org/officeDocument/2006/relationships/image" Target="../media/image4423.svg"/><Relationship Id="rId313" Type="http://schemas.openxmlformats.org/officeDocument/2006/relationships/image" Target="../media/image4609.png"/><Relationship Id="rId10" Type="http://schemas.openxmlformats.org/officeDocument/2006/relationships/image" Target="../media/image4306.png"/><Relationship Id="rId31" Type="http://schemas.openxmlformats.org/officeDocument/2006/relationships/image" Target="../media/image4327.svg"/><Relationship Id="rId52" Type="http://schemas.openxmlformats.org/officeDocument/2006/relationships/image" Target="../media/image4348.png"/><Relationship Id="rId73" Type="http://schemas.openxmlformats.org/officeDocument/2006/relationships/image" Target="../media/image4369.svg"/><Relationship Id="rId94" Type="http://schemas.openxmlformats.org/officeDocument/2006/relationships/image" Target="../media/image4390.png"/><Relationship Id="rId148" Type="http://schemas.openxmlformats.org/officeDocument/2006/relationships/image" Target="../media/image4444.svg"/><Relationship Id="rId169" Type="http://schemas.openxmlformats.org/officeDocument/2006/relationships/image" Target="../media/image4465.png"/><Relationship Id="rId334" Type="http://schemas.openxmlformats.org/officeDocument/2006/relationships/image" Target="../media/image4630.svg"/><Relationship Id="rId355" Type="http://schemas.openxmlformats.org/officeDocument/2006/relationships/image" Target="../media/image4651.png"/><Relationship Id="rId376" Type="http://schemas.openxmlformats.org/officeDocument/2006/relationships/image" Target="../media/image4672.svg"/><Relationship Id="rId4" Type="http://schemas.openxmlformats.org/officeDocument/2006/relationships/image" Target="../media/image4300.png"/><Relationship Id="rId180" Type="http://schemas.openxmlformats.org/officeDocument/2006/relationships/image" Target="../media/image4476.svg"/><Relationship Id="rId215" Type="http://schemas.openxmlformats.org/officeDocument/2006/relationships/image" Target="../media/image4511.png"/><Relationship Id="rId236" Type="http://schemas.openxmlformats.org/officeDocument/2006/relationships/image" Target="../media/image4532.svg"/><Relationship Id="rId257" Type="http://schemas.openxmlformats.org/officeDocument/2006/relationships/image" Target="../media/image4553.png"/><Relationship Id="rId278" Type="http://schemas.openxmlformats.org/officeDocument/2006/relationships/image" Target="../media/image4574.svg"/><Relationship Id="rId303" Type="http://schemas.openxmlformats.org/officeDocument/2006/relationships/image" Target="../media/image4599.png"/><Relationship Id="rId42" Type="http://schemas.openxmlformats.org/officeDocument/2006/relationships/image" Target="../media/image4338.png"/><Relationship Id="rId84" Type="http://schemas.openxmlformats.org/officeDocument/2006/relationships/image" Target="../media/image4380.png"/><Relationship Id="rId138" Type="http://schemas.openxmlformats.org/officeDocument/2006/relationships/image" Target="../media/image4434.svg"/><Relationship Id="rId345" Type="http://schemas.openxmlformats.org/officeDocument/2006/relationships/image" Target="../media/image4641.png"/><Relationship Id="rId191" Type="http://schemas.openxmlformats.org/officeDocument/2006/relationships/image" Target="../media/image4487.png"/><Relationship Id="rId205" Type="http://schemas.openxmlformats.org/officeDocument/2006/relationships/image" Target="../media/image4501.png"/><Relationship Id="rId247" Type="http://schemas.openxmlformats.org/officeDocument/2006/relationships/image" Target="../media/image4543.png"/><Relationship Id="rId107" Type="http://schemas.openxmlformats.org/officeDocument/2006/relationships/image" Target="../media/image4403.svg"/><Relationship Id="rId289" Type="http://schemas.openxmlformats.org/officeDocument/2006/relationships/image" Target="../media/image4585.png"/><Relationship Id="rId11" Type="http://schemas.openxmlformats.org/officeDocument/2006/relationships/image" Target="../media/image4307.svg"/><Relationship Id="rId53" Type="http://schemas.openxmlformats.org/officeDocument/2006/relationships/image" Target="../media/image4349.svg"/><Relationship Id="rId149" Type="http://schemas.openxmlformats.org/officeDocument/2006/relationships/image" Target="../media/image4445.png"/><Relationship Id="rId314" Type="http://schemas.openxmlformats.org/officeDocument/2006/relationships/image" Target="../media/image4610.svg"/><Relationship Id="rId356" Type="http://schemas.openxmlformats.org/officeDocument/2006/relationships/image" Target="../media/image4652.svg"/><Relationship Id="rId95" Type="http://schemas.openxmlformats.org/officeDocument/2006/relationships/image" Target="../media/image4391.svg"/><Relationship Id="rId160" Type="http://schemas.openxmlformats.org/officeDocument/2006/relationships/image" Target="../media/image4456.svg"/><Relationship Id="rId216" Type="http://schemas.openxmlformats.org/officeDocument/2006/relationships/image" Target="../media/image4512.svg"/><Relationship Id="rId258" Type="http://schemas.openxmlformats.org/officeDocument/2006/relationships/image" Target="../media/image4554.svg"/><Relationship Id="rId22" Type="http://schemas.openxmlformats.org/officeDocument/2006/relationships/image" Target="../media/image4318.png"/><Relationship Id="rId64" Type="http://schemas.openxmlformats.org/officeDocument/2006/relationships/image" Target="../media/image4360.png"/><Relationship Id="rId118" Type="http://schemas.openxmlformats.org/officeDocument/2006/relationships/image" Target="../media/image4414.png"/><Relationship Id="rId325" Type="http://schemas.openxmlformats.org/officeDocument/2006/relationships/image" Target="../media/image4621.png"/><Relationship Id="rId367" Type="http://schemas.openxmlformats.org/officeDocument/2006/relationships/image" Target="../media/image4663.png"/><Relationship Id="rId171" Type="http://schemas.openxmlformats.org/officeDocument/2006/relationships/image" Target="../media/image4467.png"/><Relationship Id="rId227" Type="http://schemas.openxmlformats.org/officeDocument/2006/relationships/image" Target="../media/image4523.png"/><Relationship Id="rId269" Type="http://schemas.openxmlformats.org/officeDocument/2006/relationships/image" Target="../media/image4565.png"/><Relationship Id="rId33" Type="http://schemas.openxmlformats.org/officeDocument/2006/relationships/image" Target="../media/image4329.svg"/><Relationship Id="rId129" Type="http://schemas.openxmlformats.org/officeDocument/2006/relationships/image" Target="../media/image4425.svg"/><Relationship Id="rId280" Type="http://schemas.openxmlformats.org/officeDocument/2006/relationships/image" Target="../media/image4576.svg"/><Relationship Id="rId336" Type="http://schemas.openxmlformats.org/officeDocument/2006/relationships/image" Target="../media/image4632.svg"/><Relationship Id="rId75" Type="http://schemas.openxmlformats.org/officeDocument/2006/relationships/image" Target="../media/image4371.svg"/><Relationship Id="rId140" Type="http://schemas.openxmlformats.org/officeDocument/2006/relationships/image" Target="../media/image4436.svg"/><Relationship Id="rId182" Type="http://schemas.openxmlformats.org/officeDocument/2006/relationships/image" Target="../media/image4478.svg"/><Relationship Id="rId378" Type="http://schemas.openxmlformats.org/officeDocument/2006/relationships/image" Target="../media/image4674.svg"/><Relationship Id="rId6" Type="http://schemas.openxmlformats.org/officeDocument/2006/relationships/image" Target="../media/image4302.png"/><Relationship Id="rId238" Type="http://schemas.openxmlformats.org/officeDocument/2006/relationships/image" Target="../media/image4534.svg"/><Relationship Id="rId291" Type="http://schemas.openxmlformats.org/officeDocument/2006/relationships/image" Target="../media/image4587.png"/><Relationship Id="rId305" Type="http://schemas.openxmlformats.org/officeDocument/2006/relationships/image" Target="../media/image4601.png"/><Relationship Id="rId347" Type="http://schemas.openxmlformats.org/officeDocument/2006/relationships/image" Target="../media/image4643.png"/><Relationship Id="rId44" Type="http://schemas.openxmlformats.org/officeDocument/2006/relationships/image" Target="../media/image4340.png"/><Relationship Id="rId86" Type="http://schemas.openxmlformats.org/officeDocument/2006/relationships/image" Target="../media/image4382.png"/><Relationship Id="rId151" Type="http://schemas.openxmlformats.org/officeDocument/2006/relationships/image" Target="../media/image4447.png"/><Relationship Id="rId193" Type="http://schemas.openxmlformats.org/officeDocument/2006/relationships/image" Target="../media/image4489.png"/><Relationship Id="rId207" Type="http://schemas.openxmlformats.org/officeDocument/2006/relationships/image" Target="../media/image4503.png"/><Relationship Id="rId249" Type="http://schemas.openxmlformats.org/officeDocument/2006/relationships/image" Target="../media/image4545.png"/><Relationship Id="rId13" Type="http://schemas.openxmlformats.org/officeDocument/2006/relationships/image" Target="../media/image4309.svg"/><Relationship Id="rId109" Type="http://schemas.openxmlformats.org/officeDocument/2006/relationships/image" Target="../media/image4405.svg"/><Relationship Id="rId260" Type="http://schemas.openxmlformats.org/officeDocument/2006/relationships/image" Target="../media/image4556.svg"/><Relationship Id="rId316" Type="http://schemas.openxmlformats.org/officeDocument/2006/relationships/image" Target="../media/image4612.svg"/><Relationship Id="rId55" Type="http://schemas.openxmlformats.org/officeDocument/2006/relationships/image" Target="../media/image4351.svg"/><Relationship Id="rId97" Type="http://schemas.openxmlformats.org/officeDocument/2006/relationships/image" Target="../media/image4393.svg"/><Relationship Id="rId120" Type="http://schemas.openxmlformats.org/officeDocument/2006/relationships/image" Target="../media/image4416.png"/><Relationship Id="rId358" Type="http://schemas.openxmlformats.org/officeDocument/2006/relationships/image" Target="../media/image4654.svg"/><Relationship Id="rId162" Type="http://schemas.openxmlformats.org/officeDocument/2006/relationships/image" Target="../media/image4458.svg"/><Relationship Id="rId218" Type="http://schemas.openxmlformats.org/officeDocument/2006/relationships/image" Target="../media/image4514.svg"/><Relationship Id="rId271" Type="http://schemas.openxmlformats.org/officeDocument/2006/relationships/image" Target="../media/image4567.png"/><Relationship Id="rId24" Type="http://schemas.openxmlformats.org/officeDocument/2006/relationships/image" Target="../media/image4320.png"/><Relationship Id="rId66" Type="http://schemas.openxmlformats.org/officeDocument/2006/relationships/image" Target="../media/image4362.png"/><Relationship Id="rId131" Type="http://schemas.openxmlformats.org/officeDocument/2006/relationships/image" Target="../media/image4427.svg"/><Relationship Id="rId327" Type="http://schemas.openxmlformats.org/officeDocument/2006/relationships/image" Target="../media/image4623.png"/><Relationship Id="rId369" Type="http://schemas.openxmlformats.org/officeDocument/2006/relationships/image" Target="../media/image4665.png"/><Relationship Id="rId173" Type="http://schemas.openxmlformats.org/officeDocument/2006/relationships/image" Target="../media/image4469.png"/><Relationship Id="rId229" Type="http://schemas.openxmlformats.org/officeDocument/2006/relationships/image" Target="../media/image4525.png"/><Relationship Id="rId380" Type="http://schemas.openxmlformats.org/officeDocument/2006/relationships/image" Target="../media/image4676.svg"/><Relationship Id="rId240" Type="http://schemas.openxmlformats.org/officeDocument/2006/relationships/image" Target="../media/image4536.svg"/><Relationship Id="rId35" Type="http://schemas.openxmlformats.org/officeDocument/2006/relationships/image" Target="../media/image4331.svg"/><Relationship Id="rId77" Type="http://schemas.openxmlformats.org/officeDocument/2006/relationships/image" Target="../media/image4373.svg"/><Relationship Id="rId100" Type="http://schemas.openxmlformats.org/officeDocument/2006/relationships/image" Target="../media/image4396.png"/><Relationship Id="rId282" Type="http://schemas.openxmlformats.org/officeDocument/2006/relationships/image" Target="../media/image4578.svg"/><Relationship Id="rId338" Type="http://schemas.openxmlformats.org/officeDocument/2006/relationships/image" Target="../media/image4634.svg"/><Relationship Id="rId8" Type="http://schemas.openxmlformats.org/officeDocument/2006/relationships/image" Target="../media/image4304.png"/><Relationship Id="rId142" Type="http://schemas.openxmlformats.org/officeDocument/2006/relationships/image" Target="../media/image4438.svg"/><Relationship Id="rId184" Type="http://schemas.openxmlformats.org/officeDocument/2006/relationships/image" Target="../media/image4480.svg"/><Relationship Id="rId251" Type="http://schemas.openxmlformats.org/officeDocument/2006/relationships/image" Target="../media/image4547.png"/><Relationship Id="rId46" Type="http://schemas.openxmlformats.org/officeDocument/2006/relationships/image" Target="../media/image4342.png"/><Relationship Id="rId293" Type="http://schemas.openxmlformats.org/officeDocument/2006/relationships/image" Target="../media/image4589.png"/><Relationship Id="rId307" Type="http://schemas.openxmlformats.org/officeDocument/2006/relationships/image" Target="../media/image4603.png"/><Relationship Id="rId349" Type="http://schemas.openxmlformats.org/officeDocument/2006/relationships/image" Target="../media/image4645.png"/><Relationship Id="rId88" Type="http://schemas.openxmlformats.org/officeDocument/2006/relationships/image" Target="../media/image4384.png"/><Relationship Id="rId111" Type="http://schemas.openxmlformats.org/officeDocument/2006/relationships/image" Target="../media/image4407.svg"/><Relationship Id="rId153" Type="http://schemas.openxmlformats.org/officeDocument/2006/relationships/image" Target="../media/image4449.png"/><Relationship Id="rId195" Type="http://schemas.openxmlformats.org/officeDocument/2006/relationships/image" Target="../media/image4491.png"/><Relationship Id="rId209" Type="http://schemas.openxmlformats.org/officeDocument/2006/relationships/image" Target="../media/image4505.png"/><Relationship Id="rId360" Type="http://schemas.openxmlformats.org/officeDocument/2006/relationships/image" Target="../media/image4656.svg"/><Relationship Id="rId220" Type="http://schemas.openxmlformats.org/officeDocument/2006/relationships/image" Target="../media/image4516.svg"/><Relationship Id="rId15" Type="http://schemas.openxmlformats.org/officeDocument/2006/relationships/image" Target="../media/image4311.svg"/><Relationship Id="rId57" Type="http://schemas.openxmlformats.org/officeDocument/2006/relationships/image" Target="../media/image4353.svg"/><Relationship Id="rId262" Type="http://schemas.openxmlformats.org/officeDocument/2006/relationships/image" Target="../media/image4558.svg"/><Relationship Id="rId318" Type="http://schemas.openxmlformats.org/officeDocument/2006/relationships/image" Target="../media/image4614.svg"/><Relationship Id="rId99" Type="http://schemas.openxmlformats.org/officeDocument/2006/relationships/image" Target="../media/image4395.svg"/><Relationship Id="rId122" Type="http://schemas.openxmlformats.org/officeDocument/2006/relationships/image" Target="../media/image4418.png"/><Relationship Id="rId164" Type="http://schemas.openxmlformats.org/officeDocument/2006/relationships/image" Target="../media/image4460.svg"/><Relationship Id="rId371" Type="http://schemas.openxmlformats.org/officeDocument/2006/relationships/image" Target="../media/image4667.png"/></Relationships>
</file>

<file path=ppt/slides/_rels/slide8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4795.svg"/><Relationship Id="rId299" Type="http://schemas.openxmlformats.org/officeDocument/2006/relationships/image" Target="../media/image4975.svg"/><Relationship Id="rId21" Type="http://schemas.openxmlformats.org/officeDocument/2006/relationships/image" Target="../media/image4699.svg"/><Relationship Id="rId63" Type="http://schemas.openxmlformats.org/officeDocument/2006/relationships/image" Target="../media/image4741.svg"/><Relationship Id="rId159" Type="http://schemas.openxmlformats.org/officeDocument/2006/relationships/image" Target="../media/image4837.svg"/><Relationship Id="rId324" Type="http://schemas.openxmlformats.org/officeDocument/2006/relationships/image" Target="../media/image5000.png"/><Relationship Id="rId366" Type="http://schemas.openxmlformats.org/officeDocument/2006/relationships/image" Target="../media/image5042.png"/><Relationship Id="rId170" Type="http://schemas.openxmlformats.org/officeDocument/2006/relationships/image" Target="../media/image4848.png"/><Relationship Id="rId226" Type="http://schemas.openxmlformats.org/officeDocument/2006/relationships/image" Target="../media/image4902.png"/><Relationship Id="rId268" Type="http://schemas.openxmlformats.org/officeDocument/2006/relationships/image" Target="../media/image4944.png"/><Relationship Id="rId32" Type="http://schemas.openxmlformats.org/officeDocument/2006/relationships/image" Target="../media/image4710.png"/><Relationship Id="rId74" Type="http://schemas.openxmlformats.org/officeDocument/2006/relationships/image" Target="../media/image4752.png"/><Relationship Id="rId128" Type="http://schemas.openxmlformats.org/officeDocument/2006/relationships/image" Target="../media/image4806.png"/><Relationship Id="rId335" Type="http://schemas.openxmlformats.org/officeDocument/2006/relationships/image" Target="../media/image5011.svg"/><Relationship Id="rId377" Type="http://schemas.openxmlformats.org/officeDocument/2006/relationships/image" Target="../media/image5053.svg"/><Relationship Id="rId5" Type="http://schemas.openxmlformats.org/officeDocument/2006/relationships/image" Target="../media/image4684.svg"/><Relationship Id="rId181" Type="http://schemas.openxmlformats.org/officeDocument/2006/relationships/image" Target="../media/image3117.svg"/><Relationship Id="rId237" Type="http://schemas.openxmlformats.org/officeDocument/2006/relationships/image" Target="../media/image4913.svg"/><Relationship Id="rId279" Type="http://schemas.openxmlformats.org/officeDocument/2006/relationships/image" Target="../media/image4955.svg"/><Relationship Id="rId43" Type="http://schemas.openxmlformats.org/officeDocument/2006/relationships/image" Target="../media/image4721.svg"/><Relationship Id="rId139" Type="http://schemas.openxmlformats.org/officeDocument/2006/relationships/image" Target="../media/image4817.svg"/><Relationship Id="rId290" Type="http://schemas.openxmlformats.org/officeDocument/2006/relationships/image" Target="../media/image4966.png"/><Relationship Id="rId304" Type="http://schemas.openxmlformats.org/officeDocument/2006/relationships/image" Target="../media/image4980.png"/><Relationship Id="rId346" Type="http://schemas.openxmlformats.org/officeDocument/2006/relationships/image" Target="../media/image5022.png"/><Relationship Id="rId85" Type="http://schemas.openxmlformats.org/officeDocument/2006/relationships/image" Target="../media/image4763.svg"/><Relationship Id="rId150" Type="http://schemas.openxmlformats.org/officeDocument/2006/relationships/image" Target="../media/image4828.png"/><Relationship Id="rId192" Type="http://schemas.openxmlformats.org/officeDocument/2006/relationships/image" Target="../media/image4868.png"/><Relationship Id="rId206" Type="http://schemas.openxmlformats.org/officeDocument/2006/relationships/image" Target="../media/image4882.png"/><Relationship Id="rId248" Type="http://schemas.openxmlformats.org/officeDocument/2006/relationships/image" Target="../media/image4924.png"/><Relationship Id="rId12" Type="http://schemas.openxmlformats.org/officeDocument/2006/relationships/image" Target="../media/image4690.png"/><Relationship Id="rId108" Type="http://schemas.openxmlformats.org/officeDocument/2006/relationships/image" Target="../media/image4786.png"/><Relationship Id="rId315" Type="http://schemas.openxmlformats.org/officeDocument/2006/relationships/image" Target="../media/image4991.svg"/><Relationship Id="rId357" Type="http://schemas.openxmlformats.org/officeDocument/2006/relationships/image" Target="../media/image5033.svg"/><Relationship Id="rId54" Type="http://schemas.openxmlformats.org/officeDocument/2006/relationships/image" Target="../media/image4732.png"/><Relationship Id="rId96" Type="http://schemas.openxmlformats.org/officeDocument/2006/relationships/image" Target="../media/image4774.png"/><Relationship Id="rId161" Type="http://schemas.openxmlformats.org/officeDocument/2006/relationships/image" Target="../media/image4839.svg"/><Relationship Id="rId217" Type="http://schemas.openxmlformats.org/officeDocument/2006/relationships/image" Target="../media/image4893.svg"/><Relationship Id="rId259" Type="http://schemas.openxmlformats.org/officeDocument/2006/relationships/image" Target="../media/image4935.svg"/><Relationship Id="rId23" Type="http://schemas.openxmlformats.org/officeDocument/2006/relationships/image" Target="../media/image4701.svg"/><Relationship Id="rId119" Type="http://schemas.openxmlformats.org/officeDocument/2006/relationships/image" Target="../media/image4797.svg"/><Relationship Id="rId270" Type="http://schemas.openxmlformats.org/officeDocument/2006/relationships/image" Target="../media/image4946.png"/><Relationship Id="rId326" Type="http://schemas.openxmlformats.org/officeDocument/2006/relationships/image" Target="../media/image5002.png"/><Relationship Id="rId65" Type="http://schemas.openxmlformats.org/officeDocument/2006/relationships/image" Target="../media/image4743.svg"/><Relationship Id="rId130" Type="http://schemas.openxmlformats.org/officeDocument/2006/relationships/image" Target="../media/image4808.png"/><Relationship Id="rId368" Type="http://schemas.openxmlformats.org/officeDocument/2006/relationships/image" Target="../media/image5044.png"/><Relationship Id="rId172" Type="http://schemas.openxmlformats.org/officeDocument/2006/relationships/image" Target="../media/image4850.png"/><Relationship Id="rId228" Type="http://schemas.openxmlformats.org/officeDocument/2006/relationships/image" Target="../media/image4904.png"/><Relationship Id="rId281" Type="http://schemas.openxmlformats.org/officeDocument/2006/relationships/image" Target="../media/image4957.svg"/><Relationship Id="rId337" Type="http://schemas.openxmlformats.org/officeDocument/2006/relationships/image" Target="../media/image5013.svg"/><Relationship Id="rId34" Type="http://schemas.openxmlformats.org/officeDocument/2006/relationships/image" Target="../media/image4712.png"/><Relationship Id="rId76" Type="http://schemas.openxmlformats.org/officeDocument/2006/relationships/image" Target="../media/image4754.png"/><Relationship Id="rId141" Type="http://schemas.openxmlformats.org/officeDocument/2006/relationships/image" Target="../media/image4819.svg"/><Relationship Id="rId379" Type="http://schemas.openxmlformats.org/officeDocument/2006/relationships/image" Target="../media/image5055.svg"/><Relationship Id="rId7" Type="http://schemas.openxmlformats.org/officeDocument/2006/relationships/image" Target="../media/image4686.svg"/><Relationship Id="rId183" Type="http://schemas.openxmlformats.org/officeDocument/2006/relationships/image" Target="../media/image4859.svg"/><Relationship Id="rId239" Type="http://schemas.openxmlformats.org/officeDocument/2006/relationships/image" Target="../media/image4915.svg"/><Relationship Id="rId250" Type="http://schemas.openxmlformats.org/officeDocument/2006/relationships/image" Target="../media/image4926.png"/><Relationship Id="rId292" Type="http://schemas.openxmlformats.org/officeDocument/2006/relationships/image" Target="../media/image4968.png"/><Relationship Id="rId306" Type="http://schemas.openxmlformats.org/officeDocument/2006/relationships/image" Target="../media/image4982.png"/><Relationship Id="rId45" Type="http://schemas.openxmlformats.org/officeDocument/2006/relationships/image" Target="../media/image4723.svg"/><Relationship Id="rId87" Type="http://schemas.openxmlformats.org/officeDocument/2006/relationships/image" Target="../media/image4765.svg"/><Relationship Id="rId110" Type="http://schemas.openxmlformats.org/officeDocument/2006/relationships/image" Target="../media/image4788.png"/><Relationship Id="rId348" Type="http://schemas.openxmlformats.org/officeDocument/2006/relationships/image" Target="../media/image5024.png"/><Relationship Id="rId152" Type="http://schemas.openxmlformats.org/officeDocument/2006/relationships/image" Target="../media/image4830.png"/><Relationship Id="rId194" Type="http://schemas.openxmlformats.org/officeDocument/2006/relationships/image" Target="../media/image4870.png"/><Relationship Id="rId208" Type="http://schemas.openxmlformats.org/officeDocument/2006/relationships/image" Target="../media/image4884.png"/><Relationship Id="rId261" Type="http://schemas.openxmlformats.org/officeDocument/2006/relationships/image" Target="../media/image4937.svg"/><Relationship Id="rId14" Type="http://schemas.openxmlformats.org/officeDocument/2006/relationships/image" Target="../media/image4692.png"/><Relationship Id="rId56" Type="http://schemas.openxmlformats.org/officeDocument/2006/relationships/image" Target="../media/image4734.png"/><Relationship Id="rId317" Type="http://schemas.openxmlformats.org/officeDocument/2006/relationships/image" Target="../media/image4993.svg"/><Relationship Id="rId359" Type="http://schemas.openxmlformats.org/officeDocument/2006/relationships/image" Target="../media/image5035.svg"/><Relationship Id="rId98" Type="http://schemas.openxmlformats.org/officeDocument/2006/relationships/image" Target="../media/image4776.png"/><Relationship Id="rId121" Type="http://schemas.openxmlformats.org/officeDocument/2006/relationships/image" Target="../media/image4799.svg"/><Relationship Id="rId163" Type="http://schemas.openxmlformats.org/officeDocument/2006/relationships/image" Target="../media/image4841.svg"/><Relationship Id="rId219" Type="http://schemas.openxmlformats.org/officeDocument/2006/relationships/image" Target="../media/image4895.svg"/><Relationship Id="rId370" Type="http://schemas.openxmlformats.org/officeDocument/2006/relationships/image" Target="../media/image5046.png"/><Relationship Id="rId230" Type="http://schemas.openxmlformats.org/officeDocument/2006/relationships/image" Target="../media/image4906.png"/><Relationship Id="rId25" Type="http://schemas.openxmlformats.org/officeDocument/2006/relationships/image" Target="../media/image4703.svg"/><Relationship Id="rId67" Type="http://schemas.openxmlformats.org/officeDocument/2006/relationships/image" Target="../media/image4745.svg"/><Relationship Id="rId272" Type="http://schemas.openxmlformats.org/officeDocument/2006/relationships/image" Target="../media/image4948.png"/><Relationship Id="rId328" Type="http://schemas.openxmlformats.org/officeDocument/2006/relationships/image" Target="../media/image5004.png"/><Relationship Id="rId132" Type="http://schemas.openxmlformats.org/officeDocument/2006/relationships/image" Target="../media/image4810.png"/><Relationship Id="rId174" Type="http://schemas.openxmlformats.org/officeDocument/2006/relationships/image" Target="../media/image4852.png"/><Relationship Id="rId381" Type="http://schemas.openxmlformats.org/officeDocument/2006/relationships/image" Target="../media/image5057.svg"/><Relationship Id="rId241" Type="http://schemas.openxmlformats.org/officeDocument/2006/relationships/image" Target="../media/image4917.svg"/><Relationship Id="rId36" Type="http://schemas.openxmlformats.org/officeDocument/2006/relationships/image" Target="../media/image4714.png"/><Relationship Id="rId283" Type="http://schemas.openxmlformats.org/officeDocument/2006/relationships/image" Target="../media/image4959.svg"/><Relationship Id="rId339" Type="http://schemas.openxmlformats.org/officeDocument/2006/relationships/image" Target="../media/image5015.svg"/><Relationship Id="rId78" Type="http://schemas.openxmlformats.org/officeDocument/2006/relationships/image" Target="../media/image4756.png"/><Relationship Id="rId101" Type="http://schemas.openxmlformats.org/officeDocument/2006/relationships/image" Target="../media/image4779.svg"/><Relationship Id="rId143" Type="http://schemas.openxmlformats.org/officeDocument/2006/relationships/image" Target="../media/image4821.svg"/><Relationship Id="rId185" Type="http://schemas.openxmlformats.org/officeDocument/2006/relationships/image" Target="../media/image4861.svg"/><Relationship Id="rId350" Type="http://schemas.openxmlformats.org/officeDocument/2006/relationships/image" Target="../media/image5026.png"/><Relationship Id="rId9" Type="http://schemas.openxmlformats.org/officeDocument/2006/relationships/image" Target="../media/image4687.svg"/><Relationship Id="rId210" Type="http://schemas.openxmlformats.org/officeDocument/2006/relationships/image" Target="../media/image4886.png"/><Relationship Id="rId252" Type="http://schemas.openxmlformats.org/officeDocument/2006/relationships/image" Target="../media/image4928.png"/><Relationship Id="rId294" Type="http://schemas.openxmlformats.org/officeDocument/2006/relationships/image" Target="../media/image4970.png"/><Relationship Id="rId308" Type="http://schemas.openxmlformats.org/officeDocument/2006/relationships/image" Target="../media/image4984.png"/><Relationship Id="rId47" Type="http://schemas.openxmlformats.org/officeDocument/2006/relationships/image" Target="../media/image4725.svg"/><Relationship Id="rId68" Type="http://schemas.openxmlformats.org/officeDocument/2006/relationships/image" Target="../media/image4746.png"/><Relationship Id="rId89" Type="http://schemas.openxmlformats.org/officeDocument/2006/relationships/image" Target="../media/image4767.svg"/><Relationship Id="rId112" Type="http://schemas.openxmlformats.org/officeDocument/2006/relationships/image" Target="../media/image4790.png"/><Relationship Id="rId133" Type="http://schemas.openxmlformats.org/officeDocument/2006/relationships/image" Target="../media/image4811.svg"/><Relationship Id="rId154" Type="http://schemas.openxmlformats.org/officeDocument/2006/relationships/image" Target="../media/image4832.png"/><Relationship Id="rId175" Type="http://schemas.openxmlformats.org/officeDocument/2006/relationships/image" Target="../media/image4853.svg"/><Relationship Id="rId340" Type="http://schemas.openxmlformats.org/officeDocument/2006/relationships/image" Target="../media/image5016.png"/><Relationship Id="rId361" Type="http://schemas.openxmlformats.org/officeDocument/2006/relationships/image" Target="../media/image5037.svg"/><Relationship Id="rId196" Type="http://schemas.openxmlformats.org/officeDocument/2006/relationships/image" Target="../media/image4872.png"/><Relationship Id="rId200" Type="http://schemas.openxmlformats.org/officeDocument/2006/relationships/image" Target="../media/image4876.png"/><Relationship Id="rId382" Type="http://schemas.openxmlformats.org/officeDocument/2006/relationships/image" Target="../media/image5058.png"/><Relationship Id="rId16" Type="http://schemas.openxmlformats.org/officeDocument/2006/relationships/image" Target="../media/image4694.png"/><Relationship Id="rId221" Type="http://schemas.openxmlformats.org/officeDocument/2006/relationships/image" Target="../media/image4897.svg"/><Relationship Id="rId242" Type="http://schemas.openxmlformats.org/officeDocument/2006/relationships/image" Target="../media/image4918.png"/><Relationship Id="rId263" Type="http://schemas.openxmlformats.org/officeDocument/2006/relationships/image" Target="../media/image4939.svg"/><Relationship Id="rId284" Type="http://schemas.openxmlformats.org/officeDocument/2006/relationships/image" Target="../media/image4960.png"/><Relationship Id="rId319" Type="http://schemas.openxmlformats.org/officeDocument/2006/relationships/image" Target="../media/image4995.svg"/><Relationship Id="rId37" Type="http://schemas.openxmlformats.org/officeDocument/2006/relationships/image" Target="../media/image4715.svg"/><Relationship Id="rId58" Type="http://schemas.openxmlformats.org/officeDocument/2006/relationships/image" Target="../media/image4736.png"/><Relationship Id="rId79" Type="http://schemas.openxmlformats.org/officeDocument/2006/relationships/image" Target="../media/image4757.svg"/><Relationship Id="rId102" Type="http://schemas.openxmlformats.org/officeDocument/2006/relationships/image" Target="../media/image4780.png"/><Relationship Id="rId123" Type="http://schemas.openxmlformats.org/officeDocument/2006/relationships/image" Target="../media/image4801.svg"/><Relationship Id="rId144" Type="http://schemas.openxmlformats.org/officeDocument/2006/relationships/image" Target="../media/image4822.png"/><Relationship Id="rId330" Type="http://schemas.openxmlformats.org/officeDocument/2006/relationships/image" Target="../media/image5006.png"/><Relationship Id="rId90" Type="http://schemas.openxmlformats.org/officeDocument/2006/relationships/image" Target="../media/image4768.png"/><Relationship Id="rId165" Type="http://schemas.openxmlformats.org/officeDocument/2006/relationships/image" Target="../media/image4843.svg"/><Relationship Id="rId186" Type="http://schemas.openxmlformats.org/officeDocument/2006/relationships/image" Target="../media/image4862.png"/><Relationship Id="rId351" Type="http://schemas.openxmlformats.org/officeDocument/2006/relationships/image" Target="../media/image5027.svg"/><Relationship Id="rId372" Type="http://schemas.openxmlformats.org/officeDocument/2006/relationships/image" Target="../media/image5048.png"/><Relationship Id="rId211" Type="http://schemas.openxmlformats.org/officeDocument/2006/relationships/image" Target="../media/image4887.svg"/><Relationship Id="rId232" Type="http://schemas.openxmlformats.org/officeDocument/2006/relationships/image" Target="../media/image4908.png"/><Relationship Id="rId253" Type="http://schemas.openxmlformats.org/officeDocument/2006/relationships/image" Target="../media/image4929.svg"/><Relationship Id="rId274" Type="http://schemas.openxmlformats.org/officeDocument/2006/relationships/image" Target="../media/image4950.png"/><Relationship Id="rId295" Type="http://schemas.openxmlformats.org/officeDocument/2006/relationships/image" Target="../media/image4971.svg"/><Relationship Id="rId309" Type="http://schemas.openxmlformats.org/officeDocument/2006/relationships/image" Target="../media/image4985.svg"/><Relationship Id="rId27" Type="http://schemas.openxmlformats.org/officeDocument/2006/relationships/image" Target="../media/image4705.svg"/><Relationship Id="rId48" Type="http://schemas.openxmlformats.org/officeDocument/2006/relationships/image" Target="../media/image4726.png"/><Relationship Id="rId69" Type="http://schemas.openxmlformats.org/officeDocument/2006/relationships/image" Target="../media/image4747.svg"/><Relationship Id="rId113" Type="http://schemas.openxmlformats.org/officeDocument/2006/relationships/image" Target="../media/image4791.svg"/><Relationship Id="rId134" Type="http://schemas.openxmlformats.org/officeDocument/2006/relationships/image" Target="../media/image4812.png"/><Relationship Id="rId320" Type="http://schemas.openxmlformats.org/officeDocument/2006/relationships/image" Target="../media/image4996.png"/><Relationship Id="rId80" Type="http://schemas.openxmlformats.org/officeDocument/2006/relationships/image" Target="../media/image4758.png"/><Relationship Id="rId155" Type="http://schemas.openxmlformats.org/officeDocument/2006/relationships/image" Target="../media/image4833.svg"/><Relationship Id="rId176" Type="http://schemas.openxmlformats.org/officeDocument/2006/relationships/image" Target="../media/image4854.png"/><Relationship Id="rId197" Type="http://schemas.openxmlformats.org/officeDocument/2006/relationships/image" Target="../media/image4873.svg"/><Relationship Id="rId341" Type="http://schemas.openxmlformats.org/officeDocument/2006/relationships/image" Target="../media/image5017.svg"/><Relationship Id="rId362" Type="http://schemas.openxmlformats.org/officeDocument/2006/relationships/image" Target="../media/image5038.png"/><Relationship Id="rId383" Type="http://schemas.openxmlformats.org/officeDocument/2006/relationships/image" Target="../media/image5059.svg"/><Relationship Id="rId201" Type="http://schemas.openxmlformats.org/officeDocument/2006/relationships/image" Target="../media/image4877.svg"/><Relationship Id="rId222" Type="http://schemas.openxmlformats.org/officeDocument/2006/relationships/image" Target="../media/image4898.png"/><Relationship Id="rId243" Type="http://schemas.openxmlformats.org/officeDocument/2006/relationships/image" Target="../media/image4919.svg"/><Relationship Id="rId264" Type="http://schemas.openxmlformats.org/officeDocument/2006/relationships/image" Target="../media/image4940.png"/><Relationship Id="rId285" Type="http://schemas.openxmlformats.org/officeDocument/2006/relationships/image" Target="../media/image4961.svg"/><Relationship Id="rId17" Type="http://schemas.openxmlformats.org/officeDocument/2006/relationships/image" Target="../media/image4695.svg"/><Relationship Id="rId38" Type="http://schemas.openxmlformats.org/officeDocument/2006/relationships/image" Target="../media/image4716.png"/><Relationship Id="rId59" Type="http://schemas.openxmlformats.org/officeDocument/2006/relationships/image" Target="../media/image4737.svg"/><Relationship Id="rId103" Type="http://schemas.openxmlformats.org/officeDocument/2006/relationships/image" Target="../media/image4781.svg"/><Relationship Id="rId124" Type="http://schemas.openxmlformats.org/officeDocument/2006/relationships/image" Target="../media/image4802.png"/><Relationship Id="rId310" Type="http://schemas.openxmlformats.org/officeDocument/2006/relationships/image" Target="../media/image4986.png"/><Relationship Id="rId70" Type="http://schemas.openxmlformats.org/officeDocument/2006/relationships/image" Target="../media/image4748.png"/><Relationship Id="rId91" Type="http://schemas.openxmlformats.org/officeDocument/2006/relationships/image" Target="../media/image4769.svg"/><Relationship Id="rId145" Type="http://schemas.openxmlformats.org/officeDocument/2006/relationships/image" Target="../media/image4823.svg"/><Relationship Id="rId166" Type="http://schemas.openxmlformats.org/officeDocument/2006/relationships/image" Target="../media/image4844.png"/><Relationship Id="rId187" Type="http://schemas.openxmlformats.org/officeDocument/2006/relationships/image" Target="../media/image4863.svg"/><Relationship Id="rId331" Type="http://schemas.openxmlformats.org/officeDocument/2006/relationships/image" Target="../media/image5007.svg"/><Relationship Id="rId352" Type="http://schemas.openxmlformats.org/officeDocument/2006/relationships/image" Target="../media/image5028.png"/><Relationship Id="rId373" Type="http://schemas.openxmlformats.org/officeDocument/2006/relationships/image" Target="../media/image5049.svg"/><Relationship Id="rId1" Type="http://schemas.openxmlformats.org/officeDocument/2006/relationships/slideLayout" Target="../slideLayouts/slideLayout7.xml"/><Relationship Id="rId212" Type="http://schemas.openxmlformats.org/officeDocument/2006/relationships/image" Target="../media/image4888.png"/><Relationship Id="rId233" Type="http://schemas.openxmlformats.org/officeDocument/2006/relationships/image" Target="../media/image4909.svg"/><Relationship Id="rId254" Type="http://schemas.openxmlformats.org/officeDocument/2006/relationships/image" Target="../media/image4930.png"/><Relationship Id="rId28" Type="http://schemas.openxmlformats.org/officeDocument/2006/relationships/image" Target="../media/image4706.png"/><Relationship Id="rId49" Type="http://schemas.openxmlformats.org/officeDocument/2006/relationships/image" Target="../media/image4727.svg"/><Relationship Id="rId114" Type="http://schemas.openxmlformats.org/officeDocument/2006/relationships/image" Target="../media/image4792.png"/><Relationship Id="rId275" Type="http://schemas.openxmlformats.org/officeDocument/2006/relationships/image" Target="../media/image4951.svg"/><Relationship Id="rId296" Type="http://schemas.openxmlformats.org/officeDocument/2006/relationships/image" Target="../media/image4972.png"/><Relationship Id="rId300" Type="http://schemas.openxmlformats.org/officeDocument/2006/relationships/image" Target="../media/image4976.png"/><Relationship Id="rId60" Type="http://schemas.openxmlformats.org/officeDocument/2006/relationships/image" Target="../media/image4738.png"/><Relationship Id="rId81" Type="http://schemas.openxmlformats.org/officeDocument/2006/relationships/image" Target="../media/image4759.svg"/><Relationship Id="rId135" Type="http://schemas.openxmlformats.org/officeDocument/2006/relationships/image" Target="../media/image4813.svg"/><Relationship Id="rId156" Type="http://schemas.openxmlformats.org/officeDocument/2006/relationships/image" Target="../media/image4834.png"/><Relationship Id="rId177" Type="http://schemas.openxmlformats.org/officeDocument/2006/relationships/image" Target="../media/image4855.svg"/><Relationship Id="rId198" Type="http://schemas.openxmlformats.org/officeDocument/2006/relationships/image" Target="../media/image4874.png"/><Relationship Id="rId321" Type="http://schemas.openxmlformats.org/officeDocument/2006/relationships/image" Target="../media/image4997.svg"/><Relationship Id="rId342" Type="http://schemas.openxmlformats.org/officeDocument/2006/relationships/image" Target="../media/image5018.png"/><Relationship Id="rId363" Type="http://schemas.openxmlformats.org/officeDocument/2006/relationships/image" Target="../media/image5039.svg"/><Relationship Id="rId384" Type="http://schemas.openxmlformats.org/officeDocument/2006/relationships/image" Target="../media/image5060.png"/><Relationship Id="rId202" Type="http://schemas.openxmlformats.org/officeDocument/2006/relationships/image" Target="../media/image4878.png"/><Relationship Id="rId223" Type="http://schemas.openxmlformats.org/officeDocument/2006/relationships/image" Target="../media/image4899.svg"/><Relationship Id="rId244" Type="http://schemas.openxmlformats.org/officeDocument/2006/relationships/image" Target="../media/image4920.png"/><Relationship Id="rId18" Type="http://schemas.openxmlformats.org/officeDocument/2006/relationships/image" Target="../media/image4696.png"/><Relationship Id="rId39" Type="http://schemas.openxmlformats.org/officeDocument/2006/relationships/image" Target="../media/image4717.svg"/><Relationship Id="rId265" Type="http://schemas.openxmlformats.org/officeDocument/2006/relationships/image" Target="../media/image4941.svg"/><Relationship Id="rId286" Type="http://schemas.openxmlformats.org/officeDocument/2006/relationships/image" Target="../media/image4962.png"/><Relationship Id="rId50" Type="http://schemas.openxmlformats.org/officeDocument/2006/relationships/image" Target="../media/image4728.png"/><Relationship Id="rId104" Type="http://schemas.openxmlformats.org/officeDocument/2006/relationships/image" Target="../media/image4782.png"/><Relationship Id="rId125" Type="http://schemas.openxmlformats.org/officeDocument/2006/relationships/image" Target="../media/image4803.svg"/><Relationship Id="rId146" Type="http://schemas.openxmlformats.org/officeDocument/2006/relationships/image" Target="../media/image4824.png"/><Relationship Id="rId167" Type="http://schemas.openxmlformats.org/officeDocument/2006/relationships/image" Target="../media/image4845.svg"/><Relationship Id="rId188" Type="http://schemas.openxmlformats.org/officeDocument/2006/relationships/image" Target="../media/image4864.png"/><Relationship Id="rId311" Type="http://schemas.openxmlformats.org/officeDocument/2006/relationships/image" Target="../media/image4987.svg"/><Relationship Id="rId332" Type="http://schemas.openxmlformats.org/officeDocument/2006/relationships/image" Target="../media/image5008.png"/><Relationship Id="rId353" Type="http://schemas.openxmlformats.org/officeDocument/2006/relationships/image" Target="../media/image5029.svg"/><Relationship Id="rId374" Type="http://schemas.openxmlformats.org/officeDocument/2006/relationships/image" Target="../media/image5050.png"/><Relationship Id="rId71" Type="http://schemas.openxmlformats.org/officeDocument/2006/relationships/image" Target="../media/image4749.svg"/><Relationship Id="rId92" Type="http://schemas.openxmlformats.org/officeDocument/2006/relationships/image" Target="../media/image4770.png"/><Relationship Id="rId213" Type="http://schemas.openxmlformats.org/officeDocument/2006/relationships/image" Target="../media/image4889.svg"/><Relationship Id="rId234" Type="http://schemas.openxmlformats.org/officeDocument/2006/relationships/image" Target="../media/image4910.png"/><Relationship Id="rId2" Type="http://schemas.openxmlformats.org/officeDocument/2006/relationships/image" Target="../media/image4681.png"/><Relationship Id="rId29" Type="http://schemas.openxmlformats.org/officeDocument/2006/relationships/image" Target="../media/image4707.svg"/><Relationship Id="rId255" Type="http://schemas.openxmlformats.org/officeDocument/2006/relationships/image" Target="../media/image4931.svg"/><Relationship Id="rId276" Type="http://schemas.openxmlformats.org/officeDocument/2006/relationships/image" Target="../media/image4952.png"/><Relationship Id="rId297" Type="http://schemas.openxmlformats.org/officeDocument/2006/relationships/image" Target="../media/image4973.svg"/><Relationship Id="rId40" Type="http://schemas.openxmlformats.org/officeDocument/2006/relationships/image" Target="../media/image4718.png"/><Relationship Id="rId115" Type="http://schemas.openxmlformats.org/officeDocument/2006/relationships/image" Target="../media/image4793.svg"/><Relationship Id="rId136" Type="http://schemas.openxmlformats.org/officeDocument/2006/relationships/image" Target="../media/image4814.png"/><Relationship Id="rId157" Type="http://schemas.openxmlformats.org/officeDocument/2006/relationships/image" Target="../media/image4835.svg"/><Relationship Id="rId178" Type="http://schemas.openxmlformats.org/officeDocument/2006/relationships/image" Target="../media/image4856.png"/><Relationship Id="rId301" Type="http://schemas.openxmlformats.org/officeDocument/2006/relationships/image" Target="../media/image4977.svg"/><Relationship Id="rId322" Type="http://schemas.openxmlformats.org/officeDocument/2006/relationships/image" Target="../media/image4998.png"/><Relationship Id="rId343" Type="http://schemas.openxmlformats.org/officeDocument/2006/relationships/image" Target="../media/image5019.svg"/><Relationship Id="rId364" Type="http://schemas.openxmlformats.org/officeDocument/2006/relationships/image" Target="../media/image5040.png"/><Relationship Id="rId61" Type="http://schemas.openxmlformats.org/officeDocument/2006/relationships/image" Target="../media/image4739.svg"/><Relationship Id="rId82" Type="http://schemas.openxmlformats.org/officeDocument/2006/relationships/image" Target="../media/image4760.png"/><Relationship Id="rId199" Type="http://schemas.openxmlformats.org/officeDocument/2006/relationships/image" Target="../media/image4875.svg"/><Relationship Id="rId203" Type="http://schemas.openxmlformats.org/officeDocument/2006/relationships/image" Target="../media/image4879.svg"/><Relationship Id="rId385" Type="http://schemas.openxmlformats.org/officeDocument/2006/relationships/image" Target="../media/image5061.svg"/><Relationship Id="rId19" Type="http://schemas.openxmlformats.org/officeDocument/2006/relationships/image" Target="../media/image4697.svg"/><Relationship Id="rId224" Type="http://schemas.openxmlformats.org/officeDocument/2006/relationships/image" Target="../media/image4900.png"/><Relationship Id="rId245" Type="http://schemas.openxmlformats.org/officeDocument/2006/relationships/image" Target="../media/image4921.svg"/><Relationship Id="rId266" Type="http://schemas.openxmlformats.org/officeDocument/2006/relationships/image" Target="../media/image4942.png"/><Relationship Id="rId287" Type="http://schemas.openxmlformats.org/officeDocument/2006/relationships/image" Target="../media/image4963.svg"/><Relationship Id="rId30" Type="http://schemas.openxmlformats.org/officeDocument/2006/relationships/image" Target="../media/image4708.png"/><Relationship Id="rId105" Type="http://schemas.openxmlformats.org/officeDocument/2006/relationships/image" Target="../media/image4783.svg"/><Relationship Id="rId126" Type="http://schemas.openxmlformats.org/officeDocument/2006/relationships/image" Target="../media/image4804.png"/><Relationship Id="rId147" Type="http://schemas.openxmlformats.org/officeDocument/2006/relationships/image" Target="../media/image4825.svg"/><Relationship Id="rId168" Type="http://schemas.openxmlformats.org/officeDocument/2006/relationships/image" Target="../media/image4846.png"/><Relationship Id="rId312" Type="http://schemas.openxmlformats.org/officeDocument/2006/relationships/image" Target="../media/image4988.png"/><Relationship Id="rId333" Type="http://schemas.openxmlformats.org/officeDocument/2006/relationships/image" Target="../media/image5009.svg"/><Relationship Id="rId354" Type="http://schemas.openxmlformats.org/officeDocument/2006/relationships/image" Target="../media/image5030.png"/><Relationship Id="rId51" Type="http://schemas.openxmlformats.org/officeDocument/2006/relationships/image" Target="../media/image4729.svg"/><Relationship Id="rId72" Type="http://schemas.openxmlformats.org/officeDocument/2006/relationships/image" Target="../media/image4750.png"/><Relationship Id="rId93" Type="http://schemas.openxmlformats.org/officeDocument/2006/relationships/image" Target="../media/image4771.svg"/><Relationship Id="rId189" Type="http://schemas.openxmlformats.org/officeDocument/2006/relationships/image" Target="../media/image4865.svg"/><Relationship Id="rId375" Type="http://schemas.openxmlformats.org/officeDocument/2006/relationships/image" Target="../media/image5051.svg"/><Relationship Id="rId3" Type="http://schemas.openxmlformats.org/officeDocument/2006/relationships/image" Target="../media/image4682.svg"/><Relationship Id="rId214" Type="http://schemas.openxmlformats.org/officeDocument/2006/relationships/image" Target="../media/image4890.png"/><Relationship Id="rId235" Type="http://schemas.openxmlformats.org/officeDocument/2006/relationships/image" Target="../media/image4911.svg"/><Relationship Id="rId256" Type="http://schemas.openxmlformats.org/officeDocument/2006/relationships/image" Target="../media/image4932.png"/><Relationship Id="rId277" Type="http://schemas.openxmlformats.org/officeDocument/2006/relationships/image" Target="../media/image4953.svg"/><Relationship Id="rId298" Type="http://schemas.openxmlformats.org/officeDocument/2006/relationships/image" Target="../media/image4974.png"/><Relationship Id="rId116" Type="http://schemas.openxmlformats.org/officeDocument/2006/relationships/image" Target="../media/image4794.png"/><Relationship Id="rId137" Type="http://schemas.openxmlformats.org/officeDocument/2006/relationships/image" Target="../media/image4815.svg"/><Relationship Id="rId158" Type="http://schemas.openxmlformats.org/officeDocument/2006/relationships/image" Target="../media/image4836.png"/><Relationship Id="rId302" Type="http://schemas.openxmlformats.org/officeDocument/2006/relationships/image" Target="../media/image4978.png"/><Relationship Id="rId323" Type="http://schemas.openxmlformats.org/officeDocument/2006/relationships/image" Target="../media/image4999.svg"/><Relationship Id="rId344" Type="http://schemas.openxmlformats.org/officeDocument/2006/relationships/image" Target="../media/image5020.png"/><Relationship Id="rId20" Type="http://schemas.openxmlformats.org/officeDocument/2006/relationships/image" Target="../media/image4698.png"/><Relationship Id="rId41" Type="http://schemas.openxmlformats.org/officeDocument/2006/relationships/image" Target="../media/image4719.svg"/><Relationship Id="rId62" Type="http://schemas.openxmlformats.org/officeDocument/2006/relationships/image" Target="../media/image4740.png"/><Relationship Id="rId83" Type="http://schemas.openxmlformats.org/officeDocument/2006/relationships/image" Target="../media/image4761.svg"/><Relationship Id="rId179" Type="http://schemas.openxmlformats.org/officeDocument/2006/relationships/image" Target="../media/image4857.svg"/><Relationship Id="rId365" Type="http://schemas.openxmlformats.org/officeDocument/2006/relationships/image" Target="../media/image5041.svg"/><Relationship Id="rId190" Type="http://schemas.openxmlformats.org/officeDocument/2006/relationships/image" Target="../media/image4866.png"/><Relationship Id="rId204" Type="http://schemas.openxmlformats.org/officeDocument/2006/relationships/image" Target="../media/image4880.png"/><Relationship Id="rId225" Type="http://schemas.openxmlformats.org/officeDocument/2006/relationships/image" Target="../media/image4901.svg"/><Relationship Id="rId246" Type="http://schemas.openxmlformats.org/officeDocument/2006/relationships/image" Target="../media/image4922.png"/><Relationship Id="rId267" Type="http://schemas.openxmlformats.org/officeDocument/2006/relationships/image" Target="../media/image4943.svg"/><Relationship Id="rId288" Type="http://schemas.openxmlformats.org/officeDocument/2006/relationships/image" Target="../media/image4964.png"/><Relationship Id="rId106" Type="http://schemas.openxmlformats.org/officeDocument/2006/relationships/image" Target="../media/image4784.png"/><Relationship Id="rId127" Type="http://schemas.openxmlformats.org/officeDocument/2006/relationships/image" Target="../media/image4805.svg"/><Relationship Id="rId313" Type="http://schemas.openxmlformats.org/officeDocument/2006/relationships/image" Target="../media/image4989.svg"/><Relationship Id="rId10" Type="http://schemas.openxmlformats.org/officeDocument/2006/relationships/image" Target="../media/image4688.png"/><Relationship Id="rId31" Type="http://schemas.openxmlformats.org/officeDocument/2006/relationships/image" Target="../media/image4709.svg"/><Relationship Id="rId52" Type="http://schemas.openxmlformats.org/officeDocument/2006/relationships/image" Target="../media/image4730.png"/><Relationship Id="rId73" Type="http://schemas.openxmlformats.org/officeDocument/2006/relationships/image" Target="../media/image4751.svg"/><Relationship Id="rId94" Type="http://schemas.openxmlformats.org/officeDocument/2006/relationships/image" Target="../media/image4772.png"/><Relationship Id="rId148" Type="http://schemas.openxmlformats.org/officeDocument/2006/relationships/image" Target="../media/image4826.png"/><Relationship Id="rId169" Type="http://schemas.openxmlformats.org/officeDocument/2006/relationships/image" Target="../media/image4847.svg"/><Relationship Id="rId334" Type="http://schemas.openxmlformats.org/officeDocument/2006/relationships/image" Target="../media/image5010.png"/><Relationship Id="rId355" Type="http://schemas.openxmlformats.org/officeDocument/2006/relationships/image" Target="../media/image5031.svg"/><Relationship Id="rId376" Type="http://schemas.openxmlformats.org/officeDocument/2006/relationships/image" Target="../media/image5052.png"/><Relationship Id="rId4" Type="http://schemas.openxmlformats.org/officeDocument/2006/relationships/image" Target="../media/image4683.png"/><Relationship Id="rId180" Type="http://schemas.openxmlformats.org/officeDocument/2006/relationships/image" Target="../media/image3116.png"/><Relationship Id="rId215" Type="http://schemas.openxmlformats.org/officeDocument/2006/relationships/image" Target="../media/image4891.svg"/><Relationship Id="rId236" Type="http://schemas.openxmlformats.org/officeDocument/2006/relationships/image" Target="../media/image4912.png"/><Relationship Id="rId257" Type="http://schemas.openxmlformats.org/officeDocument/2006/relationships/image" Target="../media/image4933.svg"/><Relationship Id="rId278" Type="http://schemas.openxmlformats.org/officeDocument/2006/relationships/image" Target="../media/image4954.png"/><Relationship Id="rId303" Type="http://schemas.openxmlformats.org/officeDocument/2006/relationships/image" Target="../media/image4979.svg"/><Relationship Id="rId42" Type="http://schemas.openxmlformats.org/officeDocument/2006/relationships/image" Target="../media/image4720.png"/><Relationship Id="rId84" Type="http://schemas.openxmlformats.org/officeDocument/2006/relationships/image" Target="../media/image4762.png"/><Relationship Id="rId138" Type="http://schemas.openxmlformats.org/officeDocument/2006/relationships/image" Target="../media/image4816.png"/><Relationship Id="rId345" Type="http://schemas.openxmlformats.org/officeDocument/2006/relationships/image" Target="../media/image5021.svg"/><Relationship Id="rId191" Type="http://schemas.openxmlformats.org/officeDocument/2006/relationships/image" Target="../media/image4867.svg"/><Relationship Id="rId205" Type="http://schemas.openxmlformats.org/officeDocument/2006/relationships/image" Target="../media/image4881.svg"/><Relationship Id="rId247" Type="http://schemas.openxmlformats.org/officeDocument/2006/relationships/image" Target="../media/image4923.svg"/><Relationship Id="rId107" Type="http://schemas.openxmlformats.org/officeDocument/2006/relationships/image" Target="../media/image4785.svg"/><Relationship Id="rId289" Type="http://schemas.openxmlformats.org/officeDocument/2006/relationships/image" Target="../media/image4965.svg"/><Relationship Id="rId11" Type="http://schemas.openxmlformats.org/officeDocument/2006/relationships/image" Target="../media/image4689.svg"/><Relationship Id="rId53" Type="http://schemas.openxmlformats.org/officeDocument/2006/relationships/image" Target="../media/image4731.svg"/><Relationship Id="rId149" Type="http://schemas.openxmlformats.org/officeDocument/2006/relationships/image" Target="../media/image4827.svg"/><Relationship Id="rId314" Type="http://schemas.openxmlformats.org/officeDocument/2006/relationships/image" Target="../media/image4990.png"/><Relationship Id="rId356" Type="http://schemas.openxmlformats.org/officeDocument/2006/relationships/image" Target="../media/image5032.png"/><Relationship Id="rId95" Type="http://schemas.openxmlformats.org/officeDocument/2006/relationships/image" Target="../media/image4773.svg"/><Relationship Id="rId160" Type="http://schemas.openxmlformats.org/officeDocument/2006/relationships/image" Target="../media/image4838.png"/><Relationship Id="rId216" Type="http://schemas.openxmlformats.org/officeDocument/2006/relationships/image" Target="../media/image4892.png"/><Relationship Id="rId258" Type="http://schemas.openxmlformats.org/officeDocument/2006/relationships/image" Target="../media/image4934.png"/><Relationship Id="rId22" Type="http://schemas.openxmlformats.org/officeDocument/2006/relationships/image" Target="../media/image4700.png"/><Relationship Id="rId64" Type="http://schemas.openxmlformats.org/officeDocument/2006/relationships/image" Target="../media/image4742.png"/><Relationship Id="rId118" Type="http://schemas.openxmlformats.org/officeDocument/2006/relationships/image" Target="../media/image4796.png"/><Relationship Id="rId325" Type="http://schemas.openxmlformats.org/officeDocument/2006/relationships/image" Target="../media/image5001.svg"/><Relationship Id="rId367" Type="http://schemas.openxmlformats.org/officeDocument/2006/relationships/image" Target="../media/image5043.svg"/><Relationship Id="rId171" Type="http://schemas.openxmlformats.org/officeDocument/2006/relationships/image" Target="../media/image4849.svg"/><Relationship Id="rId227" Type="http://schemas.openxmlformats.org/officeDocument/2006/relationships/image" Target="../media/image4903.svg"/><Relationship Id="rId269" Type="http://schemas.openxmlformats.org/officeDocument/2006/relationships/image" Target="../media/image4945.svg"/><Relationship Id="rId33" Type="http://schemas.openxmlformats.org/officeDocument/2006/relationships/image" Target="../media/image4711.svg"/><Relationship Id="rId129" Type="http://schemas.openxmlformats.org/officeDocument/2006/relationships/image" Target="../media/image4807.svg"/><Relationship Id="rId280" Type="http://schemas.openxmlformats.org/officeDocument/2006/relationships/image" Target="../media/image4956.png"/><Relationship Id="rId336" Type="http://schemas.openxmlformats.org/officeDocument/2006/relationships/image" Target="../media/image5012.png"/><Relationship Id="rId75" Type="http://schemas.openxmlformats.org/officeDocument/2006/relationships/image" Target="../media/image4753.svg"/><Relationship Id="rId140" Type="http://schemas.openxmlformats.org/officeDocument/2006/relationships/image" Target="../media/image4818.png"/><Relationship Id="rId182" Type="http://schemas.openxmlformats.org/officeDocument/2006/relationships/image" Target="../media/image4858.png"/><Relationship Id="rId378" Type="http://schemas.openxmlformats.org/officeDocument/2006/relationships/image" Target="../media/image5054.png"/><Relationship Id="rId6" Type="http://schemas.openxmlformats.org/officeDocument/2006/relationships/image" Target="../media/image4685.png"/><Relationship Id="rId238" Type="http://schemas.openxmlformats.org/officeDocument/2006/relationships/image" Target="../media/image4914.png"/><Relationship Id="rId291" Type="http://schemas.openxmlformats.org/officeDocument/2006/relationships/image" Target="../media/image4967.svg"/><Relationship Id="rId305" Type="http://schemas.openxmlformats.org/officeDocument/2006/relationships/image" Target="../media/image4981.svg"/><Relationship Id="rId347" Type="http://schemas.openxmlformats.org/officeDocument/2006/relationships/image" Target="../media/image5023.svg"/><Relationship Id="rId44" Type="http://schemas.openxmlformats.org/officeDocument/2006/relationships/image" Target="../media/image4722.png"/><Relationship Id="rId86" Type="http://schemas.openxmlformats.org/officeDocument/2006/relationships/image" Target="../media/image4764.png"/><Relationship Id="rId151" Type="http://schemas.openxmlformats.org/officeDocument/2006/relationships/image" Target="../media/image4829.svg"/><Relationship Id="rId193" Type="http://schemas.openxmlformats.org/officeDocument/2006/relationships/image" Target="../media/image4869.svg"/><Relationship Id="rId207" Type="http://schemas.openxmlformats.org/officeDocument/2006/relationships/image" Target="../media/image4883.svg"/><Relationship Id="rId249" Type="http://schemas.openxmlformats.org/officeDocument/2006/relationships/image" Target="../media/image4925.svg"/><Relationship Id="rId13" Type="http://schemas.openxmlformats.org/officeDocument/2006/relationships/image" Target="../media/image4691.svg"/><Relationship Id="rId109" Type="http://schemas.openxmlformats.org/officeDocument/2006/relationships/image" Target="../media/image4787.svg"/><Relationship Id="rId260" Type="http://schemas.openxmlformats.org/officeDocument/2006/relationships/image" Target="../media/image4936.png"/><Relationship Id="rId316" Type="http://schemas.openxmlformats.org/officeDocument/2006/relationships/image" Target="../media/image4992.png"/><Relationship Id="rId55" Type="http://schemas.openxmlformats.org/officeDocument/2006/relationships/image" Target="../media/image4733.svg"/><Relationship Id="rId97" Type="http://schemas.openxmlformats.org/officeDocument/2006/relationships/image" Target="../media/image4775.svg"/><Relationship Id="rId120" Type="http://schemas.openxmlformats.org/officeDocument/2006/relationships/image" Target="../media/image4798.png"/><Relationship Id="rId358" Type="http://schemas.openxmlformats.org/officeDocument/2006/relationships/image" Target="../media/image5034.png"/><Relationship Id="rId162" Type="http://schemas.openxmlformats.org/officeDocument/2006/relationships/image" Target="../media/image4840.png"/><Relationship Id="rId218" Type="http://schemas.openxmlformats.org/officeDocument/2006/relationships/image" Target="../media/image4894.png"/><Relationship Id="rId271" Type="http://schemas.openxmlformats.org/officeDocument/2006/relationships/image" Target="../media/image4947.svg"/><Relationship Id="rId24" Type="http://schemas.openxmlformats.org/officeDocument/2006/relationships/image" Target="../media/image4702.png"/><Relationship Id="rId66" Type="http://schemas.openxmlformats.org/officeDocument/2006/relationships/image" Target="../media/image4744.png"/><Relationship Id="rId131" Type="http://schemas.openxmlformats.org/officeDocument/2006/relationships/image" Target="../media/image4809.svg"/><Relationship Id="rId327" Type="http://schemas.openxmlformats.org/officeDocument/2006/relationships/image" Target="../media/image5003.svg"/><Relationship Id="rId369" Type="http://schemas.openxmlformats.org/officeDocument/2006/relationships/image" Target="../media/image5045.svg"/><Relationship Id="rId173" Type="http://schemas.openxmlformats.org/officeDocument/2006/relationships/image" Target="../media/image4851.svg"/><Relationship Id="rId229" Type="http://schemas.openxmlformats.org/officeDocument/2006/relationships/image" Target="../media/image4905.svg"/><Relationship Id="rId380" Type="http://schemas.openxmlformats.org/officeDocument/2006/relationships/image" Target="../media/image5056.png"/><Relationship Id="rId240" Type="http://schemas.openxmlformats.org/officeDocument/2006/relationships/image" Target="../media/image4916.png"/><Relationship Id="rId35" Type="http://schemas.openxmlformats.org/officeDocument/2006/relationships/image" Target="../media/image4713.svg"/><Relationship Id="rId77" Type="http://schemas.openxmlformats.org/officeDocument/2006/relationships/image" Target="../media/image4755.svg"/><Relationship Id="rId100" Type="http://schemas.openxmlformats.org/officeDocument/2006/relationships/image" Target="../media/image4778.png"/><Relationship Id="rId282" Type="http://schemas.openxmlformats.org/officeDocument/2006/relationships/image" Target="../media/image4958.png"/><Relationship Id="rId338" Type="http://schemas.openxmlformats.org/officeDocument/2006/relationships/image" Target="../media/image5014.png"/><Relationship Id="rId8" Type="http://schemas.openxmlformats.org/officeDocument/2006/relationships/image" Target="../media/image419.png"/><Relationship Id="rId142" Type="http://schemas.openxmlformats.org/officeDocument/2006/relationships/image" Target="../media/image4820.png"/><Relationship Id="rId184" Type="http://schemas.openxmlformats.org/officeDocument/2006/relationships/image" Target="../media/image4860.png"/><Relationship Id="rId251" Type="http://schemas.openxmlformats.org/officeDocument/2006/relationships/image" Target="../media/image4927.svg"/><Relationship Id="rId46" Type="http://schemas.openxmlformats.org/officeDocument/2006/relationships/image" Target="../media/image4724.png"/><Relationship Id="rId293" Type="http://schemas.openxmlformats.org/officeDocument/2006/relationships/image" Target="../media/image4969.svg"/><Relationship Id="rId307" Type="http://schemas.openxmlformats.org/officeDocument/2006/relationships/image" Target="../media/image4983.svg"/><Relationship Id="rId349" Type="http://schemas.openxmlformats.org/officeDocument/2006/relationships/image" Target="../media/image5025.svg"/><Relationship Id="rId88" Type="http://schemas.openxmlformats.org/officeDocument/2006/relationships/image" Target="../media/image4766.png"/><Relationship Id="rId111" Type="http://schemas.openxmlformats.org/officeDocument/2006/relationships/image" Target="../media/image4789.svg"/><Relationship Id="rId153" Type="http://schemas.openxmlformats.org/officeDocument/2006/relationships/image" Target="../media/image4831.svg"/><Relationship Id="rId195" Type="http://schemas.openxmlformats.org/officeDocument/2006/relationships/image" Target="../media/image4871.svg"/><Relationship Id="rId209" Type="http://schemas.openxmlformats.org/officeDocument/2006/relationships/image" Target="../media/image4885.svg"/><Relationship Id="rId360" Type="http://schemas.openxmlformats.org/officeDocument/2006/relationships/image" Target="../media/image5036.png"/><Relationship Id="rId220" Type="http://schemas.openxmlformats.org/officeDocument/2006/relationships/image" Target="../media/image4896.png"/><Relationship Id="rId15" Type="http://schemas.openxmlformats.org/officeDocument/2006/relationships/image" Target="../media/image4693.svg"/><Relationship Id="rId57" Type="http://schemas.openxmlformats.org/officeDocument/2006/relationships/image" Target="../media/image4735.svg"/><Relationship Id="rId262" Type="http://schemas.openxmlformats.org/officeDocument/2006/relationships/image" Target="../media/image4938.png"/><Relationship Id="rId318" Type="http://schemas.openxmlformats.org/officeDocument/2006/relationships/image" Target="../media/image4994.png"/><Relationship Id="rId99" Type="http://schemas.openxmlformats.org/officeDocument/2006/relationships/image" Target="../media/image4777.svg"/><Relationship Id="rId122" Type="http://schemas.openxmlformats.org/officeDocument/2006/relationships/image" Target="../media/image4800.png"/><Relationship Id="rId164" Type="http://schemas.openxmlformats.org/officeDocument/2006/relationships/image" Target="../media/image4842.png"/><Relationship Id="rId371" Type="http://schemas.openxmlformats.org/officeDocument/2006/relationships/image" Target="../media/image5047.svg"/><Relationship Id="rId26" Type="http://schemas.openxmlformats.org/officeDocument/2006/relationships/image" Target="../media/image4704.png"/><Relationship Id="rId231" Type="http://schemas.openxmlformats.org/officeDocument/2006/relationships/image" Target="../media/image4907.svg"/><Relationship Id="rId273" Type="http://schemas.openxmlformats.org/officeDocument/2006/relationships/image" Target="../media/image4949.svg"/><Relationship Id="rId329" Type="http://schemas.openxmlformats.org/officeDocument/2006/relationships/image" Target="../media/image5005.svg"/></Relationships>
</file>

<file path=ppt/slides/_rels/slide8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086.png"/><Relationship Id="rId117" Type="http://schemas.openxmlformats.org/officeDocument/2006/relationships/image" Target="../media/image5177.svg"/><Relationship Id="rId21" Type="http://schemas.openxmlformats.org/officeDocument/2006/relationships/image" Target="../media/image5081.svg"/><Relationship Id="rId42" Type="http://schemas.openxmlformats.org/officeDocument/2006/relationships/image" Target="../media/image5102.png"/><Relationship Id="rId47" Type="http://schemas.openxmlformats.org/officeDocument/2006/relationships/image" Target="../media/image5107.svg"/><Relationship Id="rId63" Type="http://schemas.openxmlformats.org/officeDocument/2006/relationships/image" Target="../media/image5123.svg"/><Relationship Id="rId68" Type="http://schemas.openxmlformats.org/officeDocument/2006/relationships/image" Target="../media/image5128.png"/><Relationship Id="rId84" Type="http://schemas.openxmlformats.org/officeDocument/2006/relationships/image" Target="../media/image5144.png"/><Relationship Id="rId89" Type="http://schemas.openxmlformats.org/officeDocument/2006/relationships/image" Target="../media/image5149.svg"/><Relationship Id="rId112" Type="http://schemas.openxmlformats.org/officeDocument/2006/relationships/image" Target="../media/image5172.png"/><Relationship Id="rId16" Type="http://schemas.openxmlformats.org/officeDocument/2006/relationships/image" Target="../media/image5076.png"/><Relationship Id="rId107" Type="http://schemas.openxmlformats.org/officeDocument/2006/relationships/image" Target="../media/image5167.svg"/><Relationship Id="rId11" Type="http://schemas.openxmlformats.org/officeDocument/2006/relationships/image" Target="../media/image5071.svg"/><Relationship Id="rId32" Type="http://schemas.openxmlformats.org/officeDocument/2006/relationships/image" Target="../media/image5092.png"/><Relationship Id="rId37" Type="http://schemas.openxmlformats.org/officeDocument/2006/relationships/image" Target="../media/image5097.svg"/><Relationship Id="rId53" Type="http://schemas.openxmlformats.org/officeDocument/2006/relationships/image" Target="../media/image5113.svg"/><Relationship Id="rId58" Type="http://schemas.openxmlformats.org/officeDocument/2006/relationships/image" Target="../media/image5118.png"/><Relationship Id="rId74" Type="http://schemas.openxmlformats.org/officeDocument/2006/relationships/image" Target="../media/image5134.png"/><Relationship Id="rId79" Type="http://schemas.openxmlformats.org/officeDocument/2006/relationships/image" Target="../media/image5139.svg"/><Relationship Id="rId102" Type="http://schemas.openxmlformats.org/officeDocument/2006/relationships/image" Target="../media/image5162.png"/><Relationship Id="rId123" Type="http://schemas.openxmlformats.org/officeDocument/2006/relationships/image" Target="../media/image5183.svg"/><Relationship Id="rId5" Type="http://schemas.openxmlformats.org/officeDocument/2006/relationships/image" Target="../media/image5065.svg"/><Relationship Id="rId90" Type="http://schemas.openxmlformats.org/officeDocument/2006/relationships/image" Target="../media/image5150.png"/><Relationship Id="rId95" Type="http://schemas.openxmlformats.org/officeDocument/2006/relationships/image" Target="../media/image5155.svg"/><Relationship Id="rId22" Type="http://schemas.openxmlformats.org/officeDocument/2006/relationships/image" Target="../media/image5082.png"/><Relationship Id="rId27" Type="http://schemas.openxmlformats.org/officeDocument/2006/relationships/image" Target="../media/image5087.svg"/><Relationship Id="rId43" Type="http://schemas.openxmlformats.org/officeDocument/2006/relationships/image" Target="../media/image5103.svg"/><Relationship Id="rId48" Type="http://schemas.openxmlformats.org/officeDocument/2006/relationships/image" Target="../media/image5108.png"/><Relationship Id="rId64" Type="http://schemas.openxmlformats.org/officeDocument/2006/relationships/image" Target="../media/image5124.png"/><Relationship Id="rId69" Type="http://schemas.openxmlformats.org/officeDocument/2006/relationships/image" Target="../media/image5129.svg"/><Relationship Id="rId113" Type="http://schemas.openxmlformats.org/officeDocument/2006/relationships/image" Target="../media/image5173.svg"/><Relationship Id="rId118" Type="http://schemas.openxmlformats.org/officeDocument/2006/relationships/image" Target="../media/image5178.png"/><Relationship Id="rId80" Type="http://schemas.openxmlformats.org/officeDocument/2006/relationships/image" Target="../media/image5140.png"/><Relationship Id="rId85" Type="http://schemas.openxmlformats.org/officeDocument/2006/relationships/image" Target="../media/image5145.svg"/><Relationship Id="rId12" Type="http://schemas.openxmlformats.org/officeDocument/2006/relationships/image" Target="../media/image5072.png"/><Relationship Id="rId17" Type="http://schemas.openxmlformats.org/officeDocument/2006/relationships/image" Target="../media/image5077.svg"/><Relationship Id="rId33" Type="http://schemas.openxmlformats.org/officeDocument/2006/relationships/image" Target="../media/image5093.svg"/><Relationship Id="rId38" Type="http://schemas.openxmlformats.org/officeDocument/2006/relationships/image" Target="../media/image5098.png"/><Relationship Id="rId59" Type="http://schemas.openxmlformats.org/officeDocument/2006/relationships/image" Target="../media/image5119.svg"/><Relationship Id="rId103" Type="http://schemas.openxmlformats.org/officeDocument/2006/relationships/image" Target="../media/image5163.svg"/><Relationship Id="rId108" Type="http://schemas.openxmlformats.org/officeDocument/2006/relationships/image" Target="../media/image5168.png"/><Relationship Id="rId124" Type="http://schemas.openxmlformats.org/officeDocument/2006/relationships/image" Target="../media/image5184.png"/><Relationship Id="rId54" Type="http://schemas.openxmlformats.org/officeDocument/2006/relationships/image" Target="../media/image5114.png"/><Relationship Id="rId70" Type="http://schemas.openxmlformats.org/officeDocument/2006/relationships/image" Target="../media/image5130.png"/><Relationship Id="rId75" Type="http://schemas.openxmlformats.org/officeDocument/2006/relationships/image" Target="../media/image5135.svg"/><Relationship Id="rId91" Type="http://schemas.openxmlformats.org/officeDocument/2006/relationships/image" Target="../media/image5151.svg"/><Relationship Id="rId96" Type="http://schemas.openxmlformats.org/officeDocument/2006/relationships/image" Target="../media/image51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66.png"/><Relationship Id="rId23" Type="http://schemas.openxmlformats.org/officeDocument/2006/relationships/image" Target="../media/image5083.svg"/><Relationship Id="rId28" Type="http://schemas.openxmlformats.org/officeDocument/2006/relationships/image" Target="../media/image5088.png"/><Relationship Id="rId49" Type="http://schemas.openxmlformats.org/officeDocument/2006/relationships/image" Target="../media/image5109.svg"/><Relationship Id="rId114" Type="http://schemas.openxmlformats.org/officeDocument/2006/relationships/image" Target="../media/image5174.png"/><Relationship Id="rId119" Type="http://schemas.openxmlformats.org/officeDocument/2006/relationships/image" Target="../media/image5179.svg"/><Relationship Id="rId44" Type="http://schemas.openxmlformats.org/officeDocument/2006/relationships/image" Target="../media/image5104.png"/><Relationship Id="rId60" Type="http://schemas.openxmlformats.org/officeDocument/2006/relationships/image" Target="../media/image5120.png"/><Relationship Id="rId65" Type="http://schemas.openxmlformats.org/officeDocument/2006/relationships/image" Target="../media/image5125.svg"/><Relationship Id="rId81" Type="http://schemas.openxmlformats.org/officeDocument/2006/relationships/image" Target="../media/image5141.svg"/><Relationship Id="rId86" Type="http://schemas.openxmlformats.org/officeDocument/2006/relationships/image" Target="../media/image5146.png"/><Relationship Id="rId13" Type="http://schemas.openxmlformats.org/officeDocument/2006/relationships/image" Target="../media/image5073.svg"/><Relationship Id="rId18" Type="http://schemas.openxmlformats.org/officeDocument/2006/relationships/image" Target="../media/image5078.png"/><Relationship Id="rId39" Type="http://schemas.openxmlformats.org/officeDocument/2006/relationships/image" Target="../media/image5099.svg"/><Relationship Id="rId109" Type="http://schemas.openxmlformats.org/officeDocument/2006/relationships/image" Target="../media/image5169.svg"/><Relationship Id="rId34" Type="http://schemas.openxmlformats.org/officeDocument/2006/relationships/image" Target="../media/image5094.png"/><Relationship Id="rId50" Type="http://schemas.openxmlformats.org/officeDocument/2006/relationships/image" Target="../media/image5110.png"/><Relationship Id="rId55" Type="http://schemas.openxmlformats.org/officeDocument/2006/relationships/image" Target="../media/image5115.svg"/><Relationship Id="rId76" Type="http://schemas.openxmlformats.org/officeDocument/2006/relationships/image" Target="../media/image5136.png"/><Relationship Id="rId97" Type="http://schemas.openxmlformats.org/officeDocument/2006/relationships/image" Target="../media/image5157.svg"/><Relationship Id="rId104" Type="http://schemas.openxmlformats.org/officeDocument/2006/relationships/image" Target="../media/image5164.png"/><Relationship Id="rId120" Type="http://schemas.openxmlformats.org/officeDocument/2006/relationships/image" Target="../media/image5180.png"/><Relationship Id="rId125" Type="http://schemas.openxmlformats.org/officeDocument/2006/relationships/image" Target="../media/image5185.svg"/><Relationship Id="rId7" Type="http://schemas.openxmlformats.org/officeDocument/2006/relationships/image" Target="../media/image5067.svg"/><Relationship Id="rId71" Type="http://schemas.openxmlformats.org/officeDocument/2006/relationships/image" Target="../media/image5131.svg"/><Relationship Id="rId92" Type="http://schemas.openxmlformats.org/officeDocument/2006/relationships/image" Target="../media/image5152.png"/><Relationship Id="rId2" Type="http://schemas.openxmlformats.org/officeDocument/2006/relationships/image" Target="../media/image5062.png"/><Relationship Id="rId29" Type="http://schemas.openxmlformats.org/officeDocument/2006/relationships/image" Target="../media/image5089.svg"/><Relationship Id="rId24" Type="http://schemas.openxmlformats.org/officeDocument/2006/relationships/image" Target="../media/image5084.png"/><Relationship Id="rId40" Type="http://schemas.openxmlformats.org/officeDocument/2006/relationships/image" Target="../media/image5100.png"/><Relationship Id="rId45" Type="http://schemas.openxmlformats.org/officeDocument/2006/relationships/image" Target="../media/image5105.svg"/><Relationship Id="rId66" Type="http://schemas.openxmlformats.org/officeDocument/2006/relationships/image" Target="../media/image5126.png"/><Relationship Id="rId87" Type="http://schemas.openxmlformats.org/officeDocument/2006/relationships/image" Target="../media/image5147.svg"/><Relationship Id="rId110" Type="http://schemas.openxmlformats.org/officeDocument/2006/relationships/image" Target="../media/image5170.png"/><Relationship Id="rId115" Type="http://schemas.openxmlformats.org/officeDocument/2006/relationships/image" Target="../media/image5175.svg"/><Relationship Id="rId61" Type="http://schemas.openxmlformats.org/officeDocument/2006/relationships/image" Target="../media/image5121.svg"/><Relationship Id="rId82" Type="http://schemas.openxmlformats.org/officeDocument/2006/relationships/image" Target="../media/image5142.png"/><Relationship Id="rId19" Type="http://schemas.openxmlformats.org/officeDocument/2006/relationships/image" Target="../media/image5079.svg"/><Relationship Id="rId14" Type="http://schemas.openxmlformats.org/officeDocument/2006/relationships/image" Target="../media/image5074.png"/><Relationship Id="rId30" Type="http://schemas.openxmlformats.org/officeDocument/2006/relationships/image" Target="../media/image5090.png"/><Relationship Id="rId35" Type="http://schemas.openxmlformats.org/officeDocument/2006/relationships/image" Target="../media/image5095.svg"/><Relationship Id="rId56" Type="http://schemas.openxmlformats.org/officeDocument/2006/relationships/image" Target="../media/image5116.png"/><Relationship Id="rId77" Type="http://schemas.openxmlformats.org/officeDocument/2006/relationships/image" Target="../media/image5137.svg"/><Relationship Id="rId100" Type="http://schemas.openxmlformats.org/officeDocument/2006/relationships/image" Target="../media/image5160.png"/><Relationship Id="rId105" Type="http://schemas.openxmlformats.org/officeDocument/2006/relationships/image" Target="../media/image5165.svg"/><Relationship Id="rId126" Type="http://schemas.openxmlformats.org/officeDocument/2006/relationships/image" Target="../media/image5186.png"/><Relationship Id="rId8" Type="http://schemas.openxmlformats.org/officeDocument/2006/relationships/image" Target="../media/image5068.png"/><Relationship Id="rId51" Type="http://schemas.openxmlformats.org/officeDocument/2006/relationships/image" Target="../media/image5111.svg"/><Relationship Id="rId72" Type="http://schemas.openxmlformats.org/officeDocument/2006/relationships/image" Target="../media/image5132.png"/><Relationship Id="rId93" Type="http://schemas.openxmlformats.org/officeDocument/2006/relationships/image" Target="../media/image5153.svg"/><Relationship Id="rId98" Type="http://schemas.openxmlformats.org/officeDocument/2006/relationships/image" Target="../media/image5158.png"/><Relationship Id="rId121" Type="http://schemas.openxmlformats.org/officeDocument/2006/relationships/image" Target="../media/image5181.svg"/><Relationship Id="rId3" Type="http://schemas.openxmlformats.org/officeDocument/2006/relationships/image" Target="../media/image5063.svg"/><Relationship Id="rId25" Type="http://schemas.openxmlformats.org/officeDocument/2006/relationships/image" Target="../media/image5085.svg"/><Relationship Id="rId46" Type="http://schemas.openxmlformats.org/officeDocument/2006/relationships/image" Target="../media/image5106.png"/><Relationship Id="rId67" Type="http://schemas.openxmlformats.org/officeDocument/2006/relationships/image" Target="../media/image5127.svg"/><Relationship Id="rId116" Type="http://schemas.openxmlformats.org/officeDocument/2006/relationships/image" Target="../media/image5176.png"/><Relationship Id="rId20" Type="http://schemas.openxmlformats.org/officeDocument/2006/relationships/image" Target="../media/image5080.png"/><Relationship Id="rId41" Type="http://schemas.openxmlformats.org/officeDocument/2006/relationships/image" Target="../media/image5101.svg"/><Relationship Id="rId62" Type="http://schemas.openxmlformats.org/officeDocument/2006/relationships/image" Target="../media/image5122.png"/><Relationship Id="rId83" Type="http://schemas.openxmlformats.org/officeDocument/2006/relationships/image" Target="../media/image5143.svg"/><Relationship Id="rId88" Type="http://schemas.openxmlformats.org/officeDocument/2006/relationships/image" Target="../media/image5148.png"/><Relationship Id="rId111" Type="http://schemas.openxmlformats.org/officeDocument/2006/relationships/image" Target="../media/image5171.svg"/><Relationship Id="rId15" Type="http://schemas.openxmlformats.org/officeDocument/2006/relationships/image" Target="../media/image5075.svg"/><Relationship Id="rId36" Type="http://schemas.openxmlformats.org/officeDocument/2006/relationships/image" Target="../media/image5096.png"/><Relationship Id="rId57" Type="http://schemas.openxmlformats.org/officeDocument/2006/relationships/image" Target="../media/image5117.svg"/><Relationship Id="rId106" Type="http://schemas.openxmlformats.org/officeDocument/2006/relationships/image" Target="../media/image5166.png"/><Relationship Id="rId127" Type="http://schemas.openxmlformats.org/officeDocument/2006/relationships/image" Target="../media/image5187.svg"/><Relationship Id="rId10" Type="http://schemas.openxmlformats.org/officeDocument/2006/relationships/image" Target="../media/image5070.png"/><Relationship Id="rId31" Type="http://schemas.openxmlformats.org/officeDocument/2006/relationships/image" Target="../media/image5091.svg"/><Relationship Id="rId52" Type="http://schemas.openxmlformats.org/officeDocument/2006/relationships/image" Target="../media/image5112.png"/><Relationship Id="rId73" Type="http://schemas.openxmlformats.org/officeDocument/2006/relationships/image" Target="../media/image5133.svg"/><Relationship Id="rId78" Type="http://schemas.openxmlformats.org/officeDocument/2006/relationships/image" Target="../media/image5138.png"/><Relationship Id="rId94" Type="http://schemas.openxmlformats.org/officeDocument/2006/relationships/image" Target="../media/image5154.png"/><Relationship Id="rId99" Type="http://schemas.openxmlformats.org/officeDocument/2006/relationships/image" Target="../media/image5159.svg"/><Relationship Id="rId101" Type="http://schemas.openxmlformats.org/officeDocument/2006/relationships/image" Target="../media/image5161.svg"/><Relationship Id="rId122" Type="http://schemas.openxmlformats.org/officeDocument/2006/relationships/image" Target="../media/image5182.png"/><Relationship Id="rId4" Type="http://schemas.openxmlformats.org/officeDocument/2006/relationships/image" Target="../media/image5064.png"/><Relationship Id="rId9" Type="http://schemas.openxmlformats.org/officeDocument/2006/relationships/image" Target="../media/image5069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98C9B5-8AAF-312A-652A-CCE843BE2F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Pilowlava" pitchFamily="50" charset="0"/>
              </a:rPr>
              <a:t>38C3 Style</a:t>
            </a:r>
            <a:endParaRPr lang="de-DE" dirty="0">
              <a:latin typeface="Pilowlava" pitchFamily="50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314444E-8C77-3198-2BF1-BC5F73F29D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Space Mono" panose="02000509040000020004" pitchFamily="49" charset="0"/>
              </a:rPr>
              <a:t>Insert 1337 h4x0r code in Space Mono</a:t>
            </a:r>
            <a:endParaRPr lang="de-DE" dirty="0">
              <a:latin typeface="Space Mono" panose="0200050904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784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7ADEC10F-AB9B-3B2E-8449-22C331C514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539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D8BBC0C-E42C-97AD-59E5-09505366B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3702" y="371474"/>
            <a:ext cx="2295525" cy="229552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54638D1-D4B3-5922-7CCB-9A0ABE53C7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83074" y="277956"/>
            <a:ext cx="2295525" cy="610552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3F08259-4004-C902-AC05-618AAA92B9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52446" y="376237"/>
            <a:ext cx="4581525" cy="458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543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132CEC7-9AEB-67E8-118A-11EB7A85F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05237" y="376237"/>
            <a:ext cx="4581525" cy="610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23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6222199-316A-2C83-F751-0B0D87CAB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82078" y="2395537"/>
            <a:ext cx="2105025" cy="206692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E89F176-3B94-297B-C2E4-E74036F8B3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8787" y="2886075"/>
            <a:ext cx="1114425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395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3BE53D1-17C4-3EDB-E111-4DC6EFE1C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2963" y="169719"/>
            <a:ext cx="4581525" cy="762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080C7A4-9235-17E9-F9E4-A1FB997E4C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2963" y="668698"/>
            <a:ext cx="2295525" cy="666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9F6A5DA-1DD9-7723-B2EB-D58EDD7E79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2963" y="1158152"/>
            <a:ext cx="4581525" cy="6667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CF4C176-E37D-1DBA-547C-6C37057408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2963" y="1647606"/>
            <a:ext cx="6105525" cy="6667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5F754A9-A0A5-6844-61F6-5776C726BB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32963" y="2137060"/>
            <a:ext cx="4581525" cy="762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E2D5A6A-F724-122D-AA79-2194A682B8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32963" y="2636039"/>
            <a:ext cx="4581525" cy="6667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6FE96B72-939D-9B8D-893C-6C83C5046E4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32963" y="3125493"/>
            <a:ext cx="2295525" cy="762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6594B1CE-7FB0-451C-679F-CCF85728E34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32963" y="3624472"/>
            <a:ext cx="6105525" cy="7620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F39B7622-161A-5DED-9A4D-DF88C2D9421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32963" y="4123451"/>
            <a:ext cx="4581525" cy="66675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D95D66B5-682D-1376-E560-6151FFF0179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32963" y="4612905"/>
            <a:ext cx="6105525" cy="66675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EBE9E070-3551-96EC-BF56-6C70FA07DC1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32963" y="5102359"/>
            <a:ext cx="2295525" cy="76200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C476BEB8-1935-50B1-F929-25A23E636D3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32963" y="5601338"/>
            <a:ext cx="2295525" cy="66675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22D20BF6-381E-0E61-A8DA-CF12CCF7F51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32963" y="6090792"/>
            <a:ext cx="2295525" cy="66675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711361C8-80CB-766C-889C-DD6226C5F7D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32963" y="6580240"/>
            <a:ext cx="4581525" cy="6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831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B5FFAED-B767-A662-8F90-9EA6EB4772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98939" y="-103909"/>
            <a:ext cx="5161175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66F6D68-6465-EF96-438D-BDAD0AC170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1887" y="0"/>
            <a:ext cx="5161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31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2792197C-8CAE-85A8-34B0-2361780A0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15412" y="0"/>
            <a:ext cx="5161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306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0AC9920-F4B6-1A4B-E986-809AAACC99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161175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84C1D60-2FCD-3B90-92FB-0EAF0E0471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84640" y="0"/>
            <a:ext cx="5161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954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B923EE2-4831-04F9-9568-0CFE3E2A1F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15412" y="0"/>
            <a:ext cx="5161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2107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536AE57-1972-79AC-ABF1-E5269179C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15412" y="0"/>
            <a:ext cx="5161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148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AD1DD09-5CF4-D082-4D71-CB030321F6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24100" y="0"/>
            <a:ext cx="7543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7808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B9CF3E3-040D-F547-18E2-8362F5CE5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97672" y="0"/>
            <a:ext cx="25966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5712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30B7120-7E57-CF2B-31FD-A70D97C6EE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97672" y="0"/>
            <a:ext cx="25966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0234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F251255-7890-4B5F-C22C-EDB76F6C5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97672" y="0"/>
            <a:ext cx="25966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1923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E83C0C1-BF4F-C2BF-D1E8-9801935372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97672" y="0"/>
            <a:ext cx="25966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3776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D066741-8802-53AA-F2EA-3B1A15362A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46836" y="0"/>
            <a:ext cx="1298328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0045C41-6949-3676-97B9-52439CB50C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66581" y="0"/>
            <a:ext cx="12983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664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52131AF-5885-705F-D998-63A445979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03736" y="0"/>
            <a:ext cx="1298328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47ED674-4C79-BC83-8202-A8FF92D01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46836" y="0"/>
            <a:ext cx="12983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3039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2A7501A-6752-D53A-0697-761962857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20609" y="-103909"/>
            <a:ext cx="1298328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4EAC8C1-F5B7-5F4D-42A2-687B50C8B5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46836" y="0"/>
            <a:ext cx="12983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001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033D239-090E-36C7-70AD-745C8FEF9E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0"/>
            <a:ext cx="3515445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B691548-6769-D1F3-4E89-CD1F8AB79D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32246" y="0"/>
            <a:ext cx="3527508" cy="685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6AB918E-777B-F2C4-DFAA-8CC9E451D6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06207" y="615661"/>
            <a:ext cx="3648075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3177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33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7123591-AB80-08CA-6566-222073B15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1173"/>
            <a:ext cx="6343650" cy="359092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E97C75F-D52C-5E80-D48D-0BD3DE8546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23326" y="-411306"/>
            <a:ext cx="4943475" cy="489585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21F94D3-B585-3B65-A14B-D0BE91113C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43650" y="2144857"/>
            <a:ext cx="4943475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511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A64F01C-37E0-5041-EE6D-334F37576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24100" y="0"/>
            <a:ext cx="7543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2042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88EA8DF-58E8-31DD-812E-2EF4206148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33675" y="233362"/>
            <a:ext cx="6724650" cy="639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7721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94CE4DE-D32D-3F9D-99D8-C49B82BAF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80734" y="0"/>
            <a:ext cx="68305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169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13678AA-F345-B7DA-445E-91C12047F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33825" y="1176337"/>
            <a:ext cx="4324350" cy="45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7495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3AAF28A-64A3-C45E-9394-0DE766AAD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86250" y="1504950"/>
            <a:ext cx="36195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8093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422B13A-8762-600B-0EB0-088344CB1C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91012" y="1514475"/>
            <a:ext cx="3609975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3230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63A74A1-3953-CC2C-DD5B-A8E624ED1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86250" y="1504950"/>
            <a:ext cx="36195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9947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5D96694-898C-49BF-A433-87FB22134A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38550" y="571500"/>
            <a:ext cx="49149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3934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AFEBD35-5461-A24C-AEB1-87BD87468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38550" y="571500"/>
            <a:ext cx="49149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2555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1E752CD-123D-3DF7-3C08-34BDFEEA4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32938" y="0"/>
            <a:ext cx="73261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2977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7E60294-D053-088F-8B29-174B34E9A5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32405" y="0"/>
            <a:ext cx="73271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4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49D0C64-4056-9FF9-1A3B-079BF4687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3075" y="2286000"/>
            <a:ext cx="870585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165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A35CF07-40D5-915C-5ED5-3B712A5E2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32938" y="0"/>
            <a:ext cx="73261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018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9844B99-A01B-4C69-E51D-C02738E82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8755" y="736455"/>
            <a:ext cx="2971800" cy="511492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D3107EB-B67D-CDC0-AD66-9315A1A216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10100" y="871537"/>
            <a:ext cx="2971800" cy="51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9497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20C4C7A-064E-4FD6-FB2F-1DE8F4C28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2462" y="595312"/>
            <a:ext cx="10887075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4432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FB08269-61C3-FFF7-36FC-8E85DEF31B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987" y="604837"/>
            <a:ext cx="10868025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944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07E32AB-8D23-D28B-C35E-AF9F1498C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2462" y="595312"/>
            <a:ext cx="10887075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877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D261B5F-3119-E501-155A-244CD0609E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24312" y="233362"/>
            <a:ext cx="4143375" cy="639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600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4117BB0-B0E9-8E87-59B1-50225A77E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24312" y="233362"/>
            <a:ext cx="4143375" cy="639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666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E64D455-DA47-02B6-FEF6-5DFD15E60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15412" y="0"/>
            <a:ext cx="5161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4464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C4BBADC-9613-F641-C351-6C6071274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15412" y="0"/>
            <a:ext cx="5161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5880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094453F-5108-827F-DD2B-55D94B01F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15412" y="0"/>
            <a:ext cx="5161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487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F25D951-7075-B26F-AC97-77DCE34A2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3075" y="1157287"/>
            <a:ext cx="8705850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631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0CC5FD2-AA56-F082-929D-0CE43C2A7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97672" y="0"/>
            <a:ext cx="25966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6625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7B90BA4-F505-E9B4-1184-295183A4E8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97672" y="0"/>
            <a:ext cx="25966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7935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A9F484E-4B91-D5EF-F359-F6C6035AFB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97672" y="0"/>
            <a:ext cx="25966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5380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738EBEF-658A-3207-1047-34E1D3F68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97672" y="0"/>
            <a:ext cx="25966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1985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87CED9A-17A1-EF96-68C3-270A59785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2925" y="28575"/>
            <a:ext cx="3486150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96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FEADD0E-71A1-32BF-D1C4-A7F7BA583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32246" y="0"/>
            <a:ext cx="3527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234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603C34C-D99E-392D-55DA-FE065E13D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71962" y="1914525"/>
            <a:ext cx="3648075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589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433CA0A-559A-0B37-8555-19ECD20F3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24175" y="1633537"/>
            <a:ext cx="63436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2724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2B71CFF-7868-9516-FB62-50F5A65522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24175" y="1633537"/>
            <a:ext cx="63436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617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38BE84F-019F-ADE9-E0D6-6EF6433376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4262" y="981075"/>
            <a:ext cx="4943475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294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853D14A-2304-A8D2-E82A-C727D21643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52850" y="1081087"/>
            <a:ext cx="4686300" cy="469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6261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38A982D-423E-C1F2-EC15-113B31BCB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33675" y="233362"/>
            <a:ext cx="6724650" cy="639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3714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1E90312-BAB4-7591-E48E-67EF69D008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33675" y="233362"/>
            <a:ext cx="6724650" cy="639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0651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8A14F7-6647-6501-849E-58A4D557C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62425" y="971550"/>
            <a:ext cx="386715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0915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0391957-6C85-E67C-BC1E-E9F1EAAB8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1950" y="981075"/>
            <a:ext cx="3848100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043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0F4CC9D-5DE3-D4D2-E354-8DE9520664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62425" y="971550"/>
            <a:ext cx="386715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0533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F0C950B-82CE-2D75-DDB6-D42FC1E92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85263" y="0"/>
            <a:ext cx="68214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18369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B3DFACC-B631-71F1-0C61-B0F241907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85263" y="0"/>
            <a:ext cx="68214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1126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6CFF354-95C0-3820-51C0-91FA72487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7562" y="123825"/>
            <a:ext cx="5476875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7541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90BF3E0-F894-813B-66A1-56B26A902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67087" y="133350"/>
            <a:ext cx="5457825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4077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0A48B0F-21D0-F9EE-80AB-AFE0AD13F5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7562" y="123825"/>
            <a:ext cx="5476875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739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Grafiken, Kunst, Grafikdesign, Screenshot enthält.&#10;&#10;Automatisch generierte Beschreibung">
            <a:extLst>
              <a:ext uri="{FF2B5EF4-FFF2-40B4-BE49-F238E27FC236}">
                <a16:creationId xmlns:a16="http://schemas.microsoft.com/office/drawing/2014/main" id="{38CEB897-3204-528C-D95C-90A93F85F0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87363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682714C-A76C-5EA3-8085-801B2E5BF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24300" y="1166812"/>
            <a:ext cx="4343400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58131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137E22A-E330-AA85-B37B-6F5FCDEC06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24300" y="1166812"/>
            <a:ext cx="4343400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7320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8DB3E4E-F575-5F6E-9A3B-79184C9CE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43312" y="581025"/>
            <a:ext cx="4905375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8445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CDD55EF-357F-9100-543F-B843F8704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14862" y="881062"/>
            <a:ext cx="2962275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13436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D7ECD4F-E59E-FC49-7AE6-8BF5BC519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33837" y="238125"/>
            <a:ext cx="4124325" cy="638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68833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rafik 219">
            <a:extLst>
              <a:ext uri="{FF2B5EF4-FFF2-40B4-BE49-F238E27FC236}">
                <a16:creationId xmlns:a16="http://schemas.microsoft.com/office/drawing/2014/main" id="{53F6ABF7-B6FE-E8ED-EFDF-FB6B426B8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94521" y="462395"/>
            <a:ext cx="152400" cy="152400"/>
          </a:xfrm>
          <a:prstGeom prst="rect">
            <a:avLst/>
          </a:prstGeom>
        </p:spPr>
      </p:pic>
      <p:pic>
        <p:nvPicPr>
          <p:cNvPr id="222" name="Grafik 221">
            <a:extLst>
              <a:ext uri="{FF2B5EF4-FFF2-40B4-BE49-F238E27FC236}">
                <a16:creationId xmlns:a16="http://schemas.microsoft.com/office/drawing/2014/main" id="{730CA568-0602-B7F5-E830-DAD1DBB11D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21987" y="462395"/>
            <a:ext cx="152400" cy="152400"/>
          </a:xfrm>
          <a:prstGeom prst="rect">
            <a:avLst/>
          </a:prstGeom>
        </p:spPr>
      </p:pic>
      <p:pic>
        <p:nvPicPr>
          <p:cNvPr id="224" name="Grafik 223">
            <a:extLst>
              <a:ext uri="{FF2B5EF4-FFF2-40B4-BE49-F238E27FC236}">
                <a16:creationId xmlns:a16="http://schemas.microsoft.com/office/drawing/2014/main" id="{1CDDB71C-C4C8-E89D-F90D-42BC6E54C4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49453" y="462395"/>
            <a:ext cx="152400" cy="152400"/>
          </a:xfrm>
          <a:prstGeom prst="rect">
            <a:avLst/>
          </a:prstGeom>
        </p:spPr>
      </p:pic>
      <p:pic>
        <p:nvPicPr>
          <p:cNvPr id="226" name="Grafik 225">
            <a:extLst>
              <a:ext uri="{FF2B5EF4-FFF2-40B4-BE49-F238E27FC236}">
                <a16:creationId xmlns:a16="http://schemas.microsoft.com/office/drawing/2014/main" id="{2E54ABCD-E39D-C4E2-DBF9-E52FF2DC93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76919" y="462395"/>
            <a:ext cx="152400" cy="152400"/>
          </a:xfrm>
          <a:prstGeom prst="rect">
            <a:avLst/>
          </a:prstGeom>
        </p:spPr>
      </p:pic>
      <p:pic>
        <p:nvPicPr>
          <p:cNvPr id="228" name="Grafik 227">
            <a:extLst>
              <a:ext uri="{FF2B5EF4-FFF2-40B4-BE49-F238E27FC236}">
                <a16:creationId xmlns:a16="http://schemas.microsoft.com/office/drawing/2014/main" id="{2BB92FE7-A4AA-F361-829B-1D890BCDF8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04385" y="462395"/>
            <a:ext cx="152400" cy="152400"/>
          </a:xfrm>
          <a:prstGeom prst="rect">
            <a:avLst/>
          </a:prstGeom>
        </p:spPr>
      </p:pic>
      <p:pic>
        <p:nvPicPr>
          <p:cNvPr id="230" name="Grafik 229">
            <a:extLst>
              <a:ext uri="{FF2B5EF4-FFF2-40B4-BE49-F238E27FC236}">
                <a16:creationId xmlns:a16="http://schemas.microsoft.com/office/drawing/2014/main" id="{95C21582-1706-D848-65BB-90BEE4F8EB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31851" y="519545"/>
            <a:ext cx="76200" cy="38100"/>
          </a:xfrm>
          <a:prstGeom prst="rect">
            <a:avLst/>
          </a:prstGeom>
        </p:spPr>
      </p:pic>
      <p:pic>
        <p:nvPicPr>
          <p:cNvPr id="232" name="Grafik 231">
            <a:extLst>
              <a:ext uri="{FF2B5EF4-FFF2-40B4-BE49-F238E27FC236}">
                <a16:creationId xmlns:a16="http://schemas.microsoft.com/office/drawing/2014/main" id="{97D304F0-6A8D-E390-0E32-E10917417CE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483117" y="519545"/>
            <a:ext cx="76200" cy="38100"/>
          </a:xfrm>
          <a:prstGeom prst="rect">
            <a:avLst/>
          </a:prstGeom>
        </p:spPr>
      </p:pic>
      <p:pic>
        <p:nvPicPr>
          <p:cNvPr id="234" name="Grafik 233">
            <a:extLst>
              <a:ext uri="{FF2B5EF4-FFF2-40B4-BE49-F238E27FC236}">
                <a16:creationId xmlns:a16="http://schemas.microsoft.com/office/drawing/2014/main" id="{7CE50728-D878-E62F-2EFF-1D3F945710F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134383" y="510020"/>
            <a:ext cx="95250" cy="57150"/>
          </a:xfrm>
          <a:prstGeom prst="rect">
            <a:avLst/>
          </a:prstGeom>
        </p:spPr>
      </p:pic>
      <p:pic>
        <p:nvPicPr>
          <p:cNvPr id="236" name="Grafik 235">
            <a:extLst>
              <a:ext uri="{FF2B5EF4-FFF2-40B4-BE49-F238E27FC236}">
                <a16:creationId xmlns:a16="http://schemas.microsoft.com/office/drawing/2014/main" id="{D52AEC73-2BCA-8173-A34B-1777103DC77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804699" y="462395"/>
            <a:ext cx="152400" cy="152400"/>
          </a:xfrm>
          <a:prstGeom prst="rect">
            <a:avLst/>
          </a:prstGeom>
        </p:spPr>
      </p:pic>
      <p:pic>
        <p:nvPicPr>
          <p:cNvPr id="238" name="Grafik 237">
            <a:extLst>
              <a:ext uri="{FF2B5EF4-FFF2-40B4-BE49-F238E27FC236}">
                <a16:creationId xmlns:a16="http://schemas.microsoft.com/office/drawing/2014/main" id="{4CC6956F-01C1-64CE-FB5B-1A064869ABD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532165" y="462395"/>
            <a:ext cx="152400" cy="152400"/>
          </a:xfrm>
          <a:prstGeom prst="rect">
            <a:avLst/>
          </a:prstGeom>
        </p:spPr>
      </p:pic>
      <p:pic>
        <p:nvPicPr>
          <p:cNvPr id="240" name="Grafik 239">
            <a:extLst>
              <a:ext uri="{FF2B5EF4-FFF2-40B4-BE49-F238E27FC236}">
                <a16:creationId xmlns:a16="http://schemas.microsoft.com/office/drawing/2014/main" id="{2E0DE6E1-23D4-EF0F-0457-7729DBA80AC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949139" y="500495"/>
            <a:ext cx="47625" cy="76200"/>
          </a:xfrm>
          <a:prstGeom prst="rect">
            <a:avLst/>
          </a:prstGeom>
        </p:spPr>
      </p:pic>
      <p:pic>
        <p:nvPicPr>
          <p:cNvPr id="242" name="Grafik 241">
            <a:extLst>
              <a:ext uri="{FF2B5EF4-FFF2-40B4-BE49-F238E27FC236}">
                <a16:creationId xmlns:a16="http://schemas.microsoft.com/office/drawing/2014/main" id="{8C997F6B-C2E8-56A4-8822-B2D4FB37CEB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571830" y="500495"/>
            <a:ext cx="47625" cy="76200"/>
          </a:xfrm>
          <a:prstGeom prst="rect">
            <a:avLst/>
          </a:prstGeom>
        </p:spPr>
      </p:pic>
      <p:pic>
        <p:nvPicPr>
          <p:cNvPr id="244" name="Grafik 243">
            <a:extLst>
              <a:ext uri="{FF2B5EF4-FFF2-40B4-BE49-F238E27FC236}">
                <a16:creationId xmlns:a16="http://schemas.microsoft.com/office/drawing/2014/main" id="{270D1757-9896-5031-F8B6-86007D00856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9259631" y="462395"/>
            <a:ext cx="152400" cy="152400"/>
          </a:xfrm>
          <a:prstGeom prst="rect">
            <a:avLst/>
          </a:prstGeom>
        </p:spPr>
      </p:pic>
      <p:pic>
        <p:nvPicPr>
          <p:cNvPr id="246" name="Grafik 245">
            <a:extLst>
              <a:ext uri="{FF2B5EF4-FFF2-40B4-BE49-F238E27FC236}">
                <a16:creationId xmlns:a16="http://schemas.microsoft.com/office/drawing/2014/main" id="{857200C8-B9C7-8370-9604-863853952D1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9987097" y="462395"/>
            <a:ext cx="152400" cy="152400"/>
          </a:xfrm>
          <a:prstGeom prst="rect">
            <a:avLst/>
          </a:prstGeom>
        </p:spPr>
      </p:pic>
      <p:pic>
        <p:nvPicPr>
          <p:cNvPr id="248" name="Grafik 247">
            <a:extLst>
              <a:ext uri="{FF2B5EF4-FFF2-40B4-BE49-F238E27FC236}">
                <a16:creationId xmlns:a16="http://schemas.microsoft.com/office/drawing/2014/main" id="{9EC1797B-8235-0B77-E7B4-3FD518C6FAC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0714563" y="490970"/>
            <a:ext cx="57150" cy="95250"/>
          </a:xfrm>
          <a:prstGeom prst="rect">
            <a:avLst/>
          </a:prstGeom>
        </p:spPr>
      </p:pic>
      <p:pic>
        <p:nvPicPr>
          <p:cNvPr id="250" name="Grafik 249">
            <a:extLst>
              <a:ext uri="{FF2B5EF4-FFF2-40B4-BE49-F238E27FC236}">
                <a16:creationId xmlns:a16="http://schemas.microsoft.com/office/drawing/2014/main" id="{FF4CD0D5-13CB-8054-5D35-1249A617A1C0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1346779" y="490970"/>
            <a:ext cx="57150" cy="95250"/>
          </a:xfrm>
          <a:prstGeom prst="rect">
            <a:avLst/>
          </a:prstGeom>
        </p:spPr>
      </p:pic>
      <p:pic>
        <p:nvPicPr>
          <p:cNvPr id="252" name="Grafik 251">
            <a:extLst>
              <a:ext uri="{FF2B5EF4-FFF2-40B4-BE49-F238E27FC236}">
                <a16:creationId xmlns:a16="http://schemas.microsoft.com/office/drawing/2014/main" id="{29768439-59CD-AB0D-F102-D3FADB38DD0E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11978987" y="510020"/>
            <a:ext cx="95250" cy="57150"/>
          </a:xfrm>
          <a:prstGeom prst="rect">
            <a:avLst/>
          </a:prstGeom>
        </p:spPr>
      </p:pic>
      <p:pic>
        <p:nvPicPr>
          <p:cNvPr id="254" name="Grafik 253">
            <a:extLst>
              <a:ext uri="{FF2B5EF4-FFF2-40B4-BE49-F238E27FC236}">
                <a16:creationId xmlns:a16="http://schemas.microsoft.com/office/drawing/2014/main" id="{41E079A6-933C-FEEA-1AEE-D58E19140B8A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221673" y="462395"/>
            <a:ext cx="152400" cy="152400"/>
          </a:xfrm>
          <a:prstGeom prst="rect">
            <a:avLst/>
          </a:prstGeom>
        </p:spPr>
      </p:pic>
      <p:pic>
        <p:nvPicPr>
          <p:cNvPr id="256" name="Grafik 255">
            <a:extLst>
              <a:ext uri="{FF2B5EF4-FFF2-40B4-BE49-F238E27FC236}">
                <a16:creationId xmlns:a16="http://schemas.microsoft.com/office/drawing/2014/main" id="{6D661383-6827-8173-B589-06EFA278CBF8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921172" y="962891"/>
            <a:ext cx="152400" cy="152400"/>
          </a:xfrm>
          <a:prstGeom prst="rect">
            <a:avLst/>
          </a:prstGeom>
        </p:spPr>
      </p:pic>
      <p:pic>
        <p:nvPicPr>
          <p:cNvPr id="258" name="Grafik 257">
            <a:extLst>
              <a:ext uri="{FF2B5EF4-FFF2-40B4-BE49-F238E27FC236}">
                <a16:creationId xmlns:a16="http://schemas.microsoft.com/office/drawing/2014/main" id="{93B92101-C56D-6175-FF08-D3DAC4126743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1611149" y="962891"/>
            <a:ext cx="152400" cy="152400"/>
          </a:xfrm>
          <a:prstGeom prst="rect">
            <a:avLst/>
          </a:prstGeom>
        </p:spPr>
      </p:pic>
      <p:pic>
        <p:nvPicPr>
          <p:cNvPr id="260" name="Grafik 259">
            <a:extLst>
              <a:ext uri="{FF2B5EF4-FFF2-40B4-BE49-F238E27FC236}">
                <a16:creationId xmlns:a16="http://schemas.microsoft.com/office/drawing/2014/main" id="{1AA3B63B-C7AE-CA53-DF68-35C7B715CA22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2301126" y="962891"/>
            <a:ext cx="152400" cy="152400"/>
          </a:xfrm>
          <a:prstGeom prst="rect">
            <a:avLst/>
          </a:prstGeom>
        </p:spPr>
      </p:pic>
      <p:pic>
        <p:nvPicPr>
          <p:cNvPr id="262" name="Grafik 261">
            <a:extLst>
              <a:ext uri="{FF2B5EF4-FFF2-40B4-BE49-F238E27FC236}">
                <a16:creationId xmlns:a16="http://schemas.microsoft.com/office/drawing/2014/main" id="{959173E6-583E-C896-25E8-4D0C2868A366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2991103" y="962891"/>
            <a:ext cx="152400" cy="152400"/>
          </a:xfrm>
          <a:prstGeom prst="rect">
            <a:avLst/>
          </a:prstGeom>
        </p:spPr>
      </p:pic>
      <p:pic>
        <p:nvPicPr>
          <p:cNvPr id="264" name="Grafik 263">
            <a:extLst>
              <a:ext uri="{FF2B5EF4-FFF2-40B4-BE49-F238E27FC236}">
                <a16:creationId xmlns:a16="http://schemas.microsoft.com/office/drawing/2014/main" id="{A0788947-DC0E-90A0-DBFC-A2967F676578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3681080" y="962891"/>
            <a:ext cx="152400" cy="152400"/>
          </a:xfrm>
          <a:prstGeom prst="rect">
            <a:avLst/>
          </a:prstGeom>
        </p:spPr>
      </p:pic>
      <p:pic>
        <p:nvPicPr>
          <p:cNvPr id="266" name="Grafik 265">
            <a:extLst>
              <a:ext uri="{FF2B5EF4-FFF2-40B4-BE49-F238E27FC236}">
                <a16:creationId xmlns:a16="http://schemas.microsoft.com/office/drawing/2014/main" id="{21FDBCF2-F3FE-C90D-68D0-CFFC60602B0C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4371057" y="962891"/>
            <a:ext cx="152400" cy="152400"/>
          </a:xfrm>
          <a:prstGeom prst="rect">
            <a:avLst/>
          </a:prstGeom>
        </p:spPr>
      </p:pic>
      <p:pic>
        <p:nvPicPr>
          <p:cNvPr id="268" name="Grafik 267">
            <a:extLst>
              <a:ext uri="{FF2B5EF4-FFF2-40B4-BE49-F238E27FC236}">
                <a16:creationId xmlns:a16="http://schemas.microsoft.com/office/drawing/2014/main" id="{883474E4-DF9F-6FA9-BBA1-B2024E30FD8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5061034" y="962891"/>
            <a:ext cx="152400" cy="152400"/>
          </a:xfrm>
          <a:prstGeom prst="rect">
            <a:avLst/>
          </a:prstGeom>
        </p:spPr>
      </p:pic>
      <p:pic>
        <p:nvPicPr>
          <p:cNvPr id="270" name="Grafik 269">
            <a:extLst>
              <a:ext uri="{FF2B5EF4-FFF2-40B4-BE49-F238E27FC236}">
                <a16:creationId xmlns:a16="http://schemas.microsoft.com/office/drawing/2014/main" id="{3943B13D-9BED-CF57-A13A-29EF13F56B6A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5751011" y="962891"/>
            <a:ext cx="152400" cy="152400"/>
          </a:xfrm>
          <a:prstGeom prst="rect">
            <a:avLst/>
          </a:prstGeom>
        </p:spPr>
      </p:pic>
      <p:pic>
        <p:nvPicPr>
          <p:cNvPr id="272" name="Grafik 271">
            <a:extLst>
              <a:ext uri="{FF2B5EF4-FFF2-40B4-BE49-F238E27FC236}">
                <a16:creationId xmlns:a16="http://schemas.microsoft.com/office/drawing/2014/main" id="{AB7A7A08-BC0E-D23D-3CBA-1F8C9254031E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4"/>
              </a:ext>
            </a:extLst>
          </a:blip>
          <a:stretch>
            <a:fillRect/>
          </a:stretch>
        </p:blipFill>
        <p:spPr>
          <a:xfrm>
            <a:off x="6440988" y="962891"/>
            <a:ext cx="152400" cy="152400"/>
          </a:xfrm>
          <a:prstGeom prst="rect">
            <a:avLst/>
          </a:prstGeom>
        </p:spPr>
      </p:pic>
      <p:pic>
        <p:nvPicPr>
          <p:cNvPr id="274" name="Grafik 273">
            <a:extLst>
              <a:ext uri="{FF2B5EF4-FFF2-40B4-BE49-F238E27FC236}">
                <a16:creationId xmlns:a16="http://schemas.microsoft.com/office/drawing/2014/main" id="{76D818C3-CAEC-EC51-A490-4B24FD98B497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6"/>
              </a:ext>
            </a:extLst>
          </a:blip>
          <a:stretch>
            <a:fillRect/>
          </a:stretch>
        </p:blipFill>
        <p:spPr>
          <a:xfrm>
            <a:off x="7130965" y="962891"/>
            <a:ext cx="152400" cy="152400"/>
          </a:xfrm>
          <a:prstGeom prst="rect">
            <a:avLst/>
          </a:prstGeom>
        </p:spPr>
      </p:pic>
      <p:pic>
        <p:nvPicPr>
          <p:cNvPr id="276" name="Grafik 275">
            <a:extLst>
              <a:ext uri="{FF2B5EF4-FFF2-40B4-BE49-F238E27FC236}">
                <a16:creationId xmlns:a16="http://schemas.microsoft.com/office/drawing/2014/main" id="{62C2C70A-3B96-7920-CFC3-C9DBC48F40B9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221673" y="1511012"/>
            <a:ext cx="152400" cy="152400"/>
          </a:xfrm>
          <a:prstGeom prst="rect">
            <a:avLst/>
          </a:prstGeom>
        </p:spPr>
      </p:pic>
      <p:pic>
        <p:nvPicPr>
          <p:cNvPr id="278" name="Grafik 277">
            <a:extLst>
              <a:ext uri="{FF2B5EF4-FFF2-40B4-BE49-F238E27FC236}">
                <a16:creationId xmlns:a16="http://schemas.microsoft.com/office/drawing/2014/main" id="{611908FF-051C-7370-7462-08C850300019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0"/>
              </a:ext>
            </a:extLst>
          </a:blip>
          <a:stretch>
            <a:fillRect/>
          </a:stretch>
        </p:blipFill>
        <p:spPr>
          <a:xfrm>
            <a:off x="7820942" y="962891"/>
            <a:ext cx="152400" cy="152400"/>
          </a:xfrm>
          <a:prstGeom prst="rect">
            <a:avLst/>
          </a:prstGeom>
        </p:spPr>
      </p:pic>
      <p:pic>
        <p:nvPicPr>
          <p:cNvPr id="280" name="Grafik 279">
            <a:extLst>
              <a:ext uri="{FF2B5EF4-FFF2-40B4-BE49-F238E27FC236}">
                <a16:creationId xmlns:a16="http://schemas.microsoft.com/office/drawing/2014/main" id="{B44B651F-8EE1-5322-F440-FAE0CF02B38B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2"/>
              </a:ext>
            </a:extLst>
          </a:blip>
          <a:stretch>
            <a:fillRect/>
          </a:stretch>
        </p:blipFill>
        <p:spPr>
          <a:xfrm>
            <a:off x="8510919" y="962891"/>
            <a:ext cx="152400" cy="152400"/>
          </a:xfrm>
          <a:prstGeom prst="rect">
            <a:avLst/>
          </a:prstGeom>
        </p:spPr>
      </p:pic>
      <p:pic>
        <p:nvPicPr>
          <p:cNvPr id="282" name="Grafik 281">
            <a:extLst>
              <a:ext uri="{FF2B5EF4-FFF2-40B4-BE49-F238E27FC236}">
                <a16:creationId xmlns:a16="http://schemas.microsoft.com/office/drawing/2014/main" id="{96F915A1-ACAD-A0EF-B4D5-6D0C22C5CD84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4"/>
              </a:ext>
            </a:extLst>
          </a:blip>
          <a:stretch>
            <a:fillRect/>
          </a:stretch>
        </p:blipFill>
        <p:spPr>
          <a:xfrm>
            <a:off x="9200896" y="962891"/>
            <a:ext cx="152400" cy="152400"/>
          </a:xfrm>
          <a:prstGeom prst="rect">
            <a:avLst/>
          </a:prstGeom>
        </p:spPr>
      </p:pic>
      <p:pic>
        <p:nvPicPr>
          <p:cNvPr id="284" name="Grafik 283">
            <a:extLst>
              <a:ext uri="{FF2B5EF4-FFF2-40B4-BE49-F238E27FC236}">
                <a16:creationId xmlns:a16="http://schemas.microsoft.com/office/drawing/2014/main" id="{7CDAA014-ED1C-760E-E5A2-9FE6CD69AA5D}"/>
              </a:ext>
            </a:extLst>
          </p:cNvPr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6"/>
              </a:ext>
            </a:extLst>
          </a:blip>
          <a:stretch>
            <a:fillRect/>
          </a:stretch>
        </p:blipFill>
        <p:spPr>
          <a:xfrm>
            <a:off x="11960800" y="962891"/>
            <a:ext cx="152400" cy="152400"/>
          </a:xfrm>
          <a:prstGeom prst="rect">
            <a:avLst/>
          </a:prstGeom>
        </p:spPr>
      </p:pic>
      <p:pic>
        <p:nvPicPr>
          <p:cNvPr id="286" name="Grafik 285">
            <a:extLst>
              <a:ext uri="{FF2B5EF4-FFF2-40B4-BE49-F238E27FC236}">
                <a16:creationId xmlns:a16="http://schemas.microsoft.com/office/drawing/2014/main" id="{026F7576-0D66-0A20-41BC-47035EAAFD52}"/>
              </a:ext>
            </a:extLst>
          </p:cNvPr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8"/>
              </a:ext>
            </a:extLst>
          </a:blip>
          <a:stretch>
            <a:fillRect/>
          </a:stretch>
        </p:blipFill>
        <p:spPr>
          <a:xfrm>
            <a:off x="9890873" y="962891"/>
            <a:ext cx="152400" cy="152400"/>
          </a:xfrm>
          <a:prstGeom prst="rect">
            <a:avLst/>
          </a:prstGeom>
        </p:spPr>
      </p:pic>
      <p:pic>
        <p:nvPicPr>
          <p:cNvPr id="288" name="Grafik 287">
            <a:extLst>
              <a:ext uri="{FF2B5EF4-FFF2-40B4-BE49-F238E27FC236}">
                <a16:creationId xmlns:a16="http://schemas.microsoft.com/office/drawing/2014/main" id="{34425AF4-5298-DFB0-A1BD-4B1CCEBEAD09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0"/>
              </a:ext>
            </a:extLst>
          </a:blip>
          <a:stretch>
            <a:fillRect/>
          </a:stretch>
        </p:blipFill>
        <p:spPr>
          <a:xfrm>
            <a:off x="10580850" y="962891"/>
            <a:ext cx="152400" cy="152400"/>
          </a:xfrm>
          <a:prstGeom prst="rect">
            <a:avLst/>
          </a:prstGeom>
        </p:spPr>
      </p:pic>
      <p:pic>
        <p:nvPicPr>
          <p:cNvPr id="290" name="Grafik 289">
            <a:extLst>
              <a:ext uri="{FF2B5EF4-FFF2-40B4-BE49-F238E27FC236}">
                <a16:creationId xmlns:a16="http://schemas.microsoft.com/office/drawing/2014/main" id="{06F993B9-5883-AEE3-BC4C-BD559E10AEB1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2"/>
              </a:ext>
            </a:extLst>
          </a:blip>
          <a:stretch>
            <a:fillRect/>
          </a:stretch>
        </p:blipFill>
        <p:spPr>
          <a:xfrm>
            <a:off x="231195" y="962891"/>
            <a:ext cx="152400" cy="152400"/>
          </a:xfrm>
          <a:prstGeom prst="rect">
            <a:avLst/>
          </a:prstGeom>
        </p:spPr>
      </p:pic>
      <p:pic>
        <p:nvPicPr>
          <p:cNvPr id="292" name="Grafik 291">
            <a:extLst>
              <a:ext uri="{FF2B5EF4-FFF2-40B4-BE49-F238E27FC236}">
                <a16:creationId xmlns:a16="http://schemas.microsoft.com/office/drawing/2014/main" id="{A62BC429-55A5-3423-EEF8-A4EE4CE39F7D}"/>
              </a:ext>
            </a:extLst>
          </p:cNvPr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4"/>
              </a:ext>
            </a:extLst>
          </a:blip>
          <a:stretch>
            <a:fillRect/>
          </a:stretch>
        </p:blipFill>
        <p:spPr>
          <a:xfrm>
            <a:off x="11270827" y="962891"/>
            <a:ext cx="152400" cy="152400"/>
          </a:xfrm>
          <a:prstGeom prst="rect">
            <a:avLst/>
          </a:prstGeom>
        </p:spPr>
      </p:pic>
      <p:pic>
        <p:nvPicPr>
          <p:cNvPr id="294" name="Grafik 293">
            <a:extLst>
              <a:ext uri="{FF2B5EF4-FFF2-40B4-BE49-F238E27FC236}">
                <a16:creationId xmlns:a16="http://schemas.microsoft.com/office/drawing/2014/main" id="{A5AE4108-FD67-C492-2F33-9DC1D16E450F}"/>
              </a:ext>
            </a:extLst>
          </p:cNvPr>
          <p:cNvPicPr>
            <a:picLocks noChangeAspect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6"/>
              </a:ext>
            </a:extLst>
          </a:blip>
          <a:stretch>
            <a:fillRect/>
          </a:stretch>
        </p:blipFill>
        <p:spPr>
          <a:xfrm>
            <a:off x="909918" y="1511012"/>
            <a:ext cx="152400" cy="152400"/>
          </a:xfrm>
          <a:prstGeom prst="rect">
            <a:avLst/>
          </a:prstGeom>
        </p:spPr>
      </p:pic>
      <p:pic>
        <p:nvPicPr>
          <p:cNvPr id="296" name="Grafik 295">
            <a:extLst>
              <a:ext uri="{FF2B5EF4-FFF2-40B4-BE49-F238E27FC236}">
                <a16:creationId xmlns:a16="http://schemas.microsoft.com/office/drawing/2014/main" id="{4F93B21B-F6A1-05C7-792F-712E2761AC6D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1598163" y="1511012"/>
            <a:ext cx="152400" cy="152400"/>
          </a:xfrm>
          <a:prstGeom prst="rect">
            <a:avLst/>
          </a:prstGeom>
        </p:spPr>
      </p:pic>
      <p:pic>
        <p:nvPicPr>
          <p:cNvPr id="298" name="Grafik 297">
            <a:extLst>
              <a:ext uri="{FF2B5EF4-FFF2-40B4-BE49-F238E27FC236}">
                <a16:creationId xmlns:a16="http://schemas.microsoft.com/office/drawing/2014/main" id="{E14E9466-639D-B5B5-7FAA-F49E6F1989DF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2286408" y="1511012"/>
            <a:ext cx="152400" cy="152400"/>
          </a:xfrm>
          <a:prstGeom prst="rect">
            <a:avLst/>
          </a:prstGeom>
        </p:spPr>
      </p:pic>
      <p:pic>
        <p:nvPicPr>
          <p:cNvPr id="300" name="Grafik 299">
            <a:extLst>
              <a:ext uri="{FF2B5EF4-FFF2-40B4-BE49-F238E27FC236}">
                <a16:creationId xmlns:a16="http://schemas.microsoft.com/office/drawing/2014/main" id="{68557F17-2F6A-95BA-3EE8-2327EE559685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2974653" y="1511012"/>
            <a:ext cx="152400" cy="152400"/>
          </a:xfrm>
          <a:prstGeom prst="rect">
            <a:avLst/>
          </a:prstGeom>
        </p:spPr>
      </p:pic>
      <p:pic>
        <p:nvPicPr>
          <p:cNvPr id="302" name="Grafik 301">
            <a:extLst>
              <a:ext uri="{FF2B5EF4-FFF2-40B4-BE49-F238E27FC236}">
                <a16:creationId xmlns:a16="http://schemas.microsoft.com/office/drawing/2014/main" id="{4CC773C1-7A1B-6EE0-855F-D6CF9BFF0FDA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3662898" y="1511012"/>
            <a:ext cx="152400" cy="152400"/>
          </a:xfrm>
          <a:prstGeom prst="rect">
            <a:avLst/>
          </a:prstGeom>
        </p:spPr>
      </p:pic>
      <p:pic>
        <p:nvPicPr>
          <p:cNvPr id="304" name="Grafik 303">
            <a:extLst>
              <a:ext uri="{FF2B5EF4-FFF2-40B4-BE49-F238E27FC236}">
                <a16:creationId xmlns:a16="http://schemas.microsoft.com/office/drawing/2014/main" id="{479FA7BC-256F-4D28-CE67-2F2F3A7C6996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4351143" y="1511012"/>
            <a:ext cx="152400" cy="152400"/>
          </a:xfrm>
          <a:prstGeom prst="rect">
            <a:avLst/>
          </a:prstGeom>
        </p:spPr>
      </p:pic>
      <p:pic>
        <p:nvPicPr>
          <p:cNvPr id="306" name="Grafik 305">
            <a:extLst>
              <a:ext uri="{FF2B5EF4-FFF2-40B4-BE49-F238E27FC236}">
                <a16:creationId xmlns:a16="http://schemas.microsoft.com/office/drawing/2014/main" id="{C0915C75-3988-4141-B700-94AA28F575CC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5039388" y="1511012"/>
            <a:ext cx="152400" cy="152400"/>
          </a:xfrm>
          <a:prstGeom prst="rect">
            <a:avLst/>
          </a:prstGeom>
        </p:spPr>
      </p:pic>
      <p:pic>
        <p:nvPicPr>
          <p:cNvPr id="308" name="Grafik 307">
            <a:extLst>
              <a:ext uri="{FF2B5EF4-FFF2-40B4-BE49-F238E27FC236}">
                <a16:creationId xmlns:a16="http://schemas.microsoft.com/office/drawing/2014/main" id="{BCD84AB3-394E-2DC5-F7C1-C83C802050F3}"/>
              </a:ext>
            </a:extLst>
          </p:cNvPr>
          <p:cNvPicPr>
            <a:picLocks noChangeAspect="1"/>
          </p:cNvPicPr>
          <p:nvPr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5727633" y="1511012"/>
            <a:ext cx="152400" cy="152400"/>
          </a:xfrm>
          <a:prstGeom prst="rect">
            <a:avLst/>
          </a:prstGeom>
        </p:spPr>
      </p:pic>
      <p:pic>
        <p:nvPicPr>
          <p:cNvPr id="310" name="Grafik 309">
            <a:extLst>
              <a:ext uri="{FF2B5EF4-FFF2-40B4-BE49-F238E27FC236}">
                <a16:creationId xmlns:a16="http://schemas.microsoft.com/office/drawing/2014/main" id="{B4F27098-5B7D-616F-BC3D-2625694F28C4}"/>
              </a:ext>
            </a:extLst>
          </p:cNvPr>
          <p:cNvPicPr>
            <a:picLocks noChangeAspect="1"/>
          </p:cNvPicPr>
          <p:nvPr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6415878" y="1511012"/>
            <a:ext cx="152400" cy="152400"/>
          </a:xfrm>
          <a:prstGeom prst="rect">
            <a:avLst/>
          </a:prstGeom>
        </p:spPr>
      </p:pic>
      <p:pic>
        <p:nvPicPr>
          <p:cNvPr id="312" name="Grafik 311">
            <a:extLst>
              <a:ext uri="{FF2B5EF4-FFF2-40B4-BE49-F238E27FC236}">
                <a16:creationId xmlns:a16="http://schemas.microsoft.com/office/drawing/2014/main" id="{EC27D6E9-5F43-55D6-5C8E-45A32133C229}"/>
              </a:ext>
            </a:extLst>
          </p:cNvPr>
          <p:cNvPicPr>
            <a:picLocks noChangeAspect="1"/>
          </p:cNvPicPr>
          <p:nvPr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7104123" y="1511012"/>
            <a:ext cx="152400" cy="152400"/>
          </a:xfrm>
          <a:prstGeom prst="rect">
            <a:avLst/>
          </a:prstGeom>
        </p:spPr>
      </p:pic>
      <p:pic>
        <p:nvPicPr>
          <p:cNvPr id="314" name="Grafik 313">
            <a:extLst>
              <a:ext uri="{FF2B5EF4-FFF2-40B4-BE49-F238E27FC236}">
                <a16:creationId xmlns:a16="http://schemas.microsoft.com/office/drawing/2014/main" id="{7B41D253-B2B1-79E1-B2FC-182B3877F90E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7792368" y="1511012"/>
            <a:ext cx="152400" cy="152400"/>
          </a:xfrm>
          <a:prstGeom prst="rect">
            <a:avLst/>
          </a:prstGeom>
        </p:spPr>
      </p:pic>
      <p:pic>
        <p:nvPicPr>
          <p:cNvPr id="316" name="Grafik 315">
            <a:extLst>
              <a:ext uri="{FF2B5EF4-FFF2-40B4-BE49-F238E27FC236}">
                <a16:creationId xmlns:a16="http://schemas.microsoft.com/office/drawing/2014/main" id="{D214D9C5-F8A6-113B-3FAC-7F1C90701FA1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8480613" y="1511012"/>
            <a:ext cx="152400" cy="152400"/>
          </a:xfrm>
          <a:prstGeom prst="rect">
            <a:avLst/>
          </a:prstGeom>
        </p:spPr>
      </p:pic>
      <p:pic>
        <p:nvPicPr>
          <p:cNvPr id="318" name="Grafik 317">
            <a:extLst>
              <a:ext uri="{FF2B5EF4-FFF2-40B4-BE49-F238E27FC236}">
                <a16:creationId xmlns:a16="http://schemas.microsoft.com/office/drawing/2014/main" id="{6FE95277-6EAB-B7E0-0D7A-5C32C51A56B5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9168858" y="1511012"/>
            <a:ext cx="152400" cy="152400"/>
          </a:xfrm>
          <a:prstGeom prst="rect">
            <a:avLst/>
          </a:prstGeom>
        </p:spPr>
      </p:pic>
      <p:pic>
        <p:nvPicPr>
          <p:cNvPr id="320" name="Grafik 319">
            <a:extLst>
              <a:ext uri="{FF2B5EF4-FFF2-40B4-BE49-F238E27FC236}">
                <a16:creationId xmlns:a16="http://schemas.microsoft.com/office/drawing/2014/main" id="{3A7126E0-B792-4787-D18F-AD665A862DC1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9857103" y="1511012"/>
            <a:ext cx="152400" cy="152400"/>
          </a:xfrm>
          <a:prstGeom prst="rect">
            <a:avLst/>
          </a:prstGeom>
        </p:spPr>
      </p:pic>
      <p:pic>
        <p:nvPicPr>
          <p:cNvPr id="322" name="Grafik 321">
            <a:extLst>
              <a:ext uri="{FF2B5EF4-FFF2-40B4-BE49-F238E27FC236}">
                <a16:creationId xmlns:a16="http://schemas.microsoft.com/office/drawing/2014/main" id="{D0A0190D-A8BF-CDC7-654A-81C0CA94780A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10545348" y="1511012"/>
            <a:ext cx="152400" cy="152400"/>
          </a:xfrm>
          <a:prstGeom prst="rect">
            <a:avLst/>
          </a:prstGeom>
        </p:spPr>
      </p:pic>
      <p:pic>
        <p:nvPicPr>
          <p:cNvPr id="324" name="Grafik 323">
            <a:extLst>
              <a:ext uri="{FF2B5EF4-FFF2-40B4-BE49-F238E27FC236}">
                <a16:creationId xmlns:a16="http://schemas.microsoft.com/office/drawing/2014/main" id="{2164E95E-65B0-CE74-F677-85272BD67E86}"/>
              </a:ext>
            </a:extLst>
          </p:cNvPr>
          <p:cNvPicPr>
            <a:picLocks noChangeAspect="1"/>
          </p:cNvPicPr>
          <p:nvPr/>
        </p:nvPicPr>
        <p:blipFill>
          <a:blip r:embed="rId10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11233593" y="1511012"/>
            <a:ext cx="152400" cy="152400"/>
          </a:xfrm>
          <a:prstGeom prst="rect">
            <a:avLst/>
          </a:prstGeom>
        </p:spPr>
      </p:pic>
      <p:pic>
        <p:nvPicPr>
          <p:cNvPr id="326" name="Grafik 325">
            <a:extLst>
              <a:ext uri="{FF2B5EF4-FFF2-40B4-BE49-F238E27FC236}">
                <a16:creationId xmlns:a16="http://schemas.microsoft.com/office/drawing/2014/main" id="{E125B423-6335-B17C-3CBC-EDBC1EC4AB4D}"/>
              </a:ext>
            </a:extLst>
          </p:cNvPr>
          <p:cNvPicPr>
            <a:picLocks noChangeAspect="1"/>
          </p:cNvPicPr>
          <p:nvPr/>
        </p:nvPicPr>
        <p:blipFill>
          <a:blip r:embed="rId10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231195" y="2059133"/>
            <a:ext cx="152400" cy="152400"/>
          </a:xfrm>
          <a:prstGeom prst="rect">
            <a:avLst/>
          </a:prstGeom>
        </p:spPr>
      </p:pic>
      <p:pic>
        <p:nvPicPr>
          <p:cNvPr id="328" name="Grafik 327">
            <a:extLst>
              <a:ext uri="{FF2B5EF4-FFF2-40B4-BE49-F238E27FC236}">
                <a16:creationId xmlns:a16="http://schemas.microsoft.com/office/drawing/2014/main" id="{7115110A-F294-4276-2E8E-76D03D6BDBC0}"/>
              </a:ext>
            </a:extLst>
          </p:cNvPr>
          <p:cNvPicPr>
            <a:picLocks noChangeAspect="1"/>
          </p:cNvPicPr>
          <p:nvPr/>
        </p:nvPicPr>
        <p:blipFill>
          <a:blip r:embed="rId10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11921837" y="1511012"/>
            <a:ext cx="152400" cy="152400"/>
          </a:xfrm>
          <a:prstGeom prst="rect">
            <a:avLst/>
          </a:prstGeom>
        </p:spPr>
      </p:pic>
      <p:pic>
        <p:nvPicPr>
          <p:cNvPr id="330" name="Grafik 329">
            <a:extLst>
              <a:ext uri="{FF2B5EF4-FFF2-40B4-BE49-F238E27FC236}">
                <a16:creationId xmlns:a16="http://schemas.microsoft.com/office/drawing/2014/main" id="{344AD96A-1FA8-012D-5674-75D6362DAA22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918880" y="2135333"/>
            <a:ext cx="152400" cy="152400"/>
          </a:xfrm>
          <a:prstGeom prst="rect">
            <a:avLst/>
          </a:prstGeom>
        </p:spPr>
      </p:pic>
      <p:pic>
        <p:nvPicPr>
          <p:cNvPr id="332" name="Grafik 331">
            <a:extLst>
              <a:ext uri="{FF2B5EF4-FFF2-40B4-BE49-F238E27FC236}">
                <a16:creationId xmlns:a16="http://schemas.microsoft.com/office/drawing/2014/main" id="{572C64F8-C205-5E04-C208-1389F56F07BC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1606565" y="2135333"/>
            <a:ext cx="152400" cy="152400"/>
          </a:xfrm>
          <a:prstGeom prst="rect">
            <a:avLst/>
          </a:prstGeom>
        </p:spPr>
      </p:pic>
      <p:pic>
        <p:nvPicPr>
          <p:cNvPr id="334" name="Grafik 333">
            <a:extLst>
              <a:ext uri="{FF2B5EF4-FFF2-40B4-BE49-F238E27FC236}">
                <a16:creationId xmlns:a16="http://schemas.microsoft.com/office/drawing/2014/main" id="{34096642-866F-516D-31FD-7F564B7CB58B}"/>
              </a:ext>
            </a:extLst>
          </p:cNvPr>
          <p:cNvPicPr>
            <a:picLocks noChangeAspect="1"/>
          </p:cNvPicPr>
          <p:nvPr/>
        </p:nvPicPr>
        <p:blipFill>
          <a:blip r:embed="rId1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2294250" y="2135333"/>
            <a:ext cx="152400" cy="152400"/>
          </a:xfrm>
          <a:prstGeom prst="rect">
            <a:avLst/>
          </a:prstGeom>
        </p:spPr>
      </p:pic>
      <p:pic>
        <p:nvPicPr>
          <p:cNvPr id="336" name="Grafik 335">
            <a:extLst>
              <a:ext uri="{FF2B5EF4-FFF2-40B4-BE49-F238E27FC236}">
                <a16:creationId xmlns:a16="http://schemas.microsoft.com/office/drawing/2014/main" id="{7707397B-DCCB-EBE9-1162-2B4509B76389}"/>
              </a:ext>
            </a:extLst>
          </p:cNvPr>
          <p:cNvPicPr>
            <a:picLocks noChangeAspect="1"/>
          </p:cNvPicPr>
          <p:nvPr/>
        </p:nvPicPr>
        <p:blipFill>
          <a:blip r:embed="rId1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2981935" y="2135333"/>
            <a:ext cx="152400" cy="152400"/>
          </a:xfrm>
          <a:prstGeom prst="rect">
            <a:avLst/>
          </a:prstGeom>
        </p:spPr>
      </p:pic>
      <p:pic>
        <p:nvPicPr>
          <p:cNvPr id="338" name="Grafik 337">
            <a:extLst>
              <a:ext uri="{FF2B5EF4-FFF2-40B4-BE49-F238E27FC236}">
                <a16:creationId xmlns:a16="http://schemas.microsoft.com/office/drawing/2014/main" id="{C78BAC9A-C85C-8298-9CDA-BEEAF8D5555A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3669620" y="2135333"/>
            <a:ext cx="152400" cy="152400"/>
          </a:xfrm>
          <a:prstGeom prst="rect">
            <a:avLst/>
          </a:prstGeom>
        </p:spPr>
      </p:pic>
      <p:pic>
        <p:nvPicPr>
          <p:cNvPr id="340" name="Grafik 339">
            <a:extLst>
              <a:ext uri="{FF2B5EF4-FFF2-40B4-BE49-F238E27FC236}">
                <a16:creationId xmlns:a16="http://schemas.microsoft.com/office/drawing/2014/main" id="{BBB0B136-9792-5822-A0D3-EF24E14EA651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4357305" y="2135333"/>
            <a:ext cx="152400" cy="152400"/>
          </a:xfrm>
          <a:prstGeom prst="rect">
            <a:avLst/>
          </a:prstGeom>
        </p:spPr>
      </p:pic>
      <p:pic>
        <p:nvPicPr>
          <p:cNvPr id="342" name="Grafik 341">
            <a:extLst>
              <a:ext uri="{FF2B5EF4-FFF2-40B4-BE49-F238E27FC236}">
                <a16:creationId xmlns:a16="http://schemas.microsoft.com/office/drawing/2014/main" id="{BC77F037-7B27-998E-B834-5E5FF58148A7}"/>
              </a:ext>
            </a:extLst>
          </p:cNvPr>
          <p:cNvPicPr>
            <a:picLocks noChangeAspect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5044990" y="2135333"/>
            <a:ext cx="152400" cy="152400"/>
          </a:xfrm>
          <a:prstGeom prst="rect">
            <a:avLst/>
          </a:prstGeom>
        </p:spPr>
      </p:pic>
      <p:pic>
        <p:nvPicPr>
          <p:cNvPr id="344" name="Grafik 343">
            <a:extLst>
              <a:ext uri="{FF2B5EF4-FFF2-40B4-BE49-F238E27FC236}">
                <a16:creationId xmlns:a16="http://schemas.microsoft.com/office/drawing/2014/main" id="{2C0ADF50-4135-A7B7-D8A9-ACD60D1E92F0}"/>
              </a:ext>
            </a:extLst>
          </p:cNvPr>
          <p:cNvPicPr>
            <a:picLocks noChangeAspect="1"/>
          </p:cNvPicPr>
          <p:nvPr/>
        </p:nvPicPr>
        <p:blipFill>
          <a:blip r:embed="rId1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5"/>
              </a:ext>
            </a:extLst>
          </a:blip>
          <a:stretch>
            <a:fillRect/>
          </a:stretch>
        </p:blipFill>
        <p:spPr>
          <a:xfrm>
            <a:off x="5732675" y="2135333"/>
            <a:ext cx="152400" cy="152400"/>
          </a:xfrm>
          <a:prstGeom prst="rect">
            <a:avLst/>
          </a:prstGeom>
        </p:spPr>
      </p:pic>
      <p:pic>
        <p:nvPicPr>
          <p:cNvPr id="346" name="Grafik 345">
            <a:extLst>
              <a:ext uri="{FF2B5EF4-FFF2-40B4-BE49-F238E27FC236}">
                <a16:creationId xmlns:a16="http://schemas.microsoft.com/office/drawing/2014/main" id="{F9E72721-8805-EAAC-ED23-272C0A40E6F9}"/>
              </a:ext>
            </a:extLst>
          </p:cNvPr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6420360" y="2135333"/>
            <a:ext cx="152400" cy="152400"/>
          </a:xfrm>
          <a:prstGeom prst="rect">
            <a:avLst/>
          </a:prstGeom>
        </p:spPr>
      </p:pic>
      <p:pic>
        <p:nvPicPr>
          <p:cNvPr id="348" name="Grafik 347">
            <a:extLst>
              <a:ext uri="{FF2B5EF4-FFF2-40B4-BE49-F238E27FC236}">
                <a16:creationId xmlns:a16="http://schemas.microsoft.com/office/drawing/2014/main" id="{788A395F-FDC2-3FCE-20B3-B3C0DE2F8EE8}"/>
              </a:ext>
            </a:extLst>
          </p:cNvPr>
          <p:cNvPicPr>
            <a:picLocks noChangeAspect="1"/>
          </p:cNvPicPr>
          <p:nvPr/>
        </p:nvPicPr>
        <p:blipFill>
          <a:blip r:embed="rId1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9"/>
              </a:ext>
            </a:extLst>
          </a:blip>
          <a:stretch>
            <a:fillRect/>
          </a:stretch>
        </p:blipFill>
        <p:spPr>
          <a:xfrm>
            <a:off x="7108045" y="2135333"/>
            <a:ext cx="152400" cy="152400"/>
          </a:xfrm>
          <a:prstGeom prst="rect">
            <a:avLst/>
          </a:prstGeom>
        </p:spPr>
      </p:pic>
      <p:pic>
        <p:nvPicPr>
          <p:cNvPr id="350" name="Grafik 349">
            <a:extLst>
              <a:ext uri="{FF2B5EF4-FFF2-40B4-BE49-F238E27FC236}">
                <a16:creationId xmlns:a16="http://schemas.microsoft.com/office/drawing/2014/main" id="{864D0EF6-1052-AA55-2A67-728EE437146C}"/>
              </a:ext>
            </a:extLst>
          </p:cNvPr>
          <p:cNvPicPr>
            <a:picLocks noChangeAspect="1"/>
          </p:cNvPicPr>
          <p:nvPr/>
        </p:nvPicPr>
        <p:blipFill>
          <a:blip r:embed="rId1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1"/>
              </a:ext>
            </a:extLst>
          </a:blip>
          <a:stretch>
            <a:fillRect/>
          </a:stretch>
        </p:blipFill>
        <p:spPr>
          <a:xfrm>
            <a:off x="7795730" y="2135333"/>
            <a:ext cx="152400" cy="152400"/>
          </a:xfrm>
          <a:prstGeom prst="rect">
            <a:avLst/>
          </a:prstGeom>
        </p:spPr>
      </p:pic>
      <p:pic>
        <p:nvPicPr>
          <p:cNvPr id="352" name="Grafik 351">
            <a:extLst>
              <a:ext uri="{FF2B5EF4-FFF2-40B4-BE49-F238E27FC236}">
                <a16:creationId xmlns:a16="http://schemas.microsoft.com/office/drawing/2014/main" id="{5693FA82-7763-9A67-4B53-0CC4E72D7210}"/>
              </a:ext>
            </a:extLst>
          </p:cNvPr>
          <p:cNvPicPr>
            <a:picLocks noChangeAspect="1"/>
          </p:cNvPicPr>
          <p:nvPr/>
        </p:nvPicPr>
        <p:blipFill>
          <a:blip r:embed="rId1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3"/>
              </a:ext>
            </a:extLst>
          </a:blip>
          <a:stretch>
            <a:fillRect/>
          </a:stretch>
        </p:blipFill>
        <p:spPr>
          <a:xfrm>
            <a:off x="8483415" y="2135333"/>
            <a:ext cx="152400" cy="152400"/>
          </a:xfrm>
          <a:prstGeom prst="rect">
            <a:avLst/>
          </a:prstGeom>
        </p:spPr>
      </p:pic>
      <p:pic>
        <p:nvPicPr>
          <p:cNvPr id="354" name="Grafik 353">
            <a:extLst>
              <a:ext uri="{FF2B5EF4-FFF2-40B4-BE49-F238E27FC236}">
                <a16:creationId xmlns:a16="http://schemas.microsoft.com/office/drawing/2014/main" id="{0175E448-3EBE-C8F4-CA4E-D8BA5981D040}"/>
              </a:ext>
            </a:extLst>
          </p:cNvPr>
          <p:cNvPicPr>
            <a:picLocks noChangeAspect="1"/>
          </p:cNvPicPr>
          <p:nvPr/>
        </p:nvPicPr>
        <p:blipFill>
          <a:blip r:embed="rId1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5"/>
              </a:ext>
            </a:extLst>
          </a:blip>
          <a:stretch>
            <a:fillRect/>
          </a:stretch>
        </p:blipFill>
        <p:spPr>
          <a:xfrm>
            <a:off x="9171100" y="2135333"/>
            <a:ext cx="152400" cy="152400"/>
          </a:xfrm>
          <a:prstGeom prst="rect">
            <a:avLst/>
          </a:prstGeom>
        </p:spPr>
      </p:pic>
      <p:pic>
        <p:nvPicPr>
          <p:cNvPr id="356" name="Grafik 355">
            <a:extLst>
              <a:ext uri="{FF2B5EF4-FFF2-40B4-BE49-F238E27FC236}">
                <a16:creationId xmlns:a16="http://schemas.microsoft.com/office/drawing/2014/main" id="{B6A536B7-9795-1A56-7795-7F43FE946126}"/>
              </a:ext>
            </a:extLst>
          </p:cNvPr>
          <p:cNvPicPr>
            <a:picLocks noChangeAspect="1"/>
          </p:cNvPicPr>
          <p:nvPr/>
        </p:nvPicPr>
        <p:blipFill>
          <a:blip r:embed="rId1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7"/>
              </a:ext>
            </a:extLst>
          </a:blip>
          <a:stretch>
            <a:fillRect/>
          </a:stretch>
        </p:blipFill>
        <p:spPr>
          <a:xfrm>
            <a:off x="9858785" y="2135333"/>
            <a:ext cx="152400" cy="152400"/>
          </a:xfrm>
          <a:prstGeom prst="rect">
            <a:avLst/>
          </a:prstGeom>
        </p:spPr>
      </p:pic>
      <p:pic>
        <p:nvPicPr>
          <p:cNvPr id="358" name="Grafik 357">
            <a:extLst>
              <a:ext uri="{FF2B5EF4-FFF2-40B4-BE49-F238E27FC236}">
                <a16:creationId xmlns:a16="http://schemas.microsoft.com/office/drawing/2014/main" id="{91DB2B48-0751-E3D0-F67D-0716F0064E0F}"/>
              </a:ext>
            </a:extLst>
          </p:cNvPr>
          <p:cNvPicPr>
            <a:picLocks noChangeAspect="1"/>
          </p:cNvPicPr>
          <p:nvPr/>
        </p:nvPicPr>
        <p:blipFill>
          <a:blip r:embed="rId1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9"/>
              </a:ext>
            </a:extLst>
          </a:blip>
          <a:stretch>
            <a:fillRect/>
          </a:stretch>
        </p:blipFill>
        <p:spPr>
          <a:xfrm>
            <a:off x="10546470" y="2135333"/>
            <a:ext cx="152400" cy="152400"/>
          </a:xfrm>
          <a:prstGeom prst="rect">
            <a:avLst/>
          </a:prstGeom>
        </p:spPr>
      </p:pic>
      <p:pic>
        <p:nvPicPr>
          <p:cNvPr id="360" name="Grafik 359">
            <a:extLst>
              <a:ext uri="{FF2B5EF4-FFF2-40B4-BE49-F238E27FC236}">
                <a16:creationId xmlns:a16="http://schemas.microsoft.com/office/drawing/2014/main" id="{FC8B5EF8-EFBE-F9A1-E294-E8F6CD26FF4F}"/>
              </a:ext>
            </a:extLst>
          </p:cNvPr>
          <p:cNvPicPr>
            <a:picLocks noChangeAspect="1"/>
          </p:cNvPicPr>
          <p:nvPr/>
        </p:nvPicPr>
        <p:blipFill>
          <a:blip r:embed="rId1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1"/>
              </a:ext>
            </a:extLst>
          </a:blip>
          <a:stretch>
            <a:fillRect/>
          </a:stretch>
        </p:blipFill>
        <p:spPr>
          <a:xfrm>
            <a:off x="11234155" y="2135333"/>
            <a:ext cx="152400" cy="152400"/>
          </a:xfrm>
          <a:prstGeom prst="rect">
            <a:avLst/>
          </a:prstGeom>
        </p:spPr>
      </p:pic>
      <p:pic>
        <p:nvPicPr>
          <p:cNvPr id="362" name="Grafik 361">
            <a:extLst>
              <a:ext uri="{FF2B5EF4-FFF2-40B4-BE49-F238E27FC236}">
                <a16:creationId xmlns:a16="http://schemas.microsoft.com/office/drawing/2014/main" id="{442A3593-EDAA-D02C-00F3-C34F3D99AE1B}"/>
              </a:ext>
            </a:extLst>
          </p:cNvPr>
          <p:cNvPicPr>
            <a:picLocks noChangeAspect="1"/>
          </p:cNvPicPr>
          <p:nvPr/>
        </p:nvPicPr>
        <p:blipFill>
          <a:blip r:embed="rId1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3"/>
              </a:ext>
            </a:extLst>
          </a:blip>
          <a:stretch>
            <a:fillRect/>
          </a:stretch>
        </p:blipFill>
        <p:spPr>
          <a:xfrm>
            <a:off x="11921837" y="2059133"/>
            <a:ext cx="152400" cy="152400"/>
          </a:xfrm>
          <a:prstGeom prst="rect">
            <a:avLst/>
          </a:prstGeom>
        </p:spPr>
      </p:pic>
      <p:pic>
        <p:nvPicPr>
          <p:cNvPr id="364" name="Grafik 363">
            <a:extLst>
              <a:ext uri="{FF2B5EF4-FFF2-40B4-BE49-F238E27FC236}">
                <a16:creationId xmlns:a16="http://schemas.microsoft.com/office/drawing/2014/main" id="{88B4CE47-8903-399A-8526-47EEB0E80BB6}"/>
              </a:ext>
            </a:extLst>
          </p:cNvPr>
          <p:cNvPicPr>
            <a:picLocks noChangeAspect="1"/>
          </p:cNvPicPr>
          <p:nvPr/>
        </p:nvPicPr>
        <p:blipFill>
          <a:blip r:embed="rId1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5"/>
              </a:ext>
            </a:extLst>
          </a:blip>
          <a:stretch>
            <a:fillRect/>
          </a:stretch>
        </p:blipFill>
        <p:spPr>
          <a:xfrm>
            <a:off x="1104900" y="2607254"/>
            <a:ext cx="152400" cy="152400"/>
          </a:xfrm>
          <a:prstGeom prst="rect">
            <a:avLst/>
          </a:prstGeom>
        </p:spPr>
      </p:pic>
      <p:pic>
        <p:nvPicPr>
          <p:cNvPr id="366" name="Grafik 365">
            <a:extLst>
              <a:ext uri="{FF2B5EF4-FFF2-40B4-BE49-F238E27FC236}">
                <a16:creationId xmlns:a16="http://schemas.microsoft.com/office/drawing/2014/main" id="{6278EB3E-3CE6-05BC-DDAD-15D43B66F885}"/>
              </a:ext>
            </a:extLst>
          </p:cNvPr>
          <p:cNvPicPr>
            <a:picLocks noChangeAspect="1"/>
          </p:cNvPicPr>
          <p:nvPr/>
        </p:nvPicPr>
        <p:blipFill>
          <a:blip r:embed="rId1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7"/>
              </a:ext>
            </a:extLst>
          </a:blip>
          <a:stretch>
            <a:fillRect/>
          </a:stretch>
        </p:blipFill>
        <p:spPr>
          <a:xfrm>
            <a:off x="2005445" y="2607254"/>
            <a:ext cx="152400" cy="152400"/>
          </a:xfrm>
          <a:prstGeom prst="rect">
            <a:avLst/>
          </a:prstGeom>
        </p:spPr>
      </p:pic>
      <p:pic>
        <p:nvPicPr>
          <p:cNvPr id="368" name="Grafik 367">
            <a:extLst>
              <a:ext uri="{FF2B5EF4-FFF2-40B4-BE49-F238E27FC236}">
                <a16:creationId xmlns:a16="http://schemas.microsoft.com/office/drawing/2014/main" id="{72C09911-D531-E4DC-4310-A9010FD6C02D}"/>
              </a:ext>
            </a:extLst>
          </p:cNvPr>
          <p:cNvPicPr>
            <a:picLocks noChangeAspect="1"/>
          </p:cNvPicPr>
          <p:nvPr/>
        </p:nvPicPr>
        <p:blipFill>
          <a:blip r:embed="rId1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9"/>
              </a:ext>
            </a:extLst>
          </a:blip>
          <a:stretch>
            <a:fillRect/>
          </a:stretch>
        </p:blipFill>
        <p:spPr>
          <a:xfrm>
            <a:off x="2905990" y="2607254"/>
            <a:ext cx="152400" cy="152400"/>
          </a:xfrm>
          <a:prstGeom prst="rect">
            <a:avLst/>
          </a:prstGeom>
        </p:spPr>
      </p:pic>
      <p:pic>
        <p:nvPicPr>
          <p:cNvPr id="370" name="Grafik 369">
            <a:extLst>
              <a:ext uri="{FF2B5EF4-FFF2-40B4-BE49-F238E27FC236}">
                <a16:creationId xmlns:a16="http://schemas.microsoft.com/office/drawing/2014/main" id="{7F3C032E-7BF0-03CB-8D77-3C9581D99380}"/>
              </a:ext>
            </a:extLst>
          </p:cNvPr>
          <p:cNvPicPr>
            <a:picLocks noChangeAspect="1"/>
          </p:cNvPicPr>
          <p:nvPr/>
        </p:nvPicPr>
        <p:blipFill>
          <a:blip r:embed="rId1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1"/>
              </a:ext>
            </a:extLst>
          </a:blip>
          <a:stretch>
            <a:fillRect/>
          </a:stretch>
        </p:blipFill>
        <p:spPr>
          <a:xfrm>
            <a:off x="3806535" y="2607254"/>
            <a:ext cx="152400" cy="152400"/>
          </a:xfrm>
          <a:prstGeom prst="rect">
            <a:avLst/>
          </a:prstGeom>
        </p:spPr>
      </p:pic>
      <p:pic>
        <p:nvPicPr>
          <p:cNvPr id="372" name="Grafik 371">
            <a:extLst>
              <a:ext uri="{FF2B5EF4-FFF2-40B4-BE49-F238E27FC236}">
                <a16:creationId xmlns:a16="http://schemas.microsoft.com/office/drawing/2014/main" id="{09AC9C89-E468-763E-15B6-261FFFFAED41}"/>
              </a:ext>
            </a:extLst>
          </p:cNvPr>
          <p:cNvPicPr>
            <a:picLocks noChangeAspect="1"/>
          </p:cNvPicPr>
          <p:nvPr/>
        </p:nvPicPr>
        <p:blipFill>
          <a:blip r:embed="rId1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3"/>
              </a:ext>
            </a:extLst>
          </a:blip>
          <a:stretch>
            <a:fillRect/>
          </a:stretch>
        </p:blipFill>
        <p:spPr>
          <a:xfrm>
            <a:off x="4707080" y="2607254"/>
            <a:ext cx="152400" cy="152400"/>
          </a:xfrm>
          <a:prstGeom prst="rect">
            <a:avLst/>
          </a:prstGeom>
        </p:spPr>
      </p:pic>
      <p:pic>
        <p:nvPicPr>
          <p:cNvPr id="374" name="Grafik 373">
            <a:extLst>
              <a:ext uri="{FF2B5EF4-FFF2-40B4-BE49-F238E27FC236}">
                <a16:creationId xmlns:a16="http://schemas.microsoft.com/office/drawing/2014/main" id="{521C091D-AC80-0DCA-83AE-37DC3AB7A64F}"/>
              </a:ext>
            </a:extLst>
          </p:cNvPr>
          <p:cNvPicPr>
            <a:picLocks noChangeAspect="1"/>
          </p:cNvPicPr>
          <p:nvPr/>
        </p:nvPicPr>
        <p:blipFill>
          <a:blip r:embed="rId1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5"/>
              </a:ext>
            </a:extLst>
          </a:blip>
          <a:stretch>
            <a:fillRect/>
          </a:stretch>
        </p:blipFill>
        <p:spPr>
          <a:xfrm>
            <a:off x="5607625" y="2607254"/>
            <a:ext cx="152400" cy="152400"/>
          </a:xfrm>
          <a:prstGeom prst="rect">
            <a:avLst/>
          </a:prstGeom>
        </p:spPr>
      </p:pic>
      <p:pic>
        <p:nvPicPr>
          <p:cNvPr id="376" name="Grafik 375">
            <a:extLst>
              <a:ext uri="{FF2B5EF4-FFF2-40B4-BE49-F238E27FC236}">
                <a16:creationId xmlns:a16="http://schemas.microsoft.com/office/drawing/2014/main" id="{FFA5EB6C-C87A-195D-D258-B30A3421207A}"/>
              </a:ext>
            </a:extLst>
          </p:cNvPr>
          <p:cNvPicPr>
            <a:picLocks noChangeAspect="1"/>
          </p:cNvPicPr>
          <p:nvPr/>
        </p:nvPicPr>
        <p:blipFill>
          <a:blip r:embed="rId1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7"/>
              </a:ext>
            </a:extLst>
          </a:blip>
          <a:stretch>
            <a:fillRect/>
          </a:stretch>
        </p:blipFill>
        <p:spPr>
          <a:xfrm>
            <a:off x="6508170" y="2607254"/>
            <a:ext cx="152400" cy="152400"/>
          </a:xfrm>
          <a:prstGeom prst="rect">
            <a:avLst/>
          </a:prstGeom>
        </p:spPr>
      </p:pic>
      <p:pic>
        <p:nvPicPr>
          <p:cNvPr id="378" name="Grafik 377">
            <a:extLst>
              <a:ext uri="{FF2B5EF4-FFF2-40B4-BE49-F238E27FC236}">
                <a16:creationId xmlns:a16="http://schemas.microsoft.com/office/drawing/2014/main" id="{E2EF5D21-5AE2-BAE2-115A-D652737CBA93}"/>
              </a:ext>
            </a:extLst>
          </p:cNvPr>
          <p:cNvPicPr>
            <a:picLocks noChangeAspect="1"/>
          </p:cNvPicPr>
          <p:nvPr/>
        </p:nvPicPr>
        <p:blipFill>
          <a:blip r:embed="rId1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9"/>
              </a:ext>
            </a:extLst>
          </a:blip>
          <a:stretch>
            <a:fillRect/>
          </a:stretch>
        </p:blipFill>
        <p:spPr>
          <a:xfrm>
            <a:off x="7408715" y="2607254"/>
            <a:ext cx="152400" cy="152400"/>
          </a:xfrm>
          <a:prstGeom prst="rect">
            <a:avLst/>
          </a:prstGeom>
        </p:spPr>
      </p:pic>
      <p:pic>
        <p:nvPicPr>
          <p:cNvPr id="380" name="Grafik 379">
            <a:extLst>
              <a:ext uri="{FF2B5EF4-FFF2-40B4-BE49-F238E27FC236}">
                <a16:creationId xmlns:a16="http://schemas.microsoft.com/office/drawing/2014/main" id="{84CE7175-79BD-ECB5-3CCD-F7E7EC97CD89}"/>
              </a:ext>
            </a:extLst>
          </p:cNvPr>
          <p:cNvPicPr>
            <a:picLocks noChangeAspect="1"/>
          </p:cNvPicPr>
          <p:nvPr/>
        </p:nvPicPr>
        <p:blipFill>
          <a:blip r:embed="rId1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1"/>
              </a:ext>
            </a:extLst>
          </a:blip>
          <a:stretch>
            <a:fillRect/>
          </a:stretch>
        </p:blipFill>
        <p:spPr>
          <a:xfrm>
            <a:off x="8309260" y="2607254"/>
            <a:ext cx="152400" cy="152400"/>
          </a:xfrm>
          <a:prstGeom prst="rect">
            <a:avLst/>
          </a:prstGeom>
        </p:spPr>
      </p:pic>
      <p:pic>
        <p:nvPicPr>
          <p:cNvPr id="382" name="Grafik 381">
            <a:extLst>
              <a:ext uri="{FF2B5EF4-FFF2-40B4-BE49-F238E27FC236}">
                <a16:creationId xmlns:a16="http://schemas.microsoft.com/office/drawing/2014/main" id="{B084A44E-7752-3F15-793D-BB24FB372D3A}"/>
              </a:ext>
            </a:extLst>
          </p:cNvPr>
          <p:cNvPicPr>
            <a:picLocks noChangeAspect="1"/>
          </p:cNvPicPr>
          <p:nvPr/>
        </p:nvPicPr>
        <p:blipFill>
          <a:blip r:embed="rId1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3"/>
              </a:ext>
            </a:extLst>
          </a:blip>
          <a:stretch>
            <a:fillRect/>
          </a:stretch>
        </p:blipFill>
        <p:spPr>
          <a:xfrm>
            <a:off x="9209805" y="2607254"/>
            <a:ext cx="152400" cy="152400"/>
          </a:xfrm>
          <a:prstGeom prst="rect">
            <a:avLst/>
          </a:prstGeom>
        </p:spPr>
      </p:pic>
      <p:pic>
        <p:nvPicPr>
          <p:cNvPr id="384" name="Grafik 383">
            <a:extLst>
              <a:ext uri="{FF2B5EF4-FFF2-40B4-BE49-F238E27FC236}">
                <a16:creationId xmlns:a16="http://schemas.microsoft.com/office/drawing/2014/main" id="{843BCB24-7AE1-7EC9-A4A9-80604BCBE66F}"/>
              </a:ext>
            </a:extLst>
          </p:cNvPr>
          <p:cNvPicPr>
            <a:picLocks noChangeAspect="1"/>
          </p:cNvPicPr>
          <p:nvPr/>
        </p:nvPicPr>
        <p:blipFill>
          <a:blip r:embed="rId1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5"/>
              </a:ext>
            </a:extLst>
          </a:blip>
          <a:stretch>
            <a:fillRect/>
          </a:stretch>
        </p:blipFill>
        <p:spPr>
          <a:xfrm>
            <a:off x="10110350" y="2607254"/>
            <a:ext cx="152400" cy="152400"/>
          </a:xfrm>
          <a:prstGeom prst="rect">
            <a:avLst/>
          </a:prstGeom>
        </p:spPr>
      </p:pic>
      <p:pic>
        <p:nvPicPr>
          <p:cNvPr id="386" name="Grafik 385">
            <a:extLst>
              <a:ext uri="{FF2B5EF4-FFF2-40B4-BE49-F238E27FC236}">
                <a16:creationId xmlns:a16="http://schemas.microsoft.com/office/drawing/2014/main" id="{08459575-1B8A-49D3-93BF-DB002171ECDC}"/>
              </a:ext>
            </a:extLst>
          </p:cNvPr>
          <p:cNvPicPr>
            <a:picLocks noChangeAspect="1"/>
          </p:cNvPicPr>
          <p:nvPr/>
        </p:nvPicPr>
        <p:blipFill>
          <a:blip r:embed="rId1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7"/>
              </a:ext>
            </a:extLst>
          </a:blip>
          <a:stretch>
            <a:fillRect/>
          </a:stretch>
        </p:blipFill>
        <p:spPr>
          <a:xfrm>
            <a:off x="11010895" y="2607254"/>
            <a:ext cx="152400" cy="152400"/>
          </a:xfrm>
          <a:prstGeom prst="rect">
            <a:avLst/>
          </a:prstGeom>
        </p:spPr>
      </p:pic>
      <p:pic>
        <p:nvPicPr>
          <p:cNvPr id="388" name="Grafik 387">
            <a:extLst>
              <a:ext uri="{FF2B5EF4-FFF2-40B4-BE49-F238E27FC236}">
                <a16:creationId xmlns:a16="http://schemas.microsoft.com/office/drawing/2014/main" id="{9D314229-1E6A-890D-1D49-DD1F5B6F2A0C}"/>
              </a:ext>
            </a:extLst>
          </p:cNvPr>
          <p:cNvPicPr>
            <a:picLocks noChangeAspect="1"/>
          </p:cNvPicPr>
          <p:nvPr/>
        </p:nvPicPr>
        <p:blipFill>
          <a:blip r:embed="rId1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9"/>
              </a:ext>
            </a:extLst>
          </a:blip>
          <a:stretch>
            <a:fillRect/>
          </a:stretch>
        </p:blipFill>
        <p:spPr>
          <a:xfrm>
            <a:off x="11911445" y="2607254"/>
            <a:ext cx="152400" cy="152400"/>
          </a:xfrm>
          <a:prstGeom prst="rect">
            <a:avLst/>
          </a:prstGeom>
        </p:spPr>
      </p:pic>
      <p:pic>
        <p:nvPicPr>
          <p:cNvPr id="390" name="Grafik 389">
            <a:extLst>
              <a:ext uri="{FF2B5EF4-FFF2-40B4-BE49-F238E27FC236}">
                <a16:creationId xmlns:a16="http://schemas.microsoft.com/office/drawing/2014/main" id="{2BAD3E6D-5DD0-293B-6095-588E51697F89}"/>
              </a:ext>
            </a:extLst>
          </p:cNvPr>
          <p:cNvPicPr>
            <a:picLocks noChangeAspect="1"/>
          </p:cNvPicPr>
          <p:nvPr/>
        </p:nvPicPr>
        <p:blipFill>
          <a:blip r:embed="rId1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1"/>
              </a:ext>
            </a:extLst>
          </a:blip>
          <a:stretch>
            <a:fillRect/>
          </a:stretch>
        </p:blipFill>
        <p:spPr>
          <a:xfrm>
            <a:off x="204355" y="2607254"/>
            <a:ext cx="152400" cy="152400"/>
          </a:xfrm>
          <a:prstGeom prst="rect">
            <a:avLst/>
          </a:prstGeom>
        </p:spPr>
      </p:pic>
      <p:pic>
        <p:nvPicPr>
          <p:cNvPr id="392" name="Grafik 391">
            <a:extLst>
              <a:ext uri="{FF2B5EF4-FFF2-40B4-BE49-F238E27FC236}">
                <a16:creationId xmlns:a16="http://schemas.microsoft.com/office/drawing/2014/main" id="{CA248F9C-355F-5E06-2213-A783F7CD3536}"/>
              </a:ext>
            </a:extLst>
          </p:cNvPr>
          <p:cNvPicPr>
            <a:picLocks noChangeAspect="1"/>
          </p:cNvPicPr>
          <p:nvPr/>
        </p:nvPicPr>
        <p:blipFill>
          <a:blip r:embed="rId1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3"/>
              </a:ext>
            </a:extLst>
          </a:blip>
          <a:stretch>
            <a:fillRect/>
          </a:stretch>
        </p:blipFill>
        <p:spPr>
          <a:xfrm>
            <a:off x="1823602" y="3155375"/>
            <a:ext cx="228600" cy="228600"/>
          </a:xfrm>
          <a:prstGeom prst="rect">
            <a:avLst/>
          </a:prstGeom>
        </p:spPr>
      </p:pic>
      <p:pic>
        <p:nvPicPr>
          <p:cNvPr id="394" name="Grafik 393">
            <a:extLst>
              <a:ext uri="{FF2B5EF4-FFF2-40B4-BE49-F238E27FC236}">
                <a16:creationId xmlns:a16="http://schemas.microsoft.com/office/drawing/2014/main" id="{844FF91A-3BE7-275C-5748-1EED5232BE67}"/>
              </a:ext>
            </a:extLst>
          </p:cNvPr>
          <p:cNvPicPr>
            <a:picLocks noChangeAspect="1"/>
          </p:cNvPicPr>
          <p:nvPr/>
        </p:nvPicPr>
        <p:blipFill>
          <a:blip r:embed="rId1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5"/>
              </a:ext>
            </a:extLst>
          </a:blip>
          <a:stretch>
            <a:fillRect/>
          </a:stretch>
        </p:blipFill>
        <p:spPr>
          <a:xfrm>
            <a:off x="3492209" y="3155375"/>
            <a:ext cx="228600" cy="228600"/>
          </a:xfrm>
          <a:prstGeom prst="rect">
            <a:avLst/>
          </a:prstGeom>
        </p:spPr>
      </p:pic>
      <p:pic>
        <p:nvPicPr>
          <p:cNvPr id="396" name="Grafik 395">
            <a:extLst>
              <a:ext uri="{FF2B5EF4-FFF2-40B4-BE49-F238E27FC236}">
                <a16:creationId xmlns:a16="http://schemas.microsoft.com/office/drawing/2014/main" id="{5F328B5C-B50B-C45A-1AED-68532FEE0D9A}"/>
              </a:ext>
            </a:extLst>
          </p:cNvPr>
          <p:cNvPicPr>
            <a:picLocks noChangeAspect="1"/>
          </p:cNvPicPr>
          <p:nvPr/>
        </p:nvPicPr>
        <p:blipFill>
          <a:blip r:embed="rId1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7"/>
              </a:ext>
            </a:extLst>
          </a:blip>
          <a:stretch>
            <a:fillRect/>
          </a:stretch>
        </p:blipFill>
        <p:spPr>
          <a:xfrm>
            <a:off x="5160816" y="3155375"/>
            <a:ext cx="228600" cy="228600"/>
          </a:xfrm>
          <a:prstGeom prst="rect">
            <a:avLst/>
          </a:prstGeom>
        </p:spPr>
      </p:pic>
      <p:pic>
        <p:nvPicPr>
          <p:cNvPr id="398" name="Grafik 397">
            <a:extLst>
              <a:ext uri="{FF2B5EF4-FFF2-40B4-BE49-F238E27FC236}">
                <a16:creationId xmlns:a16="http://schemas.microsoft.com/office/drawing/2014/main" id="{F8B75DAD-44D8-DD50-8002-E6875AD86F0F}"/>
              </a:ext>
            </a:extLst>
          </p:cNvPr>
          <p:cNvPicPr>
            <a:picLocks noChangeAspect="1"/>
          </p:cNvPicPr>
          <p:nvPr/>
        </p:nvPicPr>
        <p:blipFill>
          <a:blip r:embed="rId1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9"/>
              </a:ext>
            </a:extLst>
          </a:blip>
          <a:stretch>
            <a:fillRect/>
          </a:stretch>
        </p:blipFill>
        <p:spPr>
          <a:xfrm>
            <a:off x="6829423" y="3155375"/>
            <a:ext cx="228600" cy="228600"/>
          </a:xfrm>
          <a:prstGeom prst="rect">
            <a:avLst/>
          </a:prstGeom>
        </p:spPr>
      </p:pic>
      <p:pic>
        <p:nvPicPr>
          <p:cNvPr id="400" name="Grafik 399">
            <a:extLst>
              <a:ext uri="{FF2B5EF4-FFF2-40B4-BE49-F238E27FC236}">
                <a16:creationId xmlns:a16="http://schemas.microsoft.com/office/drawing/2014/main" id="{C6524275-386E-A4ED-A272-0F95190A56F0}"/>
              </a:ext>
            </a:extLst>
          </p:cNvPr>
          <p:cNvPicPr>
            <a:picLocks noChangeAspect="1"/>
          </p:cNvPicPr>
          <p:nvPr/>
        </p:nvPicPr>
        <p:blipFill>
          <a:blip r:embed="rId1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1"/>
              </a:ext>
            </a:extLst>
          </a:blip>
          <a:stretch>
            <a:fillRect/>
          </a:stretch>
        </p:blipFill>
        <p:spPr>
          <a:xfrm>
            <a:off x="8498030" y="3155375"/>
            <a:ext cx="228600" cy="228600"/>
          </a:xfrm>
          <a:prstGeom prst="rect">
            <a:avLst/>
          </a:prstGeom>
        </p:spPr>
      </p:pic>
      <p:pic>
        <p:nvPicPr>
          <p:cNvPr id="402" name="Grafik 401">
            <a:extLst>
              <a:ext uri="{FF2B5EF4-FFF2-40B4-BE49-F238E27FC236}">
                <a16:creationId xmlns:a16="http://schemas.microsoft.com/office/drawing/2014/main" id="{A90B8AEB-AC6B-4C1B-2F2D-795007BF0D6C}"/>
              </a:ext>
            </a:extLst>
          </p:cNvPr>
          <p:cNvPicPr>
            <a:picLocks noChangeAspect="1"/>
          </p:cNvPicPr>
          <p:nvPr/>
        </p:nvPicPr>
        <p:blipFill>
          <a:blip r:embed="rId1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3"/>
              </a:ext>
            </a:extLst>
          </a:blip>
          <a:stretch>
            <a:fillRect/>
          </a:stretch>
        </p:blipFill>
        <p:spPr>
          <a:xfrm>
            <a:off x="10166637" y="3155375"/>
            <a:ext cx="228600" cy="228600"/>
          </a:xfrm>
          <a:prstGeom prst="rect">
            <a:avLst/>
          </a:prstGeom>
        </p:spPr>
      </p:pic>
      <p:pic>
        <p:nvPicPr>
          <p:cNvPr id="404" name="Grafik 403">
            <a:extLst>
              <a:ext uri="{FF2B5EF4-FFF2-40B4-BE49-F238E27FC236}">
                <a16:creationId xmlns:a16="http://schemas.microsoft.com/office/drawing/2014/main" id="{58AEBB3F-3D12-F701-61E6-C2A11E9F9ED1}"/>
              </a:ext>
            </a:extLst>
          </p:cNvPr>
          <p:cNvPicPr>
            <a:picLocks noChangeAspect="1"/>
          </p:cNvPicPr>
          <p:nvPr/>
        </p:nvPicPr>
        <p:blipFill>
          <a:blip r:embed="rId1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5"/>
              </a:ext>
            </a:extLst>
          </a:blip>
          <a:stretch>
            <a:fillRect/>
          </a:stretch>
        </p:blipFill>
        <p:spPr>
          <a:xfrm>
            <a:off x="11835245" y="3155375"/>
            <a:ext cx="228600" cy="228600"/>
          </a:xfrm>
          <a:prstGeom prst="rect">
            <a:avLst/>
          </a:prstGeom>
        </p:spPr>
      </p:pic>
      <p:pic>
        <p:nvPicPr>
          <p:cNvPr id="406" name="Grafik 405">
            <a:extLst>
              <a:ext uri="{FF2B5EF4-FFF2-40B4-BE49-F238E27FC236}">
                <a16:creationId xmlns:a16="http://schemas.microsoft.com/office/drawing/2014/main" id="{59F953AC-2EE1-0860-D365-760B6A646A69}"/>
              </a:ext>
            </a:extLst>
          </p:cNvPr>
          <p:cNvPicPr>
            <a:picLocks noChangeAspect="1"/>
          </p:cNvPicPr>
          <p:nvPr/>
        </p:nvPicPr>
        <p:blipFill>
          <a:blip r:embed="rId1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7"/>
              </a:ext>
            </a:extLst>
          </a:blip>
          <a:stretch>
            <a:fillRect/>
          </a:stretch>
        </p:blipFill>
        <p:spPr>
          <a:xfrm>
            <a:off x="154995" y="3155375"/>
            <a:ext cx="228600" cy="228600"/>
          </a:xfrm>
          <a:prstGeom prst="rect">
            <a:avLst/>
          </a:prstGeom>
        </p:spPr>
      </p:pic>
      <p:pic>
        <p:nvPicPr>
          <p:cNvPr id="408" name="Grafik 407">
            <a:extLst>
              <a:ext uri="{FF2B5EF4-FFF2-40B4-BE49-F238E27FC236}">
                <a16:creationId xmlns:a16="http://schemas.microsoft.com/office/drawing/2014/main" id="{8F7ECBD7-87A9-731F-E776-95EB33C24E23}"/>
              </a:ext>
            </a:extLst>
          </p:cNvPr>
          <p:cNvPicPr>
            <a:picLocks noChangeAspect="1"/>
          </p:cNvPicPr>
          <p:nvPr/>
        </p:nvPicPr>
        <p:blipFill>
          <a:blip r:embed="rId1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9"/>
              </a:ext>
            </a:extLst>
          </a:blip>
          <a:stretch>
            <a:fillRect/>
          </a:stretch>
        </p:blipFill>
        <p:spPr>
          <a:xfrm>
            <a:off x="1677158" y="3779696"/>
            <a:ext cx="190500" cy="190500"/>
          </a:xfrm>
          <a:prstGeom prst="rect">
            <a:avLst/>
          </a:prstGeom>
        </p:spPr>
      </p:pic>
      <p:pic>
        <p:nvPicPr>
          <p:cNvPr id="410" name="Grafik 409">
            <a:extLst>
              <a:ext uri="{FF2B5EF4-FFF2-40B4-BE49-F238E27FC236}">
                <a16:creationId xmlns:a16="http://schemas.microsoft.com/office/drawing/2014/main" id="{7E284C32-1DA6-4C2D-D360-B94A94860BEA}"/>
              </a:ext>
            </a:extLst>
          </p:cNvPr>
          <p:cNvPicPr>
            <a:picLocks noChangeAspect="1"/>
          </p:cNvPicPr>
          <p:nvPr/>
        </p:nvPicPr>
        <p:blipFill>
          <a:blip r:embed="rId1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1"/>
              </a:ext>
            </a:extLst>
          </a:blip>
          <a:stretch>
            <a:fillRect/>
          </a:stretch>
        </p:blipFill>
        <p:spPr>
          <a:xfrm>
            <a:off x="3132643" y="3779696"/>
            <a:ext cx="190500" cy="190500"/>
          </a:xfrm>
          <a:prstGeom prst="rect">
            <a:avLst/>
          </a:prstGeom>
        </p:spPr>
      </p:pic>
      <p:pic>
        <p:nvPicPr>
          <p:cNvPr id="412" name="Grafik 411">
            <a:extLst>
              <a:ext uri="{FF2B5EF4-FFF2-40B4-BE49-F238E27FC236}">
                <a16:creationId xmlns:a16="http://schemas.microsoft.com/office/drawing/2014/main" id="{78647570-7FF1-781B-A5FB-099BE897CC3F}"/>
              </a:ext>
            </a:extLst>
          </p:cNvPr>
          <p:cNvPicPr>
            <a:picLocks noChangeAspect="1"/>
          </p:cNvPicPr>
          <p:nvPr/>
        </p:nvPicPr>
        <p:blipFill>
          <a:blip r:embed="rId1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3"/>
              </a:ext>
            </a:extLst>
          </a:blip>
          <a:stretch>
            <a:fillRect/>
          </a:stretch>
        </p:blipFill>
        <p:spPr>
          <a:xfrm>
            <a:off x="4588128" y="3779696"/>
            <a:ext cx="190500" cy="190500"/>
          </a:xfrm>
          <a:prstGeom prst="rect">
            <a:avLst/>
          </a:prstGeom>
        </p:spPr>
      </p:pic>
      <p:pic>
        <p:nvPicPr>
          <p:cNvPr id="414" name="Grafik 413">
            <a:extLst>
              <a:ext uri="{FF2B5EF4-FFF2-40B4-BE49-F238E27FC236}">
                <a16:creationId xmlns:a16="http://schemas.microsoft.com/office/drawing/2014/main" id="{03073F6E-6B68-B5CA-13B4-8F79D6CE680A}"/>
              </a:ext>
            </a:extLst>
          </p:cNvPr>
          <p:cNvPicPr>
            <a:picLocks noChangeAspect="1"/>
          </p:cNvPicPr>
          <p:nvPr/>
        </p:nvPicPr>
        <p:blipFill>
          <a:blip r:embed="rId1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5"/>
              </a:ext>
            </a:extLst>
          </a:blip>
          <a:stretch>
            <a:fillRect/>
          </a:stretch>
        </p:blipFill>
        <p:spPr>
          <a:xfrm>
            <a:off x="6043613" y="3779696"/>
            <a:ext cx="190500" cy="190500"/>
          </a:xfrm>
          <a:prstGeom prst="rect">
            <a:avLst/>
          </a:prstGeom>
        </p:spPr>
      </p:pic>
      <p:pic>
        <p:nvPicPr>
          <p:cNvPr id="416" name="Grafik 415">
            <a:extLst>
              <a:ext uri="{FF2B5EF4-FFF2-40B4-BE49-F238E27FC236}">
                <a16:creationId xmlns:a16="http://schemas.microsoft.com/office/drawing/2014/main" id="{901B0AB0-988E-CD75-94E0-BB9F5AA68BF6}"/>
              </a:ext>
            </a:extLst>
          </p:cNvPr>
          <p:cNvPicPr>
            <a:picLocks noChangeAspect="1"/>
          </p:cNvPicPr>
          <p:nvPr/>
        </p:nvPicPr>
        <p:blipFill>
          <a:blip r:embed="rId1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7"/>
              </a:ext>
            </a:extLst>
          </a:blip>
          <a:stretch>
            <a:fillRect/>
          </a:stretch>
        </p:blipFill>
        <p:spPr>
          <a:xfrm>
            <a:off x="7499098" y="3779696"/>
            <a:ext cx="190500" cy="190500"/>
          </a:xfrm>
          <a:prstGeom prst="rect">
            <a:avLst/>
          </a:prstGeom>
        </p:spPr>
      </p:pic>
      <p:pic>
        <p:nvPicPr>
          <p:cNvPr id="418" name="Grafik 417">
            <a:extLst>
              <a:ext uri="{FF2B5EF4-FFF2-40B4-BE49-F238E27FC236}">
                <a16:creationId xmlns:a16="http://schemas.microsoft.com/office/drawing/2014/main" id="{01F2B236-2067-3CA6-CD43-23E116BFA3CD}"/>
              </a:ext>
            </a:extLst>
          </p:cNvPr>
          <p:cNvPicPr>
            <a:picLocks noChangeAspect="1"/>
          </p:cNvPicPr>
          <p:nvPr/>
        </p:nvPicPr>
        <p:blipFill>
          <a:blip r:embed="rId1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9"/>
              </a:ext>
            </a:extLst>
          </a:blip>
          <a:stretch>
            <a:fillRect/>
          </a:stretch>
        </p:blipFill>
        <p:spPr>
          <a:xfrm>
            <a:off x="8954583" y="3779696"/>
            <a:ext cx="190500" cy="190500"/>
          </a:xfrm>
          <a:prstGeom prst="rect">
            <a:avLst/>
          </a:prstGeom>
        </p:spPr>
      </p:pic>
      <p:pic>
        <p:nvPicPr>
          <p:cNvPr id="420" name="Grafik 419">
            <a:extLst>
              <a:ext uri="{FF2B5EF4-FFF2-40B4-BE49-F238E27FC236}">
                <a16:creationId xmlns:a16="http://schemas.microsoft.com/office/drawing/2014/main" id="{FA62CCB4-595A-8BF3-05F0-45226C31164C}"/>
              </a:ext>
            </a:extLst>
          </p:cNvPr>
          <p:cNvPicPr>
            <a:picLocks noChangeAspect="1"/>
          </p:cNvPicPr>
          <p:nvPr/>
        </p:nvPicPr>
        <p:blipFill>
          <a:blip r:embed="rId2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1"/>
              </a:ext>
            </a:extLst>
          </a:blip>
          <a:stretch>
            <a:fillRect/>
          </a:stretch>
        </p:blipFill>
        <p:spPr>
          <a:xfrm>
            <a:off x="10410068" y="3779696"/>
            <a:ext cx="190500" cy="190500"/>
          </a:xfrm>
          <a:prstGeom prst="rect">
            <a:avLst/>
          </a:prstGeom>
        </p:spPr>
      </p:pic>
      <p:pic>
        <p:nvPicPr>
          <p:cNvPr id="422" name="Grafik 421">
            <a:extLst>
              <a:ext uri="{FF2B5EF4-FFF2-40B4-BE49-F238E27FC236}">
                <a16:creationId xmlns:a16="http://schemas.microsoft.com/office/drawing/2014/main" id="{EF9EEB16-A918-8008-BED8-536FA926CB37}"/>
              </a:ext>
            </a:extLst>
          </p:cNvPr>
          <p:cNvPicPr>
            <a:picLocks noChangeAspect="1"/>
          </p:cNvPicPr>
          <p:nvPr/>
        </p:nvPicPr>
        <p:blipFill>
          <a:blip r:embed="rId2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3"/>
              </a:ext>
            </a:extLst>
          </a:blip>
          <a:stretch>
            <a:fillRect/>
          </a:stretch>
        </p:blipFill>
        <p:spPr>
          <a:xfrm>
            <a:off x="11865550" y="3779696"/>
            <a:ext cx="190500" cy="190500"/>
          </a:xfrm>
          <a:prstGeom prst="rect">
            <a:avLst/>
          </a:prstGeom>
        </p:spPr>
      </p:pic>
      <p:pic>
        <p:nvPicPr>
          <p:cNvPr id="424" name="Grafik 423">
            <a:extLst>
              <a:ext uri="{FF2B5EF4-FFF2-40B4-BE49-F238E27FC236}">
                <a16:creationId xmlns:a16="http://schemas.microsoft.com/office/drawing/2014/main" id="{99BAD74E-B8E1-42CB-C926-822E65238484}"/>
              </a:ext>
            </a:extLst>
          </p:cNvPr>
          <p:cNvPicPr>
            <a:picLocks noChangeAspect="1"/>
          </p:cNvPicPr>
          <p:nvPr/>
        </p:nvPicPr>
        <p:blipFill>
          <a:blip r:embed="rId20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5"/>
              </a:ext>
            </a:extLst>
          </a:blip>
          <a:stretch>
            <a:fillRect/>
          </a:stretch>
        </p:blipFill>
        <p:spPr>
          <a:xfrm>
            <a:off x="221673" y="3779696"/>
            <a:ext cx="190500" cy="190500"/>
          </a:xfrm>
          <a:prstGeom prst="rect">
            <a:avLst/>
          </a:prstGeom>
        </p:spPr>
      </p:pic>
      <p:pic>
        <p:nvPicPr>
          <p:cNvPr id="426" name="Grafik 425">
            <a:extLst>
              <a:ext uri="{FF2B5EF4-FFF2-40B4-BE49-F238E27FC236}">
                <a16:creationId xmlns:a16="http://schemas.microsoft.com/office/drawing/2014/main" id="{0A294657-83AD-77C8-DE60-6D9EAE321251}"/>
              </a:ext>
            </a:extLst>
          </p:cNvPr>
          <p:cNvPicPr>
            <a:picLocks noChangeAspect="1"/>
          </p:cNvPicPr>
          <p:nvPr/>
        </p:nvPicPr>
        <p:blipFill>
          <a:blip r:embed="rId20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7"/>
              </a:ext>
            </a:extLst>
          </a:blip>
          <a:stretch>
            <a:fillRect/>
          </a:stretch>
        </p:blipFill>
        <p:spPr>
          <a:xfrm>
            <a:off x="128155" y="4327817"/>
            <a:ext cx="304800" cy="304800"/>
          </a:xfrm>
          <a:prstGeom prst="rect">
            <a:avLst/>
          </a:prstGeom>
        </p:spPr>
      </p:pic>
      <p:pic>
        <p:nvPicPr>
          <p:cNvPr id="428" name="Grafik 427">
            <a:extLst>
              <a:ext uri="{FF2B5EF4-FFF2-40B4-BE49-F238E27FC236}">
                <a16:creationId xmlns:a16="http://schemas.microsoft.com/office/drawing/2014/main" id="{C443B71F-D7B3-64D3-F4E3-1A11DE79C163}"/>
              </a:ext>
            </a:extLst>
          </p:cNvPr>
          <p:cNvPicPr>
            <a:picLocks noChangeAspect="1"/>
          </p:cNvPicPr>
          <p:nvPr/>
        </p:nvPicPr>
        <p:blipFill>
          <a:blip r:embed="rId20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9"/>
              </a:ext>
            </a:extLst>
          </a:blip>
          <a:stretch>
            <a:fillRect/>
          </a:stretch>
        </p:blipFill>
        <p:spPr>
          <a:xfrm>
            <a:off x="906838" y="4327817"/>
            <a:ext cx="304800" cy="304800"/>
          </a:xfrm>
          <a:prstGeom prst="rect">
            <a:avLst/>
          </a:prstGeom>
        </p:spPr>
      </p:pic>
      <p:pic>
        <p:nvPicPr>
          <p:cNvPr id="430" name="Grafik 429">
            <a:extLst>
              <a:ext uri="{FF2B5EF4-FFF2-40B4-BE49-F238E27FC236}">
                <a16:creationId xmlns:a16="http://schemas.microsoft.com/office/drawing/2014/main" id="{B50BFC0C-A6F9-2558-DF41-7F7760F43A27}"/>
              </a:ext>
            </a:extLst>
          </p:cNvPr>
          <p:cNvPicPr>
            <a:picLocks noChangeAspect="1"/>
          </p:cNvPicPr>
          <p:nvPr/>
        </p:nvPicPr>
        <p:blipFill>
          <a:blip r:embed="rId2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1"/>
              </a:ext>
            </a:extLst>
          </a:blip>
          <a:stretch>
            <a:fillRect/>
          </a:stretch>
        </p:blipFill>
        <p:spPr>
          <a:xfrm>
            <a:off x="1685521" y="4327817"/>
            <a:ext cx="304800" cy="304800"/>
          </a:xfrm>
          <a:prstGeom prst="rect">
            <a:avLst/>
          </a:prstGeom>
        </p:spPr>
      </p:pic>
      <p:pic>
        <p:nvPicPr>
          <p:cNvPr id="432" name="Grafik 431">
            <a:extLst>
              <a:ext uri="{FF2B5EF4-FFF2-40B4-BE49-F238E27FC236}">
                <a16:creationId xmlns:a16="http://schemas.microsoft.com/office/drawing/2014/main" id="{C749F0BD-9085-CF30-C5EB-BA6765B294E7}"/>
              </a:ext>
            </a:extLst>
          </p:cNvPr>
          <p:cNvPicPr>
            <a:picLocks noChangeAspect="1"/>
          </p:cNvPicPr>
          <p:nvPr/>
        </p:nvPicPr>
        <p:blipFill>
          <a:blip r:embed="rId2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3"/>
              </a:ext>
            </a:extLst>
          </a:blip>
          <a:stretch>
            <a:fillRect/>
          </a:stretch>
        </p:blipFill>
        <p:spPr>
          <a:xfrm>
            <a:off x="2464204" y="4327817"/>
            <a:ext cx="304800" cy="304800"/>
          </a:xfrm>
          <a:prstGeom prst="rect">
            <a:avLst/>
          </a:prstGeom>
        </p:spPr>
      </p:pic>
      <p:pic>
        <p:nvPicPr>
          <p:cNvPr id="434" name="Grafik 433">
            <a:extLst>
              <a:ext uri="{FF2B5EF4-FFF2-40B4-BE49-F238E27FC236}">
                <a16:creationId xmlns:a16="http://schemas.microsoft.com/office/drawing/2014/main" id="{FE1A98B8-5D1A-4E07-0804-043CEEC905D7}"/>
              </a:ext>
            </a:extLst>
          </p:cNvPr>
          <p:cNvPicPr>
            <a:picLocks noChangeAspect="1"/>
          </p:cNvPicPr>
          <p:nvPr/>
        </p:nvPicPr>
        <p:blipFill>
          <a:blip r:embed="rId2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5"/>
              </a:ext>
            </a:extLst>
          </a:blip>
          <a:stretch>
            <a:fillRect/>
          </a:stretch>
        </p:blipFill>
        <p:spPr>
          <a:xfrm>
            <a:off x="3242887" y="4327817"/>
            <a:ext cx="304800" cy="304800"/>
          </a:xfrm>
          <a:prstGeom prst="rect">
            <a:avLst/>
          </a:prstGeom>
        </p:spPr>
      </p:pic>
      <p:pic>
        <p:nvPicPr>
          <p:cNvPr id="436" name="Grafik 435">
            <a:extLst>
              <a:ext uri="{FF2B5EF4-FFF2-40B4-BE49-F238E27FC236}">
                <a16:creationId xmlns:a16="http://schemas.microsoft.com/office/drawing/2014/main" id="{10182C51-803A-4BEA-487A-2537DBC6EF21}"/>
              </a:ext>
            </a:extLst>
          </p:cNvPr>
          <p:cNvPicPr>
            <a:picLocks noChangeAspect="1"/>
          </p:cNvPicPr>
          <p:nvPr/>
        </p:nvPicPr>
        <p:blipFill>
          <a:blip r:embed="rId2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7"/>
              </a:ext>
            </a:extLst>
          </a:blip>
          <a:stretch>
            <a:fillRect/>
          </a:stretch>
        </p:blipFill>
        <p:spPr>
          <a:xfrm>
            <a:off x="4021570" y="4327817"/>
            <a:ext cx="304800" cy="304800"/>
          </a:xfrm>
          <a:prstGeom prst="rect">
            <a:avLst/>
          </a:prstGeom>
        </p:spPr>
      </p:pic>
      <p:pic>
        <p:nvPicPr>
          <p:cNvPr id="438" name="Grafik 437">
            <a:extLst>
              <a:ext uri="{FF2B5EF4-FFF2-40B4-BE49-F238E27FC236}">
                <a16:creationId xmlns:a16="http://schemas.microsoft.com/office/drawing/2014/main" id="{7C8A85B2-9A69-086B-58B9-90712F498991}"/>
              </a:ext>
            </a:extLst>
          </p:cNvPr>
          <p:cNvPicPr>
            <a:picLocks noChangeAspect="1"/>
          </p:cNvPicPr>
          <p:nvPr/>
        </p:nvPicPr>
        <p:blipFill>
          <a:blip r:embed="rId2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9"/>
              </a:ext>
            </a:extLst>
          </a:blip>
          <a:stretch>
            <a:fillRect/>
          </a:stretch>
        </p:blipFill>
        <p:spPr>
          <a:xfrm>
            <a:off x="4800253" y="4327817"/>
            <a:ext cx="304800" cy="304800"/>
          </a:xfrm>
          <a:prstGeom prst="rect">
            <a:avLst/>
          </a:prstGeom>
        </p:spPr>
      </p:pic>
      <p:pic>
        <p:nvPicPr>
          <p:cNvPr id="440" name="Grafik 439">
            <a:extLst>
              <a:ext uri="{FF2B5EF4-FFF2-40B4-BE49-F238E27FC236}">
                <a16:creationId xmlns:a16="http://schemas.microsoft.com/office/drawing/2014/main" id="{0367D7D1-94F1-58C8-D4FB-BCF357D97CB9}"/>
              </a:ext>
            </a:extLst>
          </p:cNvPr>
          <p:cNvPicPr>
            <a:picLocks noChangeAspect="1"/>
          </p:cNvPicPr>
          <p:nvPr/>
        </p:nvPicPr>
        <p:blipFill>
          <a:blip r:embed="rId2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1"/>
              </a:ext>
            </a:extLst>
          </a:blip>
          <a:stretch>
            <a:fillRect/>
          </a:stretch>
        </p:blipFill>
        <p:spPr>
          <a:xfrm>
            <a:off x="5578936" y="4327817"/>
            <a:ext cx="304800" cy="304800"/>
          </a:xfrm>
          <a:prstGeom prst="rect">
            <a:avLst/>
          </a:prstGeom>
        </p:spPr>
      </p:pic>
      <p:pic>
        <p:nvPicPr>
          <p:cNvPr id="442" name="Grafik 441">
            <a:extLst>
              <a:ext uri="{FF2B5EF4-FFF2-40B4-BE49-F238E27FC236}">
                <a16:creationId xmlns:a16="http://schemas.microsoft.com/office/drawing/2014/main" id="{E44C1862-25A8-07A6-579E-9C6A55353951}"/>
              </a:ext>
            </a:extLst>
          </p:cNvPr>
          <p:cNvPicPr>
            <a:picLocks noChangeAspect="1"/>
          </p:cNvPicPr>
          <p:nvPr/>
        </p:nvPicPr>
        <p:blipFill>
          <a:blip r:embed="rId2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3"/>
              </a:ext>
            </a:extLst>
          </a:blip>
          <a:stretch>
            <a:fillRect/>
          </a:stretch>
        </p:blipFill>
        <p:spPr>
          <a:xfrm>
            <a:off x="6357619" y="4327817"/>
            <a:ext cx="304800" cy="304800"/>
          </a:xfrm>
          <a:prstGeom prst="rect">
            <a:avLst/>
          </a:prstGeom>
        </p:spPr>
      </p:pic>
      <p:pic>
        <p:nvPicPr>
          <p:cNvPr id="444" name="Grafik 443">
            <a:extLst>
              <a:ext uri="{FF2B5EF4-FFF2-40B4-BE49-F238E27FC236}">
                <a16:creationId xmlns:a16="http://schemas.microsoft.com/office/drawing/2014/main" id="{45E235F5-E987-B812-AE11-CD1B62B44371}"/>
              </a:ext>
            </a:extLst>
          </p:cNvPr>
          <p:cNvPicPr>
            <a:picLocks noChangeAspect="1"/>
          </p:cNvPicPr>
          <p:nvPr/>
        </p:nvPicPr>
        <p:blipFill>
          <a:blip r:embed="rId2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5"/>
              </a:ext>
            </a:extLst>
          </a:blip>
          <a:stretch>
            <a:fillRect/>
          </a:stretch>
        </p:blipFill>
        <p:spPr>
          <a:xfrm>
            <a:off x="7136302" y="4327817"/>
            <a:ext cx="304800" cy="304800"/>
          </a:xfrm>
          <a:prstGeom prst="rect">
            <a:avLst/>
          </a:prstGeom>
        </p:spPr>
      </p:pic>
      <p:pic>
        <p:nvPicPr>
          <p:cNvPr id="446" name="Grafik 445">
            <a:extLst>
              <a:ext uri="{FF2B5EF4-FFF2-40B4-BE49-F238E27FC236}">
                <a16:creationId xmlns:a16="http://schemas.microsoft.com/office/drawing/2014/main" id="{1F6E758F-DC66-4002-DC72-91EDD7176C14}"/>
              </a:ext>
            </a:extLst>
          </p:cNvPr>
          <p:cNvPicPr>
            <a:picLocks noChangeAspect="1"/>
          </p:cNvPicPr>
          <p:nvPr/>
        </p:nvPicPr>
        <p:blipFill>
          <a:blip r:embed="rId2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7"/>
              </a:ext>
            </a:extLst>
          </a:blip>
          <a:stretch>
            <a:fillRect/>
          </a:stretch>
        </p:blipFill>
        <p:spPr>
          <a:xfrm>
            <a:off x="7914985" y="4327817"/>
            <a:ext cx="304800" cy="304800"/>
          </a:xfrm>
          <a:prstGeom prst="rect">
            <a:avLst/>
          </a:prstGeom>
        </p:spPr>
      </p:pic>
      <p:pic>
        <p:nvPicPr>
          <p:cNvPr id="448" name="Grafik 447">
            <a:extLst>
              <a:ext uri="{FF2B5EF4-FFF2-40B4-BE49-F238E27FC236}">
                <a16:creationId xmlns:a16="http://schemas.microsoft.com/office/drawing/2014/main" id="{F832FF24-BFFA-E8FE-439B-082D88F08E3B}"/>
              </a:ext>
            </a:extLst>
          </p:cNvPr>
          <p:cNvPicPr>
            <a:picLocks noChangeAspect="1"/>
          </p:cNvPicPr>
          <p:nvPr/>
        </p:nvPicPr>
        <p:blipFill>
          <a:blip r:embed="rId2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9"/>
              </a:ext>
            </a:extLst>
          </a:blip>
          <a:stretch>
            <a:fillRect/>
          </a:stretch>
        </p:blipFill>
        <p:spPr>
          <a:xfrm>
            <a:off x="8693668" y="4327817"/>
            <a:ext cx="304800" cy="304800"/>
          </a:xfrm>
          <a:prstGeom prst="rect">
            <a:avLst/>
          </a:prstGeom>
        </p:spPr>
      </p:pic>
      <p:pic>
        <p:nvPicPr>
          <p:cNvPr id="450" name="Grafik 449">
            <a:extLst>
              <a:ext uri="{FF2B5EF4-FFF2-40B4-BE49-F238E27FC236}">
                <a16:creationId xmlns:a16="http://schemas.microsoft.com/office/drawing/2014/main" id="{5B324369-0366-EBD8-6EB6-4B1408CE1318}"/>
              </a:ext>
            </a:extLst>
          </p:cNvPr>
          <p:cNvPicPr>
            <a:picLocks noChangeAspect="1"/>
          </p:cNvPicPr>
          <p:nvPr/>
        </p:nvPicPr>
        <p:blipFill>
          <a:blip r:embed="rId2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1"/>
              </a:ext>
            </a:extLst>
          </a:blip>
          <a:stretch>
            <a:fillRect/>
          </a:stretch>
        </p:blipFill>
        <p:spPr>
          <a:xfrm>
            <a:off x="9472351" y="4327817"/>
            <a:ext cx="304800" cy="304800"/>
          </a:xfrm>
          <a:prstGeom prst="rect">
            <a:avLst/>
          </a:prstGeom>
        </p:spPr>
      </p:pic>
      <p:pic>
        <p:nvPicPr>
          <p:cNvPr id="452" name="Grafik 451">
            <a:extLst>
              <a:ext uri="{FF2B5EF4-FFF2-40B4-BE49-F238E27FC236}">
                <a16:creationId xmlns:a16="http://schemas.microsoft.com/office/drawing/2014/main" id="{EE9679CF-3092-7F2C-D973-8C7E0711728F}"/>
              </a:ext>
            </a:extLst>
          </p:cNvPr>
          <p:cNvPicPr>
            <a:picLocks noChangeAspect="1"/>
          </p:cNvPicPr>
          <p:nvPr/>
        </p:nvPicPr>
        <p:blipFill>
          <a:blip r:embed="rId2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3"/>
              </a:ext>
            </a:extLst>
          </a:blip>
          <a:stretch>
            <a:fillRect/>
          </a:stretch>
        </p:blipFill>
        <p:spPr>
          <a:xfrm>
            <a:off x="10251034" y="4327817"/>
            <a:ext cx="304800" cy="304800"/>
          </a:xfrm>
          <a:prstGeom prst="rect">
            <a:avLst/>
          </a:prstGeom>
        </p:spPr>
      </p:pic>
      <p:pic>
        <p:nvPicPr>
          <p:cNvPr id="454" name="Grafik 453">
            <a:extLst>
              <a:ext uri="{FF2B5EF4-FFF2-40B4-BE49-F238E27FC236}">
                <a16:creationId xmlns:a16="http://schemas.microsoft.com/office/drawing/2014/main" id="{3C274878-C610-DA14-8D98-3DAC1C47EA7C}"/>
              </a:ext>
            </a:extLst>
          </p:cNvPr>
          <p:cNvPicPr>
            <a:picLocks noChangeAspect="1"/>
          </p:cNvPicPr>
          <p:nvPr/>
        </p:nvPicPr>
        <p:blipFill>
          <a:blip r:embed="rId2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5"/>
              </a:ext>
            </a:extLst>
          </a:blip>
          <a:stretch>
            <a:fillRect/>
          </a:stretch>
        </p:blipFill>
        <p:spPr>
          <a:xfrm>
            <a:off x="11029717" y="4327817"/>
            <a:ext cx="304800" cy="304800"/>
          </a:xfrm>
          <a:prstGeom prst="rect">
            <a:avLst/>
          </a:prstGeom>
        </p:spPr>
      </p:pic>
      <p:pic>
        <p:nvPicPr>
          <p:cNvPr id="456" name="Grafik 455">
            <a:extLst>
              <a:ext uri="{FF2B5EF4-FFF2-40B4-BE49-F238E27FC236}">
                <a16:creationId xmlns:a16="http://schemas.microsoft.com/office/drawing/2014/main" id="{99A54A74-9BE0-EF7B-0173-78E3E2F0D960}"/>
              </a:ext>
            </a:extLst>
          </p:cNvPr>
          <p:cNvPicPr>
            <a:picLocks noChangeAspect="1"/>
          </p:cNvPicPr>
          <p:nvPr/>
        </p:nvPicPr>
        <p:blipFill>
          <a:blip r:embed="rId2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7"/>
              </a:ext>
            </a:extLst>
          </a:blip>
          <a:stretch>
            <a:fillRect/>
          </a:stretch>
        </p:blipFill>
        <p:spPr>
          <a:xfrm>
            <a:off x="11808399" y="4327817"/>
            <a:ext cx="304800" cy="304800"/>
          </a:xfrm>
          <a:prstGeom prst="rect">
            <a:avLst/>
          </a:prstGeom>
        </p:spPr>
      </p:pic>
      <p:pic>
        <p:nvPicPr>
          <p:cNvPr id="458" name="Grafik 457">
            <a:extLst>
              <a:ext uri="{FF2B5EF4-FFF2-40B4-BE49-F238E27FC236}">
                <a16:creationId xmlns:a16="http://schemas.microsoft.com/office/drawing/2014/main" id="{CB72C824-F64A-7F81-F6A1-90EFEAC7F5BC}"/>
              </a:ext>
            </a:extLst>
          </p:cNvPr>
          <p:cNvPicPr>
            <a:picLocks noChangeAspect="1"/>
          </p:cNvPicPr>
          <p:nvPr/>
        </p:nvPicPr>
        <p:blipFill>
          <a:blip r:embed="rId2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9"/>
              </a:ext>
            </a:extLst>
          </a:blip>
          <a:stretch>
            <a:fillRect/>
          </a:stretch>
        </p:blipFill>
        <p:spPr>
          <a:xfrm>
            <a:off x="903374" y="4990238"/>
            <a:ext cx="304800" cy="304800"/>
          </a:xfrm>
          <a:prstGeom prst="rect">
            <a:avLst/>
          </a:prstGeom>
        </p:spPr>
      </p:pic>
      <p:pic>
        <p:nvPicPr>
          <p:cNvPr id="460" name="Grafik 459">
            <a:extLst>
              <a:ext uri="{FF2B5EF4-FFF2-40B4-BE49-F238E27FC236}">
                <a16:creationId xmlns:a16="http://schemas.microsoft.com/office/drawing/2014/main" id="{A8524071-0E80-0ABE-A93C-6EF37325701E}"/>
              </a:ext>
            </a:extLst>
          </p:cNvPr>
          <p:cNvPicPr>
            <a:picLocks noChangeAspect="1"/>
          </p:cNvPicPr>
          <p:nvPr/>
        </p:nvPicPr>
        <p:blipFill>
          <a:blip r:embed="rId2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1"/>
              </a:ext>
            </a:extLst>
          </a:blip>
          <a:stretch>
            <a:fillRect/>
          </a:stretch>
        </p:blipFill>
        <p:spPr>
          <a:xfrm>
            <a:off x="1682057" y="4990238"/>
            <a:ext cx="304800" cy="304800"/>
          </a:xfrm>
          <a:prstGeom prst="rect">
            <a:avLst/>
          </a:prstGeom>
        </p:spPr>
      </p:pic>
      <p:pic>
        <p:nvPicPr>
          <p:cNvPr id="462" name="Grafik 461">
            <a:extLst>
              <a:ext uri="{FF2B5EF4-FFF2-40B4-BE49-F238E27FC236}">
                <a16:creationId xmlns:a16="http://schemas.microsoft.com/office/drawing/2014/main" id="{47EF909E-9681-DDE3-7D83-F5D623B2F13A}"/>
              </a:ext>
            </a:extLst>
          </p:cNvPr>
          <p:cNvPicPr>
            <a:picLocks noChangeAspect="1"/>
          </p:cNvPicPr>
          <p:nvPr/>
        </p:nvPicPr>
        <p:blipFill>
          <a:blip r:embed="rId2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3"/>
              </a:ext>
            </a:extLst>
          </a:blip>
          <a:stretch>
            <a:fillRect/>
          </a:stretch>
        </p:blipFill>
        <p:spPr>
          <a:xfrm>
            <a:off x="2460740" y="4990238"/>
            <a:ext cx="304800" cy="304800"/>
          </a:xfrm>
          <a:prstGeom prst="rect">
            <a:avLst/>
          </a:prstGeom>
        </p:spPr>
      </p:pic>
      <p:pic>
        <p:nvPicPr>
          <p:cNvPr id="464" name="Grafik 463">
            <a:extLst>
              <a:ext uri="{FF2B5EF4-FFF2-40B4-BE49-F238E27FC236}">
                <a16:creationId xmlns:a16="http://schemas.microsoft.com/office/drawing/2014/main" id="{C8ECD78E-770D-7AF6-5D55-7D235D7CA2CA}"/>
              </a:ext>
            </a:extLst>
          </p:cNvPr>
          <p:cNvPicPr>
            <a:picLocks noChangeAspect="1"/>
          </p:cNvPicPr>
          <p:nvPr/>
        </p:nvPicPr>
        <p:blipFill>
          <a:blip r:embed="rId2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5"/>
              </a:ext>
            </a:extLst>
          </a:blip>
          <a:stretch>
            <a:fillRect/>
          </a:stretch>
        </p:blipFill>
        <p:spPr>
          <a:xfrm>
            <a:off x="3239423" y="4990238"/>
            <a:ext cx="304800" cy="304800"/>
          </a:xfrm>
          <a:prstGeom prst="rect">
            <a:avLst/>
          </a:prstGeom>
        </p:spPr>
      </p:pic>
      <p:pic>
        <p:nvPicPr>
          <p:cNvPr id="466" name="Grafik 465">
            <a:extLst>
              <a:ext uri="{FF2B5EF4-FFF2-40B4-BE49-F238E27FC236}">
                <a16:creationId xmlns:a16="http://schemas.microsoft.com/office/drawing/2014/main" id="{56508290-9CF4-B899-A63F-613FFB34285F}"/>
              </a:ext>
            </a:extLst>
          </p:cNvPr>
          <p:cNvPicPr>
            <a:picLocks noChangeAspect="1"/>
          </p:cNvPicPr>
          <p:nvPr/>
        </p:nvPicPr>
        <p:blipFill>
          <a:blip r:embed="rId2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7"/>
              </a:ext>
            </a:extLst>
          </a:blip>
          <a:stretch>
            <a:fillRect/>
          </a:stretch>
        </p:blipFill>
        <p:spPr>
          <a:xfrm>
            <a:off x="4018106" y="4990238"/>
            <a:ext cx="304800" cy="304800"/>
          </a:xfrm>
          <a:prstGeom prst="rect">
            <a:avLst/>
          </a:prstGeom>
        </p:spPr>
      </p:pic>
      <p:pic>
        <p:nvPicPr>
          <p:cNvPr id="468" name="Grafik 467">
            <a:extLst>
              <a:ext uri="{FF2B5EF4-FFF2-40B4-BE49-F238E27FC236}">
                <a16:creationId xmlns:a16="http://schemas.microsoft.com/office/drawing/2014/main" id="{341EA4D5-D44D-1625-27A4-1FA1354E1692}"/>
              </a:ext>
            </a:extLst>
          </p:cNvPr>
          <p:cNvPicPr>
            <a:picLocks noChangeAspect="1"/>
          </p:cNvPicPr>
          <p:nvPr/>
        </p:nvPicPr>
        <p:blipFill>
          <a:blip r:embed="rId2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9"/>
              </a:ext>
            </a:extLst>
          </a:blip>
          <a:stretch>
            <a:fillRect/>
          </a:stretch>
        </p:blipFill>
        <p:spPr>
          <a:xfrm>
            <a:off x="4796789" y="4990238"/>
            <a:ext cx="304800" cy="304800"/>
          </a:xfrm>
          <a:prstGeom prst="rect">
            <a:avLst/>
          </a:prstGeom>
        </p:spPr>
      </p:pic>
      <p:pic>
        <p:nvPicPr>
          <p:cNvPr id="470" name="Grafik 469">
            <a:extLst>
              <a:ext uri="{FF2B5EF4-FFF2-40B4-BE49-F238E27FC236}">
                <a16:creationId xmlns:a16="http://schemas.microsoft.com/office/drawing/2014/main" id="{31888ABC-7977-B165-061E-915184111B50}"/>
              </a:ext>
            </a:extLst>
          </p:cNvPr>
          <p:cNvPicPr>
            <a:picLocks noChangeAspect="1"/>
          </p:cNvPicPr>
          <p:nvPr/>
        </p:nvPicPr>
        <p:blipFill>
          <a:blip r:embed="rId2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1"/>
              </a:ext>
            </a:extLst>
          </a:blip>
          <a:stretch>
            <a:fillRect/>
          </a:stretch>
        </p:blipFill>
        <p:spPr>
          <a:xfrm>
            <a:off x="5575472" y="4990238"/>
            <a:ext cx="304800" cy="304800"/>
          </a:xfrm>
          <a:prstGeom prst="rect">
            <a:avLst/>
          </a:prstGeom>
        </p:spPr>
      </p:pic>
      <p:pic>
        <p:nvPicPr>
          <p:cNvPr id="472" name="Grafik 471">
            <a:extLst>
              <a:ext uri="{FF2B5EF4-FFF2-40B4-BE49-F238E27FC236}">
                <a16:creationId xmlns:a16="http://schemas.microsoft.com/office/drawing/2014/main" id="{9E90840B-F1E6-AFE1-4306-A23F14828938}"/>
              </a:ext>
            </a:extLst>
          </p:cNvPr>
          <p:cNvPicPr>
            <a:picLocks noChangeAspect="1"/>
          </p:cNvPicPr>
          <p:nvPr/>
        </p:nvPicPr>
        <p:blipFill>
          <a:blip r:embed="rId2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3"/>
              </a:ext>
            </a:extLst>
          </a:blip>
          <a:stretch>
            <a:fillRect/>
          </a:stretch>
        </p:blipFill>
        <p:spPr>
          <a:xfrm>
            <a:off x="6354155" y="4990238"/>
            <a:ext cx="304800" cy="304800"/>
          </a:xfrm>
          <a:prstGeom prst="rect">
            <a:avLst/>
          </a:prstGeom>
        </p:spPr>
      </p:pic>
      <p:pic>
        <p:nvPicPr>
          <p:cNvPr id="474" name="Grafik 473">
            <a:extLst>
              <a:ext uri="{FF2B5EF4-FFF2-40B4-BE49-F238E27FC236}">
                <a16:creationId xmlns:a16="http://schemas.microsoft.com/office/drawing/2014/main" id="{7240BA06-1117-D592-7F8D-A57AF62DC12E}"/>
              </a:ext>
            </a:extLst>
          </p:cNvPr>
          <p:cNvPicPr>
            <a:picLocks noChangeAspect="1"/>
          </p:cNvPicPr>
          <p:nvPr/>
        </p:nvPicPr>
        <p:blipFill>
          <a:blip r:embed="rId2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5"/>
              </a:ext>
            </a:extLst>
          </a:blip>
          <a:stretch>
            <a:fillRect/>
          </a:stretch>
        </p:blipFill>
        <p:spPr>
          <a:xfrm>
            <a:off x="7132838" y="4990238"/>
            <a:ext cx="304800" cy="304800"/>
          </a:xfrm>
          <a:prstGeom prst="rect">
            <a:avLst/>
          </a:prstGeom>
        </p:spPr>
      </p:pic>
      <p:pic>
        <p:nvPicPr>
          <p:cNvPr id="476" name="Grafik 475">
            <a:extLst>
              <a:ext uri="{FF2B5EF4-FFF2-40B4-BE49-F238E27FC236}">
                <a16:creationId xmlns:a16="http://schemas.microsoft.com/office/drawing/2014/main" id="{7C167C8F-56CA-E274-DDA8-67E0B5F8692F}"/>
              </a:ext>
            </a:extLst>
          </p:cNvPr>
          <p:cNvPicPr>
            <a:picLocks noChangeAspect="1"/>
          </p:cNvPicPr>
          <p:nvPr/>
        </p:nvPicPr>
        <p:blipFill>
          <a:blip r:embed="rId2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7"/>
              </a:ext>
            </a:extLst>
          </a:blip>
          <a:stretch>
            <a:fillRect/>
          </a:stretch>
        </p:blipFill>
        <p:spPr>
          <a:xfrm>
            <a:off x="7911521" y="4990238"/>
            <a:ext cx="304800" cy="304800"/>
          </a:xfrm>
          <a:prstGeom prst="rect">
            <a:avLst/>
          </a:prstGeom>
        </p:spPr>
      </p:pic>
      <p:pic>
        <p:nvPicPr>
          <p:cNvPr id="478" name="Grafik 477">
            <a:extLst>
              <a:ext uri="{FF2B5EF4-FFF2-40B4-BE49-F238E27FC236}">
                <a16:creationId xmlns:a16="http://schemas.microsoft.com/office/drawing/2014/main" id="{3D4EC77C-211D-0D93-53CF-39E83D18E57A}"/>
              </a:ext>
            </a:extLst>
          </p:cNvPr>
          <p:cNvPicPr>
            <a:picLocks noChangeAspect="1"/>
          </p:cNvPicPr>
          <p:nvPr/>
        </p:nvPicPr>
        <p:blipFill>
          <a:blip r:embed="rId2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9"/>
              </a:ext>
            </a:extLst>
          </a:blip>
          <a:stretch>
            <a:fillRect/>
          </a:stretch>
        </p:blipFill>
        <p:spPr>
          <a:xfrm>
            <a:off x="8690204" y="4990238"/>
            <a:ext cx="304800" cy="304800"/>
          </a:xfrm>
          <a:prstGeom prst="rect">
            <a:avLst/>
          </a:prstGeom>
        </p:spPr>
      </p:pic>
      <p:pic>
        <p:nvPicPr>
          <p:cNvPr id="480" name="Grafik 479">
            <a:extLst>
              <a:ext uri="{FF2B5EF4-FFF2-40B4-BE49-F238E27FC236}">
                <a16:creationId xmlns:a16="http://schemas.microsoft.com/office/drawing/2014/main" id="{113BB693-D635-0212-E2B1-AB90BB38EBFA}"/>
              </a:ext>
            </a:extLst>
          </p:cNvPr>
          <p:cNvPicPr>
            <a:picLocks noChangeAspect="1"/>
          </p:cNvPicPr>
          <p:nvPr/>
        </p:nvPicPr>
        <p:blipFill>
          <a:blip r:embed="rId2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1"/>
              </a:ext>
            </a:extLst>
          </a:blip>
          <a:stretch>
            <a:fillRect/>
          </a:stretch>
        </p:blipFill>
        <p:spPr>
          <a:xfrm>
            <a:off x="9468887" y="4990238"/>
            <a:ext cx="304800" cy="304800"/>
          </a:xfrm>
          <a:prstGeom prst="rect">
            <a:avLst/>
          </a:prstGeom>
        </p:spPr>
      </p:pic>
      <p:pic>
        <p:nvPicPr>
          <p:cNvPr id="482" name="Grafik 481">
            <a:extLst>
              <a:ext uri="{FF2B5EF4-FFF2-40B4-BE49-F238E27FC236}">
                <a16:creationId xmlns:a16="http://schemas.microsoft.com/office/drawing/2014/main" id="{CE024725-76CD-8192-A20D-8783CFAE7F0B}"/>
              </a:ext>
            </a:extLst>
          </p:cNvPr>
          <p:cNvPicPr>
            <a:picLocks noChangeAspect="1"/>
          </p:cNvPicPr>
          <p:nvPr/>
        </p:nvPicPr>
        <p:blipFill>
          <a:blip r:embed="rId2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3"/>
              </a:ext>
            </a:extLst>
          </a:blip>
          <a:stretch>
            <a:fillRect/>
          </a:stretch>
        </p:blipFill>
        <p:spPr>
          <a:xfrm>
            <a:off x="10247570" y="4990238"/>
            <a:ext cx="304800" cy="304800"/>
          </a:xfrm>
          <a:prstGeom prst="rect">
            <a:avLst/>
          </a:prstGeom>
        </p:spPr>
      </p:pic>
      <p:pic>
        <p:nvPicPr>
          <p:cNvPr id="484" name="Grafik 483">
            <a:extLst>
              <a:ext uri="{FF2B5EF4-FFF2-40B4-BE49-F238E27FC236}">
                <a16:creationId xmlns:a16="http://schemas.microsoft.com/office/drawing/2014/main" id="{4E386B0F-20EB-177A-3C2C-12EB11556E3C}"/>
              </a:ext>
            </a:extLst>
          </p:cNvPr>
          <p:cNvPicPr>
            <a:picLocks noChangeAspect="1"/>
          </p:cNvPicPr>
          <p:nvPr/>
        </p:nvPicPr>
        <p:blipFill>
          <a:blip r:embed="rId2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5"/>
              </a:ext>
            </a:extLst>
          </a:blip>
          <a:stretch>
            <a:fillRect/>
          </a:stretch>
        </p:blipFill>
        <p:spPr>
          <a:xfrm>
            <a:off x="11026253" y="4990238"/>
            <a:ext cx="304800" cy="304800"/>
          </a:xfrm>
          <a:prstGeom prst="rect">
            <a:avLst/>
          </a:prstGeom>
        </p:spPr>
      </p:pic>
      <p:pic>
        <p:nvPicPr>
          <p:cNvPr id="486" name="Grafik 485">
            <a:extLst>
              <a:ext uri="{FF2B5EF4-FFF2-40B4-BE49-F238E27FC236}">
                <a16:creationId xmlns:a16="http://schemas.microsoft.com/office/drawing/2014/main" id="{C3B81213-DC7A-AD24-BE16-A6BB824F945C}"/>
              </a:ext>
            </a:extLst>
          </p:cNvPr>
          <p:cNvPicPr>
            <a:picLocks noChangeAspect="1"/>
          </p:cNvPicPr>
          <p:nvPr/>
        </p:nvPicPr>
        <p:blipFill>
          <a:blip r:embed="rId2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7"/>
              </a:ext>
            </a:extLst>
          </a:blip>
          <a:stretch>
            <a:fillRect/>
          </a:stretch>
        </p:blipFill>
        <p:spPr>
          <a:xfrm>
            <a:off x="11804935" y="4990238"/>
            <a:ext cx="304800" cy="304800"/>
          </a:xfrm>
          <a:prstGeom prst="rect">
            <a:avLst/>
          </a:prstGeom>
        </p:spPr>
      </p:pic>
      <p:pic>
        <p:nvPicPr>
          <p:cNvPr id="488" name="Grafik 487">
            <a:extLst>
              <a:ext uri="{FF2B5EF4-FFF2-40B4-BE49-F238E27FC236}">
                <a16:creationId xmlns:a16="http://schemas.microsoft.com/office/drawing/2014/main" id="{84023738-4258-4090-24FE-5D8125ED6A53}"/>
              </a:ext>
            </a:extLst>
          </p:cNvPr>
          <p:cNvPicPr>
            <a:picLocks noChangeAspect="1"/>
          </p:cNvPicPr>
          <p:nvPr/>
        </p:nvPicPr>
        <p:blipFill>
          <a:blip r:embed="rId2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9"/>
              </a:ext>
            </a:extLst>
          </a:blip>
          <a:stretch>
            <a:fillRect/>
          </a:stretch>
        </p:blipFill>
        <p:spPr>
          <a:xfrm>
            <a:off x="124691" y="4990238"/>
            <a:ext cx="304800" cy="304800"/>
          </a:xfrm>
          <a:prstGeom prst="rect">
            <a:avLst/>
          </a:prstGeom>
        </p:spPr>
      </p:pic>
      <p:pic>
        <p:nvPicPr>
          <p:cNvPr id="490" name="Grafik 489">
            <a:extLst>
              <a:ext uri="{FF2B5EF4-FFF2-40B4-BE49-F238E27FC236}">
                <a16:creationId xmlns:a16="http://schemas.microsoft.com/office/drawing/2014/main" id="{F74B1401-C55B-AD34-43C6-A00BE4BF3F5D}"/>
              </a:ext>
            </a:extLst>
          </p:cNvPr>
          <p:cNvPicPr>
            <a:picLocks noChangeAspect="1"/>
          </p:cNvPicPr>
          <p:nvPr/>
        </p:nvPicPr>
        <p:blipFill>
          <a:blip r:embed="rId2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1"/>
              </a:ext>
            </a:extLst>
          </a:blip>
          <a:stretch>
            <a:fillRect/>
          </a:stretch>
        </p:blipFill>
        <p:spPr>
          <a:xfrm>
            <a:off x="903836" y="5652659"/>
            <a:ext cx="304800" cy="304800"/>
          </a:xfrm>
          <a:prstGeom prst="rect">
            <a:avLst/>
          </a:prstGeom>
        </p:spPr>
      </p:pic>
      <p:pic>
        <p:nvPicPr>
          <p:cNvPr id="492" name="Grafik 491">
            <a:extLst>
              <a:ext uri="{FF2B5EF4-FFF2-40B4-BE49-F238E27FC236}">
                <a16:creationId xmlns:a16="http://schemas.microsoft.com/office/drawing/2014/main" id="{1949B2D3-FEE8-6331-6615-B98624A2E521}"/>
              </a:ext>
            </a:extLst>
          </p:cNvPr>
          <p:cNvPicPr>
            <a:picLocks noChangeAspect="1"/>
          </p:cNvPicPr>
          <p:nvPr/>
        </p:nvPicPr>
        <p:blipFill>
          <a:blip r:embed="rId2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3"/>
              </a:ext>
            </a:extLst>
          </a:blip>
          <a:stretch>
            <a:fillRect/>
          </a:stretch>
        </p:blipFill>
        <p:spPr>
          <a:xfrm>
            <a:off x="1682981" y="5652659"/>
            <a:ext cx="304800" cy="304800"/>
          </a:xfrm>
          <a:prstGeom prst="rect">
            <a:avLst/>
          </a:prstGeom>
        </p:spPr>
      </p:pic>
      <p:pic>
        <p:nvPicPr>
          <p:cNvPr id="494" name="Grafik 493">
            <a:extLst>
              <a:ext uri="{FF2B5EF4-FFF2-40B4-BE49-F238E27FC236}">
                <a16:creationId xmlns:a16="http://schemas.microsoft.com/office/drawing/2014/main" id="{E673D2C6-D7C8-657C-F1CC-F1047D598A4C}"/>
              </a:ext>
            </a:extLst>
          </p:cNvPr>
          <p:cNvPicPr>
            <a:picLocks noChangeAspect="1"/>
          </p:cNvPicPr>
          <p:nvPr/>
        </p:nvPicPr>
        <p:blipFill>
          <a:blip r:embed="rId2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5"/>
              </a:ext>
            </a:extLst>
          </a:blip>
          <a:stretch>
            <a:fillRect/>
          </a:stretch>
        </p:blipFill>
        <p:spPr>
          <a:xfrm>
            <a:off x="2462126" y="5652659"/>
            <a:ext cx="304800" cy="304800"/>
          </a:xfrm>
          <a:prstGeom prst="rect">
            <a:avLst/>
          </a:prstGeom>
        </p:spPr>
      </p:pic>
      <p:pic>
        <p:nvPicPr>
          <p:cNvPr id="496" name="Grafik 495">
            <a:extLst>
              <a:ext uri="{FF2B5EF4-FFF2-40B4-BE49-F238E27FC236}">
                <a16:creationId xmlns:a16="http://schemas.microsoft.com/office/drawing/2014/main" id="{4D616851-1520-A4BB-EC79-680EEBCD3D6B}"/>
              </a:ext>
            </a:extLst>
          </p:cNvPr>
          <p:cNvPicPr>
            <a:picLocks noChangeAspect="1"/>
          </p:cNvPicPr>
          <p:nvPr/>
        </p:nvPicPr>
        <p:blipFill>
          <a:blip r:embed="rId2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7"/>
              </a:ext>
            </a:extLst>
          </a:blip>
          <a:stretch>
            <a:fillRect/>
          </a:stretch>
        </p:blipFill>
        <p:spPr>
          <a:xfrm>
            <a:off x="3241271" y="5652659"/>
            <a:ext cx="304800" cy="304800"/>
          </a:xfrm>
          <a:prstGeom prst="rect">
            <a:avLst/>
          </a:prstGeom>
        </p:spPr>
      </p:pic>
      <p:pic>
        <p:nvPicPr>
          <p:cNvPr id="498" name="Grafik 497">
            <a:extLst>
              <a:ext uri="{FF2B5EF4-FFF2-40B4-BE49-F238E27FC236}">
                <a16:creationId xmlns:a16="http://schemas.microsoft.com/office/drawing/2014/main" id="{995CA74D-63FD-F2EC-CC2E-D2BAE0D9ABE3}"/>
              </a:ext>
            </a:extLst>
          </p:cNvPr>
          <p:cNvPicPr>
            <a:picLocks noChangeAspect="1"/>
          </p:cNvPicPr>
          <p:nvPr/>
        </p:nvPicPr>
        <p:blipFill>
          <a:blip r:embed="rId2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9"/>
              </a:ext>
            </a:extLst>
          </a:blip>
          <a:stretch>
            <a:fillRect/>
          </a:stretch>
        </p:blipFill>
        <p:spPr>
          <a:xfrm>
            <a:off x="4020416" y="5652659"/>
            <a:ext cx="304800" cy="304800"/>
          </a:xfrm>
          <a:prstGeom prst="rect">
            <a:avLst/>
          </a:prstGeom>
        </p:spPr>
      </p:pic>
      <p:pic>
        <p:nvPicPr>
          <p:cNvPr id="500" name="Grafik 499">
            <a:extLst>
              <a:ext uri="{FF2B5EF4-FFF2-40B4-BE49-F238E27FC236}">
                <a16:creationId xmlns:a16="http://schemas.microsoft.com/office/drawing/2014/main" id="{DD86BC0A-325C-558B-B4F0-320A05ADF7B1}"/>
              </a:ext>
            </a:extLst>
          </p:cNvPr>
          <p:cNvPicPr>
            <a:picLocks noChangeAspect="1"/>
          </p:cNvPicPr>
          <p:nvPr/>
        </p:nvPicPr>
        <p:blipFill>
          <a:blip r:embed="rId2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1"/>
              </a:ext>
            </a:extLst>
          </a:blip>
          <a:stretch>
            <a:fillRect/>
          </a:stretch>
        </p:blipFill>
        <p:spPr>
          <a:xfrm>
            <a:off x="4799561" y="5652659"/>
            <a:ext cx="304800" cy="304800"/>
          </a:xfrm>
          <a:prstGeom prst="rect">
            <a:avLst/>
          </a:prstGeom>
        </p:spPr>
      </p:pic>
      <p:pic>
        <p:nvPicPr>
          <p:cNvPr id="502" name="Grafik 501">
            <a:extLst>
              <a:ext uri="{FF2B5EF4-FFF2-40B4-BE49-F238E27FC236}">
                <a16:creationId xmlns:a16="http://schemas.microsoft.com/office/drawing/2014/main" id="{429FAEC4-2ED5-E7DE-2D4B-5A6B2D1B7E5C}"/>
              </a:ext>
            </a:extLst>
          </p:cNvPr>
          <p:cNvPicPr>
            <a:picLocks noChangeAspect="1"/>
          </p:cNvPicPr>
          <p:nvPr/>
        </p:nvPicPr>
        <p:blipFill>
          <a:blip r:embed="rId2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3"/>
              </a:ext>
            </a:extLst>
          </a:blip>
          <a:stretch>
            <a:fillRect/>
          </a:stretch>
        </p:blipFill>
        <p:spPr>
          <a:xfrm>
            <a:off x="5578706" y="5652659"/>
            <a:ext cx="304800" cy="304800"/>
          </a:xfrm>
          <a:prstGeom prst="rect">
            <a:avLst/>
          </a:prstGeom>
        </p:spPr>
      </p:pic>
      <p:pic>
        <p:nvPicPr>
          <p:cNvPr id="504" name="Grafik 503">
            <a:extLst>
              <a:ext uri="{FF2B5EF4-FFF2-40B4-BE49-F238E27FC236}">
                <a16:creationId xmlns:a16="http://schemas.microsoft.com/office/drawing/2014/main" id="{75436220-04F3-62C9-4838-4EFC93C5E20E}"/>
              </a:ext>
            </a:extLst>
          </p:cNvPr>
          <p:cNvPicPr>
            <a:picLocks noChangeAspect="1"/>
          </p:cNvPicPr>
          <p:nvPr/>
        </p:nvPicPr>
        <p:blipFill>
          <a:blip r:embed="rId2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5"/>
              </a:ext>
            </a:extLst>
          </a:blip>
          <a:stretch>
            <a:fillRect/>
          </a:stretch>
        </p:blipFill>
        <p:spPr>
          <a:xfrm>
            <a:off x="6357851" y="5652659"/>
            <a:ext cx="304800" cy="304800"/>
          </a:xfrm>
          <a:prstGeom prst="rect">
            <a:avLst/>
          </a:prstGeom>
        </p:spPr>
      </p:pic>
      <p:pic>
        <p:nvPicPr>
          <p:cNvPr id="506" name="Grafik 505">
            <a:extLst>
              <a:ext uri="{FF2B5EF4-FFF2-40B4-BE49-F238E27FC236}">
                <a16:creationId xmlns:a16="http://schemas.microsoft.com/office/drawing/2014/main" id="{2CFD0716-0CEA-94C3-5888-DE33AA00B891}"/>
              </a:ext>
            </a:extLst>
          </p:cNvPr>
          <p:cNvPicPr>
            <a:picLocks noChangeAspect="1"/>
          </p:cNvPicPr>
          <p:nvPr/>
        </p:nvPicPr>
        <p:blipFill>
          <a:blip r:embed="rId2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7"/>
              </a:ext>
            </a:extLst>
          </a:blip>
          <a:stretch>
            <a:fillRect/>
          </a:stretch>
        </p:blipFill>
        <p:spPr>
          <a:xfrm>
            <a:off x="7136996" y="5652659"/>
            <a:ext cx="304800" cy="304800"/>
          </a:xfrm>
          <a:prstGeom prst="rect">
            <a:avLst/>
          </a:prstGeom>
        </p:spPr>
      </p:pic>
      <p:pic>
        <p:nvPicPr>
          <p:cNvPr id="508" name="Grafik 507">
            <a:extLst>
              <a:ext uri="{FF2B5EF4-FFF2-40B4-BE49-F238E27FC236}">
                <a16:creationId xmlns:a16="http://schemas.microsoft.com/office/drawing/2014/main" id="{5D316CEE-6B3F-2041-9C29-EBA7AB11729C}"/>
              </a:ext>
            </a:extLst>
          </p:cNvPr>
          <p:cNvPicPr>
            <a:picLocks noChangeAspect="1"/>
          </p:cNvPicPr>
          <p:nvPr/>
        </p:nvPicPr>
        <p:blipFill>
          <a:blip r:embed="rId2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9"/>
              </a:ext>
            </a:extLst>
          </a:blip>
          <a:stretch>
            <a:fillRect/>
          </a:stretch>
        </p:blipFill>
        <p:spPr>
          <a:xfrm>
            <a:off x="7916141" y="5652659"/>
            <a:ext cx="304800" cy="304800"/>
          </a:xfrm>
          <a:prstGeom prst="rect">
            <a:avLst/>
          </a:prstGeom>
        </p:spPr>
      </p:pic>
      <p:pic>
        <p:nvPicPr>
          <p:cNvPr id="510" name="Grafik 509">
            <a:extLst>
              <a:ext uri="{FF2B5EF4-FFF2-40B4-BE49-F238E27FC236}">
                <a16:creationId xmlns:a16="http://schemas.microsoft.com/office/drawing/2014/main" id="{A5877C6E-2C0D-5580-943A-AD9F9EB5F239}"/>
              </a:ext>
            </a:extLst>
          </p:cNvPr>
          <p:cNvPicPr>
            <a:picLocks noChangeAspect="1"/>
          </p:cNvPicPr>
          <p:nvPr/>
        </p:nvPicPr>
        <p:blipFill>
          <a:blip r:embed="rId2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1"/>
              </a:ext>
            </a:extLst>
          </a:blip>
          <a:stretch>
            <a:fillRect/>
          </a:stretch>
        </p:blipFill>
        <p:spPr>
          <a:xfrm>
            <a:off x="8695286" y="5652659"/>
            <a:ext cx="304800" cy="304800"/>
          </a:xfrm>
          <a:prstGeom prst="rect">
            <a:avLst/>
          </a:prstGeom>
        </p:spPr>
      </p:pic>
      <p:pic>
        <p:nvPicPr>
          <p:cNvPr id="512" name="Grafik 511">
            <a:extLst>
              <a:ext uri="{FF2B5EF4-FFF2-40B4-BE49-F238E27FC236}">
                <a16:creationId xmlns:a16="http://schemas.microsoft.com/office/drawing/2014/main" id="{834D00EA-E0C1-C373-AB96-63EF45FDCB8F}"/>
              </a:ext>
            </a:extLst>
          </p:cNvPr>
          <p:cNvPicPr>
            <a:picLocks noChangeAspect="1"/>
          </p:cNvPicPr>
          <p:nvPr/>
        </p:nvPicPr>
        <p:blipFill>
          <a:blip r:embed="rId2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3"/>
              </a:ext>
            </a:extLst>
          </a:blip>
          <a:stretch>
            <a:fillRect/>
          </a:stretch>
        </p:blipFill>
        <p:spPr>
          <a:xfrm>
            <a:off x="9474431" y="5652659"/>
            <a:ext cx="304800" cy="304800"/>
          </a:xfrm>
          <a:prstGeom prst="rect">
            <a:avLst/>
          </a:prstGeom>
        </p:spPr>
      </p:pic>
      <p:pic>
        <p:nvPicPr>
          <p:cNvPr id="514" name="Grafik 513">
            <a:extLst>
              <a:ext uri="{FF2B5EF4-FFF2-40B4-BE49-F238E27FC236}">
                <a16:creationId xmlns:a16="http://schemas.microsoft.com/office/drawing/2014/main" id="{24828B3C-1CF7-177F-8A94-9146DFB11A45}"/>
              </a:ext>
            </a:extLst>
          </p:cNvPr>
          <p:cNvPicPr>
            <a:picLocks noChangeAspect="1"/>
          </p:cNvPicPr>
          <p:nvPr/>
        </p:nvPicPr>
        <p:blipFill>
          <a:blip r:embed="rId2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5"/>
              </a:ext>
            </a:extLst>
          </a:blip>
          <a:stretch>
            <a:fillRect/>
          </a:stretch>
        </p:blipFill>
        <p:spPr>
          <a:xfrm>
            <a:off x="10253576" y="5652659"/>
            <a:ext cx="304800" cy="304800"/>
          </a:xfrm>
          <a:prstGeom prst="rect">
            <a:avLst/>
          </a:prstGeom>
        </p:spPr>
      </p:pic>
      <p:pic>
        <p:nvPicPr>
          <p:cNvPr id="516" name="Grafik 515">
            <a:extLst>
              <a:ext uri="{FF2B5EF4-FFF2-40B4-BE49-F238E27FC236}">
                <a16:creationId xmlns:a16="http://schemas.microsoft.com/office/drawing/2014/main" id="{CFAB27E0-8DB3-336A-95D9-24AD2F11C177}"/>
              </a:ext>
            </a:extLst>
          </p:cNvPr>
          <p:cNvPicPr>
            <a:picLocks noChangeAspect="1"/>
          </p:cNvPicPr>
          <p:nvPr/>
        </p:nvPicPr>
        <p:blipFill>
          <a:blip r:embed="rId2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7"/>
              </a:ext>
            </a:extLst>
          </a:blip>
          <a:stretch>
            <a:fillRect/>
          </a:stretch>
        </p:blipFill>
        <p:spPr>
          <a:xfrm>
            <a:off x="11032721" y="5652659"/>
            <a:ext cx="304800" cy="304800"/>
          </a:xfrm>
          <a:prstGeom prst="rect">
            <a:avLst/>
          </a:prstGeom>
        </p:spPr>
      </p:pic>
      <p:pic>
        <p:nvPicPr>
          <p:cNvPr id="518" name="Grafik 517">
            <a:extLst>
              <a:ext uri="{FF2B5EF4-FFF2-40B4-BE49-F238E27FC236}">
                <a16:creationId xmlns:a16="http://schemas.microsoft.com/office/drawing/2014/main" id="{1515E7C5-7ED5-3169-B2B9-7120B7D4AA01}"/>
              </a:ext>
            </a:extLst>
          </p:cNvPr>
          <p:cNvPicPr>
            <a:picLocks noChangeAspect="1"/>
          </p:cNvPicPr>
          <p:nvPr/>
        </p:nvPicPr>
        <p:blipFill>
          <a:blip r:embed="rId2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9"/>
              </a:ext>
            </a:extLst>
          </a:blip>
          <a:stretch>
            <a:fillRect/>
          </a:stretch>
        </p:blipFill>
        <p:spPr>
          <a:xfrm>
            <a:off x="11811862" y="5652659"/>
            <a:ext cx="304800" cy="304800"/>
          </a:xfrm>
          <a:prstGeom prst="rect">
            <a:avLst/>
          </a:prstGeom>
        </p:spPr>
      </p:pic>
      <p:pic>
        <p:nvPicPr>
          <p:cNvPr id="520" name="Grafik 519">
            <a:extLst>
              <a:ext uri="{FF2B5EF4-FFF2-40B4-BE49-F238E27FC236}">
                <a16:creationId xmlns:a16="http://schemas.microsoft.com/office/drawing/2014/main" id="{64E94FD8-7810-B195-22DD-5DB8FEDA0691}"/>
              </a:ext>
            </a:extLst>
          </p:cNvPr>
          <p:cNvPicPr>
            <a:picLocks noChangeAspect="1"/>
          </p:cNvPicPr>
          <p:nvPr/>
        </p:nvPicPr>
        <p:blipFill>
          <a:blip r:embed="rId3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1"/>
              </a:ext>
            </a:extLst>
          </a:blip>
          <a:stretch>
            <a:fillRect/>
          </a:stretch>
        </p:blipFill>
        <p:spPr>
          <a:xfrm>
            <a:off x="124691" y="5652659"/>
            <a:ext cx="304800" cy="304800"/>
          </a:xfrm>
          <a:prstGeom prst="rect">
            <a:avLst/>
          </a:prstGeom>
        </p:spPr>
      </p:pic>
      <p:pic>
        <p:nvPicPr>
          <p:cNvPr id="522" name="Grafik 521">
            <a:extLst>
              <a:ext uri="{FF2B5EF4-FFF2-40B4-BE49-F238E27FC236}">
                <a16:creationId xmlns:a16="http://schemas.microsoft.com/office/drawing/2014/main" id="{17808A4C-9745-CAEF-61BF-FEDC707DC605}"/>
              </a:ext>
            </a:extLst>
          </p:cNvPr>
          <p:cNvPicPr>
            <a:picLocks noChangeAspect="1"/>
          </p:cNvPicPr>
          <p:nvPr/>
        </p:nvPicPr>
        <p:blipFill>
          <a:blip r:embed="rId3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3"/>
              </a:ext>
            </a:extLst>
          </a:blip>
          <a:stretch>
            <a:fillRect/>
          </a:stretch>
        </p:blipFill>
        <p:spPr>
          <a:xfrm>
            <a:off x="902450" y="6315080"/>
            <a:ext cx="304800" cy="304800"/>
          </a:xfrm>
          <a:prstGeom prst="rect">
            <a:avLst/>
          </a:prstGeom>
        </p:spPr>
      </p:pic>
      <p:pic>
        <p:nvPicPr>
          <p:cNvPr id="524" name="Grafik 523">
            <a:extLst>
              <a:ext uri="{FF2B5EF4-FFF2-40B4-BE49-F238E27FC236}">
                <a16:creationId xmlns:a16="http://schemas.microsoft.com/office/drawing/2014/main" id="{6CE5040A-4392-768C-55A9-F55EC7730B10}"/>
              </a:ext>
            </a:extLst>
          </p:cNvPr>
          <p:cNvPicPr>
            <a:picLocks noChangeAspect="1"/>
          </p:cNvPicPr>
          <p:nvPr/>
        </p:nvPicPr>
        <p:blipFill>
          <a:blip r:embed="rId30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5"/>
              </a:ext>
            </a:extLst>
          </a:blip>
          <a:stretch>
            <a:fillRect/>
          </a:stretch>
        </p:blipFill>
        <p:spPr>
          <a:xfrm>
            <a:off x="1680209" y="6315080"/>
            <a:ext cx="304800" cy="304800"/>
          </a:xfrm>
          <a:prstGeom prst="rect">
            <a:avLst/>
          </a:prstGeom>
        </p:spPr>
      </p:pic>
      <p:pic>
        <p:nvPicPr>
          <p:cNvPr id="526" name="Grafik 525">
            <a:extLst>
              <a:ext uri="{FF2B5EF4-FFF2-40B4-BE49-F238E27FC236}">
                <a16:creationId xmlns:a16="http://schemas.microsoft.com/office/drawing/2014/main" id="{5C3ED874-4FCC-BA86-52D6-2F80491CD078}"/>
              </a:ext>
            </a:extLst>
          </p:cNvPr>
          <p:cNvPicPr>
            <a:picLocks noChangeAspect="1"/>
          </p:cNvPicPr>
          <p:nvPr/>
        </p:nvPicPr>
        <p:blipFill>
          <a:blip r:embed="rId30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7"/>
              </a:ext>
            </a:extLst>
          </a:blip>
          <a:stretch>
            <a:fillRect/>
          </a:stretch>
        </p:blipFill>
        <p:spPr>
          <a:xfrm>
            <a:off x="2457968" y="6315080"/>
            <a:ext cx="304800" cy="304800"/>
          </a:xfrm>
          <a:prstGeom prst="rect">
            <a:avLst/>
          </a:prstGeom>
        </p:spPr>
      </p:pic>
      <p:pic>
        <p:nvPicPr>
          <p:cNvPr id="528" name="Grafik 527">
            <a:extLst>
              <a:ext uri="{FF2B5EF4-FFF2-40B4-BE49-F238E27FC236}">
                <a16:creationId xmlns:a16="http://schemas.microsoft.com/office/drawing/2014/main" id="{9E14DF8D-1DE1-5D6D-FD03-18BE1E69C894}"/>
              </a:ext>
            </a:extLst>
          </p:cNvPr>
          <p:cNvPicPr>
            <a:picLocks noChangeAspect="1"/>
          </p:cNvPicPr>
          <p:nvPr/>
        </p:nvPicPr>
        <p:blipFill>
          <a:blip r:embed="rId30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9"/>
              </a:ext>
            </a:extLst>
          </a:blip>
          <a:stretch>
            <a:fillRect/>
          </a:stretch>
        </p:blipFill>
        <p:spPr>
          <a:xfrm>
            <a:off x="3235727" y="6315080"/>
            <a:ext cx="304800" cy="304800"/>
          </a:xfrm>
          <a:prstGeom prst="rect">
            <a:avLst/>
          </a:prstGeom>
        </p:spPr>
      </p:pic>
      <p:pic>
        <p:nvPicPr>
          <p:cNvPr id="530" name="Grafik 529">
            <a:extLst>
              <a:ext uri="{FF2B5EF4-FFF2-40B4-BE49-F238E27FC236}">
                <a16:creationId xmlns:a16="http://schemas.microsoft.com/office/drawing/2014/main" id="{9431FBB7-8207-99E8-3861-3BBBF4027E44}"/>
              </a:ext>
            </a:extLst>
          </p:cNvPr>
          <p:cNvPicPr>
            <a:picLocks noChangeAspect="1"/>
          </p:cNvPicPr>
          <p:nvPr/>
        </p:nvPicPr>
        <p:blipFill>
          <a:blip r:embed="rId3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1"/>
              </a:ext>
            </a:extLst>
          </a:blip>
          <a:stretch>
            <a:fillRect/>
          </a:stretch>
        </p:blipFill>
        <p:spPr>
          <a:xfrm>
            <a:off x="4013486" y="6315080"/>
            <a:ext cx="304800" cy="304800"/>
          </a:xfrm>
          <a:prstGeom prst="rect">
            <a:avLst/>
          </a:prstGeom>
        </p:spPr>
      </p:pic>
      <p:pic>
        <p:nvPicPr>
          <p:cNvPr id="532" name="Grafik 531">
            <a:extLst>
              <a:ext uri="{FF2B5EF4-FFF2-40B4-BE49-F238E27FC236}">
                <a16:creationId xmlns:a16="http://schemas.microsoft.com/office/drawing/2014/main" id="{3508B12F-A64B-0FE6-E58F-179AADA24EE9}"/>
              </a:ext>
            </a:extLst>
          </p:cNvPr>
          <p:cNvPicPr>
            <a:picLocks noChangeAspect="1"/>
          </p:cNvPicPr>
          <p:nvPr/>
        </p:nvPicPr>
        <p:blipFill>
          <a:blip r:embed="rId3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3"/>
              </a:ext>
            </a:extLst>
          </a:blip>
          <a:stretch>
            <a:fillRect/>
          </a:stretch>
        </p:blipFill>
        <p:spPr>
          <a:xfrm>
            <a:off x="4791245" y="6315080"/>
            <a:ext cx="304800" cy="304800"/>
          </a:xfrm>
          <a:prstGeom prst="rect">
            <a:avLst/>
          </a:prstGeom>
        </p:spPr>
      </p:pic>
      <p:pic>
        <p:nvPicPr>
          <p:cNvPr id="534" name="Grafik 533">
            <a:extLst>
              <a:ext uri="{FF2B5EF4-FFF2-40B4-BE49-F238E27FC236}">
                <a16:creationId xmlns:a16="http://schemas.microsoft.com/office/drawing/2014/main" id="{436AF544-AAAE-C928-C128-70D2ABF5A83A}"/>
              </a:ext>
            </a:extLst>
          </p:cNvPr>
          <p:cNvPicPr>
            <a:picLocks noChangeAspect="1"/>
          </p:cNvPicPr>
          <p:nvPr/>
        </p:nvPicPr>
        <p:blipFill>
          <a:blip r:embed="rId3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5"/>
              </a:ext>
            </a:extLst>
          </a:blip>
          <a:stretch>
            <a:fillRect/>
          </a:stretch>
        </p:blipFill>
        <p:spPr>
          <a:xfrm>
            <a:off x="5569004" y="6315080"/>
            <a:ext cx="304800" cy="304800"/>
          </a:xfrm>
          <a:prstGeom prst="rect">
            <a:avLst/>
          </a:prstGeom>
        </p:spPr>
      </p:pic>
      <p:pic>
        <p:nvPicPr>
          <p:cNvPr id="536" name="Grafik 535">
            <a:extLst>
              <a:ext uri="{FF2B5EF4-FFF2-40B4-BE49-F238E27FC236}">
                <a16:creationId xmlns:a16="http://schemas.microsoft.com/office/drawing/2014/main" id="{EF2513C8-734B-CDCD-20A1-139F29DC6B6D}"/>
              </a:ext>
            </a:extLst>
          </p:cNvPr>
          <p:cNvPicPr>
            <a:picLocks noChangeAspect="1"/>
          </p:cNvPicPr>
          <p:nvPr/>
        </p:nvPicPr>
        <p:blipFill>
          <a:blip r:embed="rId3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7"/>
              </a:ext>
            </a:extLst>
          </a:blip>
          <a:stretch>
            <a:fillRect/>
          </a:stretch>
        </p:blipFill>
        <p:spPr>
          <a:xfrm>
            <a:off x="6346763" y="6315080"/>
            <a:ext cx="304800" cy="304800"/>
          </a:xfrm>
          <a:prstGeom prst="rect">
            <a:avLst/>
          </a:prstGeom>
        </p:spPr>
      </p:pic>
      <p:pic>
        <p:nvPicPr>
          <p:cNvPr id="538" name="Grafik 537">
            <a:extLst>
              <a:ext uri="{FF2B5EF4-FFF2-40B4-BE49-F238E27FC236}">
                <a16:creationId xmlns:a16="http://schemas.microsoft.com/office/drawing/2014/main" id="{F28B68C8-0699-4BAA-DE4E-4ADDFCA36E81}"/>
              </a:ext>
            </a:extLst>
          </p:cNvPr>
          <p:cNvPicPr>
            <a:picLocks noChangeAspect="1"/>
          </p:cNvPicPr>
          <p:nvPr/>
        </p:nvPicPr>
        <p:blipFill>
          <a:blip r:embed="rId3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9"/>
              </a:ext>
            </a:extLst>
          </a:blip>
          <a:stretch>
            <a:fillRect/>
          </a:stretch>
        </p:blipFill>
        <p:spPr>
          <a:xfrm>
            <a:off x="7124522" y="6315080"/>
            <a:ext cx="304800" cy="304800"/>
          </a:xfrm>
          <a:prstGeom prst="rect">
            <a:avLst/>
          </a:prstGeom>
        </p:spPr>
      </p:pic>
      <p:pic>
        <p:nvPicPr>
          <p:cNvPr id="540" name="Grafik 539">
            <a:extLst>
              <a:ext uri="{FF2B5EF4-FFF2-40B4-BE49-F238E27FC236}">
                <a16:creationId xmlns:a16="http://schemas.microsoft.com/office/drawing/2014/main" id="{2A6EA920-A30C-AC25-E144-C97F349F2D1E}"/>
              </a:ext>
            </a:extLst>
          </p:cNvPr>
          <p:cNvPicPr>
            <a:picLocks noChangeAspect="1"/>
          </p:cNvPicPr>
          <p:nvPr/>
        </p:nvPicPr>
        <p:blipFill>
          <a:blip r:embed="rId3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1"/>
              </a:ext>
            </a:extLst>
          </a:blip>
          <a:stretch>
            <a:fillRect/>
          </a:stretch>
        </p:blipFill>
        <p:spPr>
          <a:xfrm>
            <a:off x="7902281" y="6315080"/>
            <a:ext cx="304800" cy="304800"/>
          </a:xfrm>
          <a:prstGeom prst="rect">
            <a:avLst/>
          </a:prstGeom>
        </p:spPr>
      </p:pic>
      <p:pic>
        <p:nvPicPr>
          <p:cNvPr id="542" name="Grafik 541">
            <a:extLst>
              <a:ext uri="{FF2B5EF4-FFF2-40B4-BE49-F238E27FC236}">
                <a16:creationId xmlns:a16="http://schemas.microsoft.com/office/drawing/2014/main" id="{0D61BCD0-1CEE-0D6B-7A27-EAC2F10873A5}"/>
              </a:ext>
            </a:extLst>
          </p:cNvPr>
          <p:cNvPicPr>
            <a:picLocks noChangeAspect="1"/>
          </p:cNvPicPr>
          <p:nvPr/>
        </p:nvPicPr>
        <p:blipFill>
          <a:blip r:embed="rId3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3"/>
              </a:ext>
            </a:extLst>
          </a:blip>
          <a:stretch>
            <a:fillRect/>
          </a:stretch>
        </p:blipFill>
        <p:spPr>
          <a:xfrm>
            <a:off x="8680040" y="6315080"/>
            <a:ext cx="304800" cy="304800"/>
          </a:xfrm>
          <a:prstGeom prst="rect">
            <a:avLst/>
          </a:prstGeom>
        </p:spPr>
      </p:pic>
      <p:pic>
        <p:nvPicPr>
          <p:cNvPr id="544" name="Grafik 543">
            <a:extLst>
              <a:ext uri="{FF2B5EF4-FFF2-40B4-BE49-F238E27FC236}">
                <a16:creationId xmlns:a16="http://schemas.microsoft.com/office/drawing/2014/main" id="{3708D15E-D075-36F3-3155-9CCEB53C59FF}"/>
              </a:ext>
            </a:extLst>
          </p:cNvPr>
          <p:cNvPicPr>
            <a:picLocks noChangeAspect="1"/>
          </p:cNvPicPr>
          <p:nvPr/>
        </p:nvPicPr>
        <p:blipFill>
          <a:blip r:embed="rId3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5"/>
              </a:ext>
            </a:extLst>
          </a:blip>
          <a:stretch>
            <a:fillRect/>
          </a:stretch>
        </p:blipFill>
        <p:spPr>
          <a:xfrm>
            <a:off x="9457799" y="6315080"/>
            <a:ext cx="304800" cy="304800"/>
          </a:xfrm>
          <a:prstGeom prst="rect">
            <a:avLst/>
          </a:prstGeom>
        </p:spPr>
      </p:pic>
      <p:pic>
        <p:nvPicPr>
          <p:cNvPr id="546" name="Grafik 545">
            <a:extLst>
              <a:ext uri="{FF2B5EF4-FFF2-40B4-BE49-F238E27FC236}">
                <a16:creationId xmlns:a16="http://schemas.microsoft.com/office/drawing/2014/main" id="{8169335C-D9C7-9CB9-C1C3-B2F778E6BF7C}"/>
              </a:ext>
            </a:extLst>
          </p:cNvPr>
          <p:cNvPicPr>
            <a:picLocks noChangeAspect="1"/>
          </p:cNvPicPr>
          <p:nvPr/>
        </p:nvPicPr>
        <p:blipFill>
          <a:blip r:embed="rId3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7"/>
              </a:ext>
            </a:extLst>
          </a:blip>
          <a:stretch>
            <a:fillRect/>
          </a:stretch>
        </p:blipFill>
        <p:spPr>
          <a:xfrm>
            <a:off x="10235558" y="6315080"/>
            <a:ext cx="304800" cy="304800"/>
          </a:xfrm>
          <a:prstGeom prst="rect">
            <a:avLst/>
          </a:prstGeom>
        </p:spPr>
      </p:pic>
      <p:pic>
        <p:nvPicPr>
          <p:cNvPr id="548" name="Grafik 547">
            <a:extLst>
              <a:ext uri="{FF2B5EF4-FFF2-40B4-BE49-F238E27FC236}">
                <a16:creationId xmlns:a16="http://schemas.microsoft.com/office/drawing/2014/main" id="{3755901A-A46B-60C8-C1E3-B427F3ABF93E}"/>
              </a:ext>
            </a:extLst>
          </p:cNvPr>
          <p:cNvPicPr>
            <a:picLocks noChangeAspect="1"/>
          </p:cNvPicPr>
          <p:nvPr/>
        </p:nvPicPr>
        <p:blipFill>
          <a:blip r:embed="rId3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9"/>
              </a:ext>
            </a:extLst>
          </a:blip>
          <a:stretch>
            <a:fillRect/>
          </a:stretch>
        </p:blipFill>
        <p:spPr>
          <a:xfrm>
            <a:off x="11013317" y="6315080"/>
            <a:ext cx="304800" cy="304800"/>
          </a:xfrm>
          <a:prstGeom prst="rect">
            <a:avLst/>
          </a:prstGeom>
        </p:spPr>
      </p:pic>
      <p:pic>
        <p:nvPicPr>
          <p:cNvPr id="550" name="Grafik 549">
            <a:extLst>
              <a:ext uri="{FF2B5EF4-FFF2-40B4-BE49-F238E27FC236}">
                <a16:creationId xmlns:a16="http://schemas.microsoft.com/office/drawing/2014/main" id="{D6A1F039-5E60-805E-9AEA-9BF5F750D6B2}"/>
              </a:ext>
            </a:extLst>
          </p:cNvPr>
          <p:cNvPicPr>
            <a:picLocks noChangeAspect="1"/>
          </p:cNvPicPr>
          <p:nvPr/>
        </p:nvPicPr>
        <p:blipFill>
          <a:blip r:embed="rId3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1"/>
              </a:ext>
            </a:extLst>
          </a:blip>
          <a:stretch>
            <a:fillRect/>
          </a:stretch>
        </p:blipFill>
        <p:spPr>
          <a:xfrm>
            <a:off x="11791080" y="6315080"/>
            <a:ext cx="304800" cy="304800"/>
          </a:xfrm>
          <a:prstGeom prst="rect">
            <a:avLst/>
          </a:prstGeom>
        </p:spPr>
      </p:pic>
      <p:pic>
        <p:nvPicPr>
          <p:cNvPr id="552" name="Grafik 551">
            <a:extLst>
              <a:ext uri="{FF2B5EF4-FFF2-40B4-BE49-F238E27FC236}">
                <a16:creationId xmlns:a16="http://schemas.microsoft.com/office/drawing/2014/main" id="{C93E2CBC-6DE5-B2D0-0290-BDB35959A4D9}"/>
              </a:ext>
            </a:extLst>
          </p:cNvPr>
          <p:cNvPicPr>
            <a:picLocks noChangeAspect="1"/>
          </p:cNvPicPr>
          <p:nvPr/>
        </p:nvPicPr>
        <p:blipFill>
          <a:blip r:embed="rId3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3"/>
              </a:ext>
            </a:extLst>
          </a:blip>
          <a:stretch>
            <a:fillRect/>
          </a:stretch>
        </p:blipFill>
        <p:spPr>
          <a:xfrm>
            <a:off x="124691" y="631508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04364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rafik 144">
            <a:extLst>
              <a:ext uri="{FF2B5EF4-FFF2-40B4-BE49-F238E27FC236}">
                <a16:creationId xmlns:a16="http://schemas.microsoft.com/office/drawing/2014/main" id="{6B5B7233-567C-00A2-39BE-289B4A2D0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8255" y="148937"/>
            <a:ext cx="304800" cy="304800"/>
          </a:xfrm>
          <a:prstGeom prst="rect">
            <a:avLst/>
          </a:prstGeom>
        </p:spPr>
      </p:pic>
      <p:pic>
        <p:nvPicPr>
          <p:cNvPr id="147" name="Grafik 146">
            <a:extLst>
              <a:ext uri="{FF2B5EF4-FFF2-40B4-BE49-F238E27FC236}">
                <a16:creationId xmlns:a16="http://schemas.microsoft.com/office/drawing/2014/main" id="{39797EB5-36B1-3464-BC86-4206F8DFA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90255" y="148937"/>
            <a:ext cx="304800" cy="304800"/>
          </a:xfrm>
          <a:prstGeom prst="rect">
            <a:avLst/>
          </a:prstGeom>
        </p:spPr>
      </p:pic>
      <p:pic>
        <p:nvPicPr>
          <p:cNvPr id="149" name="Grafik 148">
            <a:extLst>
              <a:ext uri="{FF2B5EF4-FFF2-40B4-BE49-F238E27FC236}">
                <a16:creationId xmlns:a16="http://schemas.microsoft.com/office/drawing/2014/main" id="{A19B4E17-BAAF-9190-5A2F-BF18C825D3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52255" y="148937"/>
            <a:ext cx="304800" cy="304800"/>
          </a:xfrm>
          <a:prstGeom prst="rect">
            <a:avLst/>
          </a:prstGeom>
        </p:spPr>
      </p:pic>
      <p:pic>
        <p:nvPicPr>
          <p:cNvPr id="151" name="Grafik 150">
            <a:extLst>
              <a:ext uri="{FF2B5EF4-FFF2-40B4-BE49-F238E27FC236}">
                <a16:creationId xmlns:a16="http://schemas.microsoft.com/office/drawing/2014/main" id="{F902585D-5BED-72B8-7BAD-A11F53D992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14255" y="148937"/>
            <a:ext cx="304800" cy="304800"/>
          </a:xfrm>
          <a:prstGeom prst="rect">
            <a:avLst/>
          </a:prstGeom>
        </p:spPr>
      </p:pic>
      <p:pic>
        <p:nvPicPr>
          <p:cNvPr id="153" name="Grafik 152">
            <a:extLst>
              <a:ext uri="{FF2B5EF4-FFF2-40B4-BE49-F238E27FC236}">
                <a16:creationId xmlns:a16="http://schemas.microsoft.com/office/drawing/2014/main" id="{4984B9BF-A6EE-F158-9166-AFDF4664C8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976255" y="148937"/>
            <a:ext cx="304800" cy="304800"/>
          </a:xfrm>
          <a:prstGeom prst="rect">
            <a:avLst/>
          </a:prstGeom>
        </p:spPr>
      </p:pic>
      <p:pic>
        <p:nvPicPr>
          <p:cNvPr id="155" name="Grafik 154">
            <a:extLst>
              <a:ext uri="{FF2B5EF4-FFF2-40B4-BE49-F238E27FC236}">
                <a16:creationId xmlns:a16="http://schemas.microsoft.com/office/drawing/2014/main" id="{D94EBEA3-B02F-99B9-BAF3-44DE7A6C77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738255" y="148937"/>
            <a:ext cx="304800" cy="304800"/>
          </a:xfrm>
          <a:prstGeom prst="rect">
            <a:avLst/>
          </a:prstGeom>
        </p:spPr>
      </p:pic>
      <p:pic>
        <p:nvPicPr>
          <p:cNvPr id="157" name="Grafik 156">
            <a:extLst>
              <a:ext uri="{FF2B5EF4-FFF2-40B4-BE49-F238E27FC236}">
                <a16:creationId xmlns:a16="http://schemas.microsoft.com/office/drawing/2014/main" id="{BFA40A43-CDCD-82F9-D834-4F167820F86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500255" y="148937"/>
            <a:ext cx="304800" cy="304800"/>
          </a:xfrm>
          <a:prstGeom prst="rect">
            <a:avLst/>
          </a:prstGeom>
        </p:spPr>
      </p:pic>
      <p:pic>
        <p:nvPicPr>
          <p:cNvPr id="159" name="Grafik 158">
            <a:extLst>
              <a:ext uri="{FF2B5EF4-FFF2-40B4-BE49-F238E27FC236}">
                <a16:creationId xmlns:a16="http://schemas.microsoft.com/office/drawing/2014/main" id="{728007D6-CF91-F293-61F2-4BF0EB9D962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262255" y="148937"/>
            <a:ext cx="304800" cy="304800"/>
          </a:xfrm>
          <a:prstGeom prst="rect">
            <a:avLst/>
          </a:prstGeom>
        </p:spPr>
      </p:pic>
      <p:pic>
        <p:nvPicPr>
          <p:cNvPr id="161" name="Grafik 160">
            <a:extLst>
              <a:ext uri="{FF2B5EF4-FFF2-40B4-BE49-F238E27FC236}">
                <a16:creationId xmlns:a16="http://schemas.microsoft.com/office/drawing/2014/main" id="{AD3BDC2B-3587-8533-3B3C-FD547E851B5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024255" y="148937"/>
            <a:ext cx="304800" cy="304800"/>
          </a:xfrm>
          <a:prstGeom prst="rect">
            <a:avLst/>
          </a:prstGeom>
        </p:spPr>
      </p:pic>
      <p:pic>
        <p:nvPicPr>
          <p:cNvPr id="163" name="Grafik 162">
            <a:extLst>
              <a:ext uri="{FF2B5EF4-FFF2-40B4-BE49-F238E27FC236}">
                <a16:creationId xmlns:a16="http://schemas.microsoft.com/office/drawing/2014/main" id="{8FE7D0FE-93EC-F4AF-1E3C-FEC2931A12B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786255" y="148937"/>
            <a:ext cx="304800" cy="304800"/>
          </a:xfrm>
          <a:prstGeom prst="rect">
            <a:avLst/>
          </a:prstGeom>
        </p:spPr>
      </p:pic>
      <p:pic>
        <p:nvPicPr>
          <p:cNvPr id="165" name="Grafik 164">
            <a:extLst>
              <a:ext uri="{FF2B5EF4-FFF2-40B4-BE49-F238E27FC236}">
                <a16:creationId xmlns:a16="http://schemas.microsoft.com/office/drawing/2014/main" id="{3B35193B-D1D3-0533-388E-5ED71127B81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548255" y="148937"/>
            <a:ext cx="304800" cy="304800"/>
          </a:xfrm>
          <a:prstGeom prst="rect">
            <a:avLst/>
          </a:prstGeom>
        </p:spPr>
      </p:pic>
      <p:pic>
        <p:nvPicPr>
          <p:cNvPr id="167" name="Grafik 166">
            <a:extLst>
              <a:ext uri="{FF2B5EF4-FFF2-40B4-BE49-F238E27FC236}">
                <a16:creationId xmlns:a16="http://schemas.microsoft.com/office/drawing/2014/main" id="{7E457790-9DBF-45E0-8A06-9A2B111E327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9310255" y="148937"/>
            <a:ext cx="304800" cy="304800"/>
          </a:xfrm>
          <a:prstGeom prst="rect">
            <a:avLst/>
          </a:prstGeom>
        </p:spPr>
      </p:pic>
      <p:pic>
        <p:nvPicPr>
          <p:cNvPr id="169" name="Grafik 168">
            <a:extLst>
              <a:ext uri="{FF2B5EF4-FFF2-40B4-BE49-F238E27FC236}">
                <a16:creationId xmlns:a16="http://schemas.microsoft.com/office/drawing/2014/main" id="{3B7CCC49-7DFB-5C3F-C207-A64BE407788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0072255" y="148937"/>
            <a:ext cx="304800" cy="304800"/>
          </a:xfrm>
          <a:prstGeom prst="rect">
            <a:avLst/>
          </a:prstGeom>
        </p:spPr>
      </p:pic>
      <p:pic>
        <p:nvPicPr>
          <p:cNvPr id="171" name="Grafik 170">
            <a:extLst>
              <a:ext uri="{FF2B5EF4-FFF2-40B4-BE49-F238E27FC236}">
                <a16:creationId xmlns:a16="http://schemas.microsoft.com/office/drawing/2014/main" id="{AE0C6C3A-C493-42CB-8E20-89387FDF78A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0834255" y="148937"/>
            <a:ext cx="304800" cy="304800"/>
          </a:xfrm>
          <a:prstGeom prst="rect">
            <a:avLst/>
          </a:prstGeom>
        </p:spPr>
      </p:pic>
      <p:pic>
        <p:nvPicPr>
          <p:cNvPr id="173" name="Grafik 172">
            <a:extLst>
              <a:ext uri="{FF2B5EF4-FFF2-40B4-BE49-F238E27FC236}">
                <a16:creationId xmlns:a16="http://schemas.microsoft.com/office/drawing/2014/main" id="{0074F256-0623-EED9-A7A8-35042AE4CF1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1596255" y="148937"/>
            <a:ext cx="304800" cy="304800"/>
          </a:xfrm>
          <a:prstGeom prst="rect">
            <a:avLst/>
          </a:prstGeom>
        </p:spPr>
      </p:pic>
      <p:pic>
        <p:nvPicPr>
          <p:cNvPr id="175" name="Grafik 174">
            <a:extLst>
              <a:ext uri="{FF2B5EF4-FFF2-40B4-BE49-F238E27FC236}">
                <a16:creationId xmlns:a16="http://schemas.microsoft.com/office/drawing/2014/main" id="{EBA46CCC-5FC6-E884-9F85-EF0E45971E8F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66255" y="148937"/>
            <a:ext cx="304800" cy="304800"/>
          </a:xfrm>
          <a:prstGeom prst="rect">
            <a:avLst/>
          </a:prstGeom>
        </p:spPr>
      </p:pic>
      <p:pic>
        <p:nvPicPr>
          <p:cNvPr id="177" name="Grafik 176">
            <a:extLst>
              <a:ext uri="{FF2B5EF4-FFF2-40B4-BE49-F238E27FC236}">
                <a16:creationId xmlns:a16="http://schemas.microsoft.com/office/drawing/2014/main" id="{D2FE4979-045D-8817-E016-2633445ADC7F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28255" y="772391"/>
            <a:ext cx="304800" cy="304800"/>
          </a:xfrm>
          <a:prstGeom prst="rect">
            <a:avLst/>
          </a:prstGeom>
        </p:spPr>
      </p:pic>
      <p:pic>
        <p:nvPicPr>
          <p:cNvPr id="179" name="Grafik 178">
            <a:extLst>
              <a:ext uri="{FF2B5EF4-FFF2-40B4-BE49-F238E27FC236}">
                <a16:creationId xmlns:a16="http://schemas.microsoft.com/office/drawing/2014/main" id="{A6477625-8095-8D9B-BDD2-F057038D9026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690255" y="772391"/>
            <a:ext cx="304800" cy="304800"/>
          </a:xfrm>
          <a:prstGeom prst="rect">
            <a:avLst/>
          </a:prstGeom>
        </p:spPr>
      </p:pic>
      <p:pic>
        <p:nvPicPr>
          <p:cNvPr id="181" name="Grafik 180">
            <a:extLst>
              <a:ext uri="{FF2B5EF4-FFF2-40B4-BE49-F238E27FC236}">
                <a16:creationId xmlns:a16="http://schemas.microsoft.com/office/drawing/2014/main" id="{B0F6CEC7-CB9C-4E62-897E-3009C7CCAF3F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2452255" y="772391"/>
            <a:ext cx="304800" cy="304800"/>
          </a:xfrm>
          <a:prstGeom prst="rect">
            <a:avLst/>
          </a:prstGeom>
        </p:spPr>
      </p:pic>
      <p:pic>
        <p:nvPicPr>
          <p:cNvPr id="183" name="Grafik 182">
            <a:extLst>
              <a:ext uri="{FF2B5EF4-FFF2-40B4-BE49-F238E27FC236}">
                <a16:creationId xmlns:a16="http://schemas.microsoft.com/office/drawing/2014/main" id="{AF506BF2-0BD6-EA51-898D-9EABE2FFB8C0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3214255" y="772391"/>
            <a:ext cx="304800" cy="304800"/>
          </a:xfrm>
          <a:prstGeom prst="rect">
            <a:avLst/>
          </a:prstGeom>
        </p:spPr>
      </p:pic>
      <p:pic>
        <p:nvPicPr>
          <p:cNvPr id="185" name="Grafik 184">
            <a:extLst>
              <a:ext uri="{FF2B5EF4-FFF2-40B4-BE49-F238E27FC236}">
                <a16:creationId xmlns:a16="http://schemas.microsoft.com/office/drawing/2014/main" id="{31E2C347-6AAA-213B-CC5B-BF1D5FCA2B4B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3976255" y="772391"/>
            <a:ext cx="304800" cy="304800"/>
          </a:xfrm>
          <a:prstGeom prst="rect">
            <a:avLst/>
          </a:prstGeom>
        </p:spPr>
      </p:pic>
      <p:pic>
        <p:nvPicPr>
          <p:cNvPr id="187" name="Grafik 186">
            <a:extLst>
              <a:ext uri="{FF2B5EF4-FFF2-40B4-BE49-F238E27FC236}">
                <a16:creationId xmlns:a16="http://schemas.microsoft.com/office/drawing/2014/main" id="{812C21CE-7CDC-F7DC-84DD-F2F83DC727D8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4738255" y="772391"/>
            <a:ext cx="304800" cy="304800"/>
          </a:xfrm>
          <a:prstGeom prst="rect">
            <a:avLst/>
          </a:prstGeom>
        </p:spPr>
      </p:pic>
      <p:pic>
        <p:nvPicPr>
          <p:cNvPr id="189" name="Grafik 188">
            <a:extLst>
              <a:ext uri="{FF2B5EF4-FFF2-40B4-BE49-F238E27FC236}">
                <a16:creationId xmlns:a16="http://schemas.microsoft.com/office/drawing/2014/main" id="{54032685-564A-BA1C-B7D4-2019C76A79D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5500255" y="772391"/>
            <a:ext cx="304800" cy="304800"/>
          </a:xfrm>
          <a:prstGeom prst="rect">
            <a:avLst/>
          </a:prstGeom>
        </p:spPr>
      </p:pic>
      <p:pic>
        <p:nvPicPr>
          <p:cNvPr id="191" name="Grafik 190">
            <a:extLst>
              <a:ext uri="{FF2B5EF4-FFF2-40B4-BE49-F238E27FC236}">
                <a16:creationId xmlns:a16="http://schemas.microsoft.com/office/drawing/2014/main" id="{CA04EEE9-66C8-4A83-D0DF-CDE44B1BE062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6262255" y="772391"/>
            <a:ext cx="304800" cy="304800"/>
          </a:xfrm>
          <a:prstGeom prst="rect">
            <a:avLst/>
          </a:prstGeom>
        </p:spPr>
      </p:pic>
      <p:pic>
        <p:nvPicPr>
          <p:cNvPr id="193" name="Grafik 192">
            <a:extLst>
              <a:ext uri="{FF2B5EF4-FFF2-40B4-BE49-F238E27FC236}">
                <a16:creationId xmlns:a16="http://schemas.microsoft.com/office/drawing/2014/main" id="{0FFD9BB9-DD86-F5F8-C0A3-218192B88B09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7024255" y="772391"/>
            <a:ext cx="304800" cy="304800"/>
          </a:xfrm>
          <a:prstGeom prst="rect">
            <a:avLst/>
          </a:prstGeom>
        </p:spPr>
      </p:pic>
      <p:pic>
        <p:nvPicPr>
          <p:cNvPr id="195" name="Grafik 194">
            <a:extLst>
              <a:ext uri="{FF2B5EF4-FFF2-40B4-BE49-F238E27FC236}">
                <a16:creationId xmlns:a16="http://schemas.microsoft.com/office/drawing/2014/main" id="{0F185EF9-0897-8EB5-C8FB-5B5E241CA68A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7786255" y="772391"/>
            <a:ext cx="304800" cy="304800"/>
          </a:xfrm>
          <a:prstGeom prst="rect">
            <a:avLst/>
          </a:prstGeom>
        </p:spPr>
      </p:pic>
      <p:pic>
        <p:nvPicPr>
          <p:cNvPr id="197" name="Grafik 196">
            <a:extLst>
              <a:ext uri="{FF2B5EF4-FFF2-40B4-BE49-F238E27FC236}">
                <a16:creationId xmlns:a16="http://schemas.microsoft.com/office/drawing/2014/main" id="{1A7AD998-4B35-2708-1D10-6DE65FDFC3C0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8548255" y="772391"/>
            <a:ext cx="304800" cy="304800"/>
          </a:xfrm>
          <a:prstGeom prst="rect">
            <a:avLst/>
          </a:prstGeom>
        </p:spPr>
      </p:pic>
      <p:pic>
        <p:nvPicPr>
          <p:cNvPr id="199" name="Grafik 198">
            <a:extLst>
              <a:ext uri="{FF2B5EF4-FFF2-40B4-BE49-F238E27FC236}">
                <a16:creationId xmlns:a16="http://schemas.microsoft.com/office/drawing/2014/main" id="{2E1EC0B7-BE40-2CE8-B89A-2CCE99E6E9A6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9310255" y="772391"/>
            <a:ext cx="304800" cy="304800"/>
          </a:xfrm>
          <a:prstGeom prst="rect">
            <a:avLst/>
          </a:prstGeom>
        </p:spPr>
      </p:pic>
      <p:pic>
        <p:nvPicPr>
          <p:cNvPr id="201" name="Grafik 200">
            <a:extLst>
              <a:ext uri="{FF2B5EF4-FFF2-40B4-BE49-F238E27FC236}">
                <a16:creationId xmlns:a16="http://schemas.microsoft.com/office/drawing/2014/main" id="{16A9D296-021A-1076-1BC1-C7AA732A50FC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0072255" y="772391"/>
            <a:ext cx="304800" cy="304800"/>
          </a:xfrm>
          <a:prstGeom prst="rect">
            <a:avLst/>
          </a:prstGeom>
        </p:spPr>
      </p:pic>
      <p:pic>
        <p:nvPicPr>
          <p:cNvPr id="203" name="Grafik 202">
            <a:extLst>
              <a:ext uri="{FF2B5EF4-FFF2-40B4-BE49-F238E27FC236}">
                <a16:creationId xmlns:a16="http://schemas.microsoft.com/office/drawing/2014/main" id="{EA2C115E-35D0-5906-1114-5651798BB162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0834255" y="772391"/>
            <a:ext cx="304800" cy="304800"/>
          </a:xfrm>
          <a:prstGeom prst="rect">
            <a:avLst/>
          </a:prstGeom>
        </p:spPr>
      </p:pic>
      <p:pic>
        <p:nvPicPr>
          <p:cNvPr id="205" name="Grafik 204">
            <a:extLst>
              <a:ext uri="{FF2B5EF4-FFF2-40B4-BE49-F238E27FC236}">
                <a16:creationId xmlns:a16="http://schemas.microsoft.com/office/drawing/2014/main" id="{21EED7D6-9A12-9B61-8DFB-8B930CF6C316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11596255" y="772391"/>
            <a:ext cx="304800" cy="304800"/>
          </a:xfrm>
          <a:prstGeom prst="rect">
            <a:avLst/>
          </a:prstGeom>
        </p:spPr>
      </p:pic>
      <p:pic>
        <p:nvPicPr>
          <p:cNvPr id="207" name="Grafik 206">
            <a:extLst>
              <a:ext uri="{FF2B5EF4-FFF2-40B4-BE49-F238E27FC236}">
                <a16:creationId xmlns:a16="http://schemas.microsoft.com/office/drawing/2014/main" id="{E0E30BA8-FAE0-222C-6895-BF86C1D1CB85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66255" y="1395845"/>
            <a:ext cx="304800" cy="304800"/>
          </a:xfrm>
          <a:prstGeom prst="rect">
            <a:avLst/>
          </a:prstGeom>
        </p:spPr>
      </p:pic>
      <p:pic>
        <p:nvPicPr>
          <p:cNvPr id="209" name="Grafik 208">
            <a:extLst>
              <a:ext uri="{FF2B5EF4-FFF2-40B4-BE49-F238E27FC236}">
                <a16:creationId xmlns:a16="http://schemas.microsoft.com/office/drawing/2014/main" id="{DCEBEF42-271E-4E9A-49DB-D0097E7AFD7A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166255" y="772391"/>
            <a:ext cx="304800" cy="304800"/>
          </a:xfrm>
          <a:prstGeom prst="rect">
            <a:avLst/>
          </a:prstGeom>
        </p:spPr>
      </p:pic>
      <p:pic>
        <p:nvPicPr>
          <p:cNvPr id="211" name="Grafik 210">
            <a:extLst>
              <a:ext uri="{FF2B5EF4-FFF2-40B4-BE49-F238E27FC236}">
                <a16:creationId xmlns:a16="http://schemas.microsoft.com/office/drawing/2014/main" id="{B1072F2F-7F08-86CE-A1BC-584FA915C43E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928255" y="1395845"/>
            <a:ext cx="304800" cy="304800"/>
          </a:xfrm>
          <a:prstGeom prst="rect">
            <a:avLst/>
          </a:prstGeom>
        </p:spPr>
      </p:pic>
      <p:pic>
        <p:nvPicPr>
          <p:cNvPr id="213" name="Grafik 212">
            <a:extLst>
              <a:ext uri="{FF2B5EF4-FFF2-40B4-BE49-F238E27FC236}">
                <a16:creationId xmlns:a16="http://schemas.microsoft.com/office/drawing/2014/main" id="{7CEF69EB-D518-52C8-4DBF-97CFFC2664D4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1690255" y="1395845"/>
            <a:ext cx="304800" cy="304800"/>
          </a:xfrm>
          <a:prstGeom prst="rect">
            <a:avLst/>
          </a:prstGeom>
        </p:spPr>
      </p:pic>
      <p:pic>
        <p:nvPicPr>
          <p:cNvPr id="215" name="Grafik 214">
            <a:extLst>
              <a:ext uri="{FF2B5EF4-FFF2-40B4-BE49-F238E27FC236}">
                <a16:creationId xmlns:a16="http://schemas.microsoft.com/office/drawing/2014/main" id="{C0C317BE-6EF7-1A4E-ED90-582103C8FC49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2452255" y="1395845"/>
            <a:ext cx="304800" cy="304800"/>
          </a:xfrm>
          <a:prstGeom prst="rect">
            <a:avLst/>
          </a:prstGeom>
        </p:spPr>
      </p:pic>
      <p:pic>
        <p:nvPicPr>
          <p:cNvPr id="217" name="Grafik 216">
            <a:extLst>
              <a:ext uri="{FF2B5EF4-FFF2-40B4-BE49-F238E27FC236}">
                <a16:creationId xmlns:a16="http://schemas.microsoft.com/office/drawing/2014/main" id="{E8C7DE08-1EE5-F89D-6CC0-C583064103F3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3214255" y="1395845"/>
            <a:ext cx="304800" cy="304800"/>
          </a:xfrm>
          <a:prstGeom prst="rect">
            <a:avLst/>
          </a:prstGeom>
        </p:spPr>
      </p:pic>
      <p:pic>
        <p:nvPicPr>
          <p:cNvPr id="219" name="Grafik 218">
            <a:extLst>
              <a:ext uri="{FF2B5EF4-FFF2-40B4-BE49-F238E27FC236}">
                <a16:creationId xmlns:a16="http://schemas.microsoft.com/office/drawing/2014/main" id="{3461E635-40FE-7B77-49C4-33ED3B024126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3976255" y="1395845"/>
            <a:ext cx="304800" cy="304800"/>
          </a:xfrm>
          <a:prstGeom prst="rect">
            <a:avLst/>
          </a:prstGeom>
        </p:spPr>
      </p:pic>
      <p:pic>
        <p:nvPicPr>
          <p:cNvPr id="221" name="Grafik 220">
            <a:extLst>
              <a:ext uri="{FF2B5EF4-FFF2-40B4-BE49-F238E27FC236}">
                <a16:creationId xmlns:a16="http://schemas.microsoft.com/office/drawing/2014/main" id="{EFEA6A5B-647D-D7D1-DC40-9CAA65D478A8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4738255" y="1395845"/>
            <a:ext cx="304800" cy="304800"/>
          </a:xfrm>
          <a:prstGeom prst="rect">
            <a:avLst/>
          </a:prstGeom>
        </p:spPr>
      </p:pic>
      <p:pic>
        <p:nvPicPr>
          <p:cNvPr id="223" name="Grafik 222">
            <a:extLst>
              <a:ext uri="{FF2B5EF4-FFF2-40B4-BE49-F238E27FC236}">
                <a16:creationId xmlns:a16="http://schemas.microsoft.com/office/drawing/2014/main" id="{714B812F-C2E9-8E6F-1F6E-F62823C0D4DC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5500255" y="1395845"/>
            <a:ext cx="304800" cy="304800"/>
          </a:xfrm>
          <a:prstGeom prst="rect">
            <a:avLst/>
          </a:prstGeom>
        </p:spPr>
      </p:pic>
      <p:pic>
        <p:nvPicPr>
          <p:cNvPr id="225" name="Grafik 224">
            <a:extLst>
              <a:ext uri="{FF2B5EF4-FFF2-40B4-BE49-F238E27FC236}">
                <a16:creationId xmlns:a16="http://schemas.microsoft.com/office/drawing/2014/main" id="{1792CF83-42E2-C017-FA3E-EC2A94B3E2B6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6262255" y="1395845"/>
            <a:ext cx="304800" cy="304800"/>
          </a:xfrm>
          <a:prstGeom prst="rect">
            <a:avLst/>
          </a:prstGeom>
        </p:spPr>
      </p:pic>
      <p:pic>
        <p:nvPicPr>
          <p:cNvPr id="227" name="Grafik 226">
            <a:extLst>
              <a:ext uri="{FF2B5EF4-FFF2-40B4-BE49-F238E27FC236}">
                <a16:creationId xmlns:a16="http://schemas.microsoft.com/office/drawing/2014/main" id="{1E46CC0F-19BC-2258-A28B-99D70DEDBA39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7024255" y="1395845"/>
            <a:ext cx="304800" cy="304800"/>
          </a:xfrm>
          <a:prstGeom prst="rect">
            <a:avLst/>
          </a:prstGeom>
        </p:spPr>
      </p:pic>
      <p:pic>
        <p:nvPicPr>
          <p:cNvPr id="229" name="Grafik 228">
            <a:extLst>
              <a:ext uri="{FF2B5EF4-FFF2-40B4-BE49-F238E27FC236}">
                <a16:creationId xmlns:a16="http://schemas.microsoft.com/office/drawing/2014/main" id="{72B0A8D5-3D7D-F249-47C5-72A210CA325E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7786255" y="1395845"/>
            <a:ext cx="304800" cy="304800"/>
          </a:xfrm>
          <a:prstGeom prst="rect">
            <a:avLst/>
          </a:prstGeom>
        </p:spPr>
      </p:pic>
      <p:pic>
        <p:nvPicPr>
          <p:cNvPr id="231" name="Grafik 230">
            <a:extLst>
              <a:ext uri="{FF2B5EF4-FFF2-40B4-BE49-F238E27FC236}">
                <a16:creationId xmlns:a16="http://schemas.microsoft.com/office/drawing/2014/main" id="{85312413-990F-5288-7DBB-0500CF1A4A1C}"/>
              </a:ext>
            </a:extLst>
          </p:cNvPr>
          <p:cNvPicPr>
            <a:picLocks noChangeAspect="1"/>
          </p:cNvPicPr>
          <p:nvPr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8548255" y="1395845"/>
            <a:ext cx="304800" cy="304800"/>
          </a:xfrm>
          <a:prstGeom prst="rect">
            <a:avLst/>
          </a:prstGeom>
        </p:spPr>
      </p:pic>
      <p:pic>
        <p:nvPicPr>
          <p:cNvPr id="233" name="Grafik 232">
            <a:extLst>
              <a:ext uri="{FF2B5EF4-FFF2-40B4-BE49-F238E27FC236}">
                <a16:creationId xmlns:a16="http://schemas.microsoft.com/office/drawing/2014/main" id="{1BC3A058-B077-13F2-019F-BAE8B5128C2C}"/>
              </a:ext>
            </a:extLst>
          </p:cNvPr>
          <p:cNvPicPr>
            <a:picLocks noChangeAspect="1"/>
          </p:cNvPicPr>
          <p:nvPr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9310255" y="1395845"/>
            <a:ext cx="304800" cy="304800"/>
          </a:xfrm>
          <a:prstGeom prst="rect">
            <a:avLst/>
          </a:prstGeom>
        </p:spPr>
      </p:pic>
      <p:pic>
        <p:nvPicPr>
          <p:cNvPr id="235" name="Grafik 234">
            <a:extLst>
              <a:ext uri="{FF2B5EF4-FFF2-40B4-BE49-F238E27FC236}">
                <a16:creationId xmlns:a16="http://schemas.microsoft.com/office/drawing/2014/main" id="{E88DFE01-28C2-8A73-E128-F6DBEA8349F1}"/>
              </a:ext>
            </a:extLst>
          </p:cNvPr>
          <p:cNvPicPr>
            <a:picLocks noChangeAspect="1"/>
          </p:cNvPicPr>
          <p:nvPr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10072255" y="1395845"/>
            <a:ext cx="304800" cy="304800"/>
          </a:xfrm>
          <a:prstGeom prst="rect">
            <a:avLst/>
          </a:prstGeom>
        </p:spPr>
      </p:pic>
      <p:pic>
        <p:nvPicPr>
          <p:cNvPr id="237" name="Grafik 236">
            <a:extLst>
              <a:ext uri="{FF2B5EF4-FFF2-40B4-BE49-F238E27FC236}">
                <a16:creationId xmlns:a16="http://schemas.microsoft.com/office/drawing/2014/main" id="{251FF4E3-C7D4-4BBC-D332-652EF6D4C04C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10834255" y="1395845"/>
            <a:ext cx="304800" cy="304800"/>
          </a:xfrm>
          <a:prstGeom prst="rect">
            <a:avLst/>
          </a:prstGeom>
        </p:spPr>
      </p:pic>
      <p:pic>
        <p:nvPicPr>
          <p:cNvPr id="239" name="Grafik 238">
            <a:extLst>
              <a:ext uri="{FF2B5EF4-FFF2-40B4-BE49-F238E27FC236}">
                <a16:creationId xmlns:a16="http://schemas.microsoft.com/office/drawing/2014/main" id="{8E1F4B69-35BD-FD47-94BD-30BD73C9AE9D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11596255" y="1395845"/>
            <a:ext cx="304800" cy="304800"/>
          </a:xfrm>
          <a:prstGeom prst="rect">
            <a:avLst/>
          </a:prstGeom>
        </p:spPr>
      </p:pic>
      <p:pic>
        <p:nvPicPr>
          <p:cNvPr id="241" name="Grafik 240">
            <a:extLst>
              <a:ext uri="{FF2B5EF4-FFF2-40B4-BE49-F238E27FC236}">
                <a16:creationId xmlns:a16="http://schemas.microsoft.com/office/drawing/2014/main" id="{1CF78FB3-5125-1FA1-F7FE-169A6002CA8E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166255" y="2019299"/>
            <a:ext cx="304800" cy="304800"/>
          </a:xfrm>
          <a:prstGeom prst="rect">
            <a:avLst/>
          </a:prstGeom>
        </p:spPr>
      </p:pic>
      <p:pic>
        <p:nvPicPr>
          <p:cNvPr id="243" name="Grafik 242">
            <a:extLst>
              <a:ext uri="{FF2B5EF4-FFF2-40B4-BE49-F238E27FC236}">
                <a16:creationId xmlns:a16="http://schemas.microsoft.com/office/drawing/2014/main" id="{B2E9447F-0D85-4D22-A701-3818CB08E433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928255" y="2019299"/>
            <a:ext cx="304800" cy="304800"/>
          </a:xfrm>
          <a:prstGeom prst="rect">
            <a:avLst/>
          </a:prstGeom>
        </p:spPr>
      </p:pic>
      <p:pic>
        <p:nvPicPr>
          <p:cNvPr id="245" name="Grafik 244">
            <a:extLst>
              <a:ext uri="{FF2B5EF4-FFF2-40B4-BE49-F238E27FC236}">
                <a16:creationId xmlns:a16="http://schemas.microsoft.com/office/drawing/2014/main" id="{0CFF876B-0D12-24AA-BE53-A42A9BBF8F2C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1690255" y="2019299"/>
            <a:ext cx="304800" cy="304800"/>
          </a:xfrm>
          <a:prstGeom prst="rect">
            <a:avLst/>
          </a:prstGeom>
        </p:spPr>
      </p:pic>
      <p:pic>
        <p:nvPicPr>
          <p:cNvPr id="247" name="Grafik 246">
            <a:extLst>
              <a:ext uri="{FF2B5EF4-FFF2-40B4-BE49-F238E27FC236}">
                <a16:creationId xmlns:a16="http://schemas.microsoft.com/office/drawing/2014/main" id="{73548989-48C7-0B50-CD30-5EC4AF530399}"/>
              </a:ext>
            </a:extLst>
          </p:cNvPr>
          <p:cNvPicPr>
            <a:picLocks noChangeAspect="1"/>
          </p:cNvPicPr>
          <p:nvPr/>
        </p:nvPicPr>
        <p:blipFill>
          <a:blip r:embed="rId10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2452255" y="2019299"/>
            <a:ext cx="304800" cy="304800"/>
          </a:xfrm>
          <a:prstGeom prst="rect">
            <a:avLst/>
          </a:prstGeom>
        </p:spPr>
      </p:pic>
      <p:pic>
        <p:nvPicPr>
          <p:cNvPr id="249" name="Grafik 248">
            <a:extLst>
              <a:ext uri="{FF2B5EF4-FFF2-40B4-BE49-F238E27FC236}">
                <a16:creationId xmlns:a16="http://schemas.microsoft.com/office/drawing/2014/main" id="{A599A0BF-F600-6747-E04E-DB0D5892E80C}"/>
              </a:ext>
            </a:extLst>
          </p:cNvPr>
          <p:cNvPicPr>
            <a:picLocks noChangeAspect="1"/>
          </p:cNvPicPr>
          <p:nvPr/>
        </p:nvPicPr>
        <p:blipFill>
          <a:blip r:embed="rId10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3214255" y="2019299"/>
            <a:ext cx="304800" cy="304800"/>
          </a:xfrm>
          <a:prstGeom prst="rect">
            <a:avLst/>
          </a:prstGeom>
        </p:spPr>
      </p:pic>
      <p:pic>
        <p:nvPicPr>
          <p:cNvPr id="251" name="Grafik 250">
            <a:extLst>
              <a:ext uri="{FF2B5EF4-FFF2-40B4-BE49-F238E27FC236}">
                <a16:creationId xmlns:a16="http://schemas.microsoft.com/office/drawing/2014/main" id="{4BA90360-FBBD-C8F6-37EF-AB8F21E232CF}"/>
              </a:ext>
            </a:extLst>
          </p:cNvPr>
          <p:cNvPicPr>
            <a:picLocks noChangeAspect="1"/>
          </p:cNvPicPr>
          <p:nvPr/>
        </p:nvPicPr>
        <p:blipFill>
          <a:blip r:embed="rId10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3976255" y="2019299"/>
            <a:ext cx="304800" cy="304800"/>
          </a:xfrm>
          <a:prstGeom prst="rect">
            <a:avLst/>
          </a:prstGeom>
        </p:spPr>
      </p:pic>
      <p:pic>
        <p:nvPicPr>
          <p:cNvPr id="253" name="Grafik 252">
            <a:extLst>
              <a:ext uri="{FF2B5EF4-FFF2-40B4-BE49-F238E27FC236}">
                <a16:creationId xmlns:a16="http://schemas.microsoft.com/office/drawing/2014/main" id="{62B9C2AB-D596-CFEC-A337-5D9E2641111E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4738255" y="2019299"/>
            <a:ext cx="304800" cy="304800"/>
          </a:xfrm>
          <a:prstGeom prst="rect">
            <a:avLst/>
          </a:prstGeom>
        </p:spPr>
      </p:pic>
      <p:pic>
        <p:nvPicPr>
          <p:cNvPr id="255" name="Grafik 254">
            <a:extLst>
              <a:ext uri="{FF2B5EF4-FFF2-40B4-BE49-F238E27FC236}">
                <a16:creationId xmlns:a16="http://schemas.microsoft.com/office/drawing/2014/main" id="{7A5EF7A8-D485-E9F5-82C0-C9A5F811255F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5500255" y="2019299"/>
            <a:ext cx="304800" cy="304800"/>
          </a:xfrm>
          <a:prstGeom prst="rect">
            <a:avLst/>
          </a:prstGeom>
        </p:spPr>
      </p:pic>
      <p:pic>
        <p:nvPicPr>
          <p:cNvPr id="257" name="Grafik 256">
            <a:extLst>
              <a:ext uri="{FF2B5EF4-FFF2-40B4-BE49-F238E27FC236}">
                <a16:creationId xmlns:a16="http://schemas.microsoft.com/office/drawing/2014/main" id="{077667E7-41B6-7707-A51F-8D070B251911}"/>
              </a:ext>
            </a:extLst>
          </p:cNvPr>
          <p:cNvPicPr>
            <a:picLocks noChangeAspect="1"/>
          </p:cNvPicPr>
          <p:nvPr/>
        </p:nvPicPr>
        <p:blipFill>
          <a:blip r:embed="rId1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6262255" y="2019299"/>
            <a:ext cx="304800" cy="304800"/>
          </a:xfrm>
          <a:prstGeom prst="rect">
            <a:avLst/>
          </a:prstGeom>
        </p:spPr>
      </p:pic>
      <p:pic>
        <p:nvPicPr>
          <p:cNvPr id="259" name="Grafik 258">
            <a:extLst>
              <a:ext uri="{FF2B5EF4-FFF2-40B4-BE49-F238E27FC236}">
                <a16:creationId xmlns:a16="http://schemas.microsoft.com/office/drawing/2014/main" id="{E8A24C77-104D-EFD0-847A-0EC2684AF976}"/>
              </a:ext>
            </a:extLst>
          </p:cNvPr>
          <p:cNvPicPr>
            <a:picLocks noChangeAspect="1"/>
          </p:cNvPicPr>
          <p:nvPr/>
        </p:nvPicPr>
        <p:blipFill>
          <a:blip r:embed="rId1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7024255" y="2019299"/>
            <a:ext cx="304800" cy="304800"/>
          </a:xfrm>
          <a:prstGeom prst="rect">
            <a:avLst/>
          </a:prstGeom>
        </p:spPr>
      </p:pic>
      <p:pic>
        <p:nvPicPr>
          <p:cNvPr id="261" name="Grafik 260">
            <a:extLst>
              <a:ext uri="{FF2B5EF4-FFF2-40B4-BE49-F238E27FC236}">
                <a16:creationId xmlns:a16="http://schemas.microsoft.com/office/drawing/2014/main" id="{D75202B8-8F6F-BCB8-6CD3-288887EEA444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7786255" y="2019299"/>
            <a:ext cx="304800" cy="304800"/>
          </a:xfrm>
          <a:prstGeom prst="rect">
            <a:avLst/>
          </a:prstGeom>
        </p:spPr>
      </p:pic>
      <p:pic>
        <p:nvPicPr>
          <p:cNvPr id="263" name="Grafik 262">
            <a:extLst>
              <a:ext uri="{FF2B5EF4-FFF2-40B4-BE49-F238E27FC236}">
                <a16:creationId xmlns:a16="http://schemas.microsoft.com/office/drawing/2014/main" id="{CE38E899-2BF0-CC59-882F-ED031DA82159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8548255" y="2019299"/>
            <a:ext cx="304800" cy="304800"/>
          </a:xfrm>
          <a:prstGeom prst="rect">
            <a:avLst/>
          </a:prstGeom>
        </p:spPr>
      </p:pic>
      <p:pic>
        <p:nvPicPr>
          <p:cNvPr id="265" name="Grafik 264">
            <a:extLst>
              <a:ext uri="{FF2B5EF4-FFF2-40B4-BE49-F238E27FC236}">
                <a16:creationId xmlns:a16="http://schemas.microsoft.com/office/drawing/2014/main" id="{E3D4DEF6-4F75-DA53-2701-5BE1CDBAD633}"/>
              </a:ext>
            </a:extLst>
          </p:cNvPr>
          <p:cNvPicPr>
            <a:picLocks noChangeAspect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9310255" y="2019299"/>
            <a:ext cx="304800" cy="304800"/>
          </a:xfrm>
          <a:prstGeom prst="rect">
            <a:avLst/>
          </a:prstGeom>
        </p:spPr>
      </p:pic>
      <p:pic>
        <p:nvPicPr>
          <p:cNvPr id="267" name="Grafik 266">
            <a:extLst>
              <a:ext uri="{FF2B5EF4-FFF2-40B4-BE49-F238E27FC236}">
                <a16:creationId xmlns:a16="http://schemas.microsoft.com/office/drawing/2014/main" id="{75AAAEB3-436A-5BEC-3E68-E438B3BDBB82}"/>
              </a:ext>
            </a:extLst>
          </p:cNvPr>
          <p:cNvPicPr>
            <a:picLocks noChangeAspect="1"/>
          </p:cNvPicPr>
          <p:nvPr/>
        </p:nvPicPr>
        <p:blipFill>
          <a:blip r:embed="rId1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5"/>
              </a:ext>
            </a:extLst>
          </a:blip>
          <a:stretch>
            <a:fillRect/>
          </a:stretch>
        </p:blipFill>
        <p:spPr>
          <a:xfrm>
            <a:off x="10072255" y="2019299"/>
            <a:ext cx="304800" cy="304800"/>
          </a:xfrm>
          <a:prstGeom prst="rect">
            <a:avLst/>
          </a:prstGeom>
        </p:spPr>
      </p:pic>
      <p:pic>
        <p:nvPicPr>
          <p:cNvPr id="269" name="Grafik 268">
            <a:extLst>
              <a:ext uri="{FF2B5EF4-FFF2-40B4-BE49-F238E27FC236}">
                <a16:creationId xmlns:a16="http://schemas.microsoft.com/office/drawing/2014/main" id="{C58F92C1-C458-EDC6-6F0D-D211DA9998BB}"/>
              </a:ext>
            </a:extLst>
          </p:cNvPr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10834255" y="2019299"/>
            <a:ext cx="304800" cy="304800"/>
          </a:xfrm>
          <a:prstGeom prst="rect">
            <a:avLst/>
          </a:prstGeom>
        </p:spPr>
      </p:pic>
      <p:pic>
        <p:nvPicPr>
          <p:cNvPr id="271" name="Grafik 270">
            <a:extLst>
              <a:ext uri="{FF2B5EF4-FFF2-40B4-BE49-F238E27FC236}">
                <a16:creationId xmlns:a16="http://schemas.microsoft.com/office/drawing/2014/main" id="{5BE430CE-8A4B-0CCC-D7CC-05CA35FBC2FB}"/>
              </a:ext>
            </a:extLst>
          </p:cNvPr>
          <p:cNvPicPr>
            <a:picLocks noChangeAspect="1"/>
          </p:cNvPicPr>
          <p:nvPr/>
        </p:nvPicPr>
        <p:blipFill>
          <a:blip r:embed="rId1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9"/>
              </a:ext>
            </a:extLst>
          </a:blip>
          <a:stretch>
            <a:fillRect/>
          </a:stretch>
        </p:blipFill>
        <p:spPr>
          <a:xfrm>
            <a:off x="11596255" y="2019299"/>
            <a:ext cx="304800" cy="304800"/>
          </a:xfrm>
          <a:prstGeom prst="rect">
            <a:avLst/>
          </a:prstGeom>
        </p:spPr>
      </p:pic>
      <p:pic>
        <p:nvPicPr>
          <p:cNvPr id="273" name="Grafik 272">
            <a:extLst>
              <a:ext uri="{FF2B5EF4-FFF2-40B4-BE49-F238E27FC236}">
                <a16:creationId xmlns:a16="http://schemas.microsoft.com/office/drawing/2014/main" id="{16F5C2AF-E161-273F-DC97-29DF8DB6D53D}"/>
              </a:ext>
            </a:extLst>
          </p:cNvPr>
          <p:cNvPicPr>
            <a:picLocks noChangeAspect="1"/>
          </p:cNvPicPr>
          <p:nvPr/>
        </p:nvPicPr>
        <p:blipFill>
          <a:blip r:embed="rId1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1"/>
              </a:ext>
            </a:extLst>
          </a:blip>
          <a:stretch>
            <a:fillRect/>
          </a:stretch>
        </p:blipFill>
        <p:spPr>
          <a:xfrm>
            <a:off x="925022" y="2642753"/>
            <a:ext cx="304800" cy="304800"/>
          </a:xfrm>
          <a:prstGeom prst="rect">
            <a:avLst/>
          </a:prstGeom>
        </p:spPr>
      </p:pic>
      <p:pic>
        <p:nvPicPr>
          <p:cNvPr id="275" name="Grafik 274">
            <a:extLst>
              <a:ext uri="{FF2B5EF4-FFF2-40B4-BE49-F238E27FC236}">
                <a16:creationId xmlns:a16="http://schemas.microsoft.com/office/drawing/2014/main" id="{174A63EF-C2F1-760D-2EF9-0FF0740C67CC}"/>
              </a:ext>
            </a:extLst>
          </p:cNvPr>
          <p:cNvPicPr>
            <a:picLocks noChangeAspect="1"/>
          </p:cNvPicPr>
          <p:nvPr/>
        </p:nvPicPr>
        <p:blipFill>
          <a:blip r:embed="rId1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3"/>
              </a:ext>
            </a:extLst>
          </a:blip>
          <a:stretch>
            <a:fillRect/>
          </a:stretch>
        </p:blipFill>
        <p:spPr>
          <a:xfrm>
            <a:off x="1687253" y="2642753"/>
            <a:ext cx="304800" cy="304800"/>
          </a:xfrm>
          <a:prstGeom prst="rect">
            <a:avLst/>
          </a:prstGeom>
        </p:spPr>
      </p:pic>
      <p:pic>
        <p:nvPicPr>
          <p:cNvPr id="277" name="Grafik 276">
            <a:extLst>
              <a:ext uri="{FF2B5EF4-FFF2-40B4-BE49-F238E27FC236}">
                <a16:creationId xmlns:a16="http://schemas.microsoft.com/office/drawing/2014/main" id="{11191CE6-5B6E-E998-93A7-587CA8F38791}"/>
              </a:ext>
            </a:extLst>
          </p:cNvPr>
          <p:cNvPicPr>
            <a:picLocks noChangeAspect="1"/>
          </p:cNvPicPr>
          <p:nvPr/>
        </p:nvPicPr>
        <p:blipFill>
          <a:blip r:embed="rId1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5"/>
              </a:ext>
            </a:extLst>
          </a:blip>
          <a:stretch>
            <a:fillRect/>
          </a:stretch>
        </p:blipFill>
        <p:spPr>
          <a:xfrm>
            <a:off x="2449484" y="2642753"/>
            <a:ext cx="304800" cy="304800"/>
          </a:xfrm>
          <a:prstGeom prst="rect">
            <a:avLst/>
          </a:prstGeom>
        </p:spPr>
      </p:pic>
      <p:pic>
        <p:nvPicPr>
          <p:cNvPr id="279" name="Grafik 278">
            <a:extLst>
              <a:ext uri="{FF2B5EF4-FFF2-40B4-BE49-F238E27FC236}">
                <a16:creationId xmlns:a16="http://schemas.microsoft.com/office/drawing/2014/main" id="{EFC57310-8774-C628-C230-EF369CD07083}"/>
              </a:ext>
            </a:extLst>
          </p:cNvPr>
          <p:cNvPicPr>
            <a:picLocks noChangeAspect="1"/>
          </p:cNvPicPr>
          <p:nvPr/>
        </p:nvPicPr>
        <p:blipFill>
          <a:blip r:embed="rId1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7"/>
              </a:ext>
            </a:extLst>
          </a:blip>
          <a:stretch>
            <a:fillRect/>
          </a:stretch>
        </p:blipFill>
        <p:spPr>
          <a:xfrm>
            <a:off x="3211715" y="2642753"/>
            <a:ext cx="304800" cy="304800"/>
          </a:xfrm>
          <a:prstGeom prst="rect">
            <a:avLst/>
          </a:prstGeom>
        </p:spPr>
      </p:pic>
      <p:pic>
        <p:nvPicPr>
          <p:cNvPr id="281" name="Grafik 280">
            <a:extLst>
              <a:ext uri="{FF2B5EF4-FFF2-40B4-BE49-F238E27FC236}">
                <a16:creationId xmlns:a16="http://schemas.microsoft.com/office/drawing/2014/main" id="{613B7C99-D02F-E162-1717-67A73E25E783}"/>
              </a:ext>
            </a:extLst>
          </p:cNvPr>
          <p:cNvPicPr>
            <a:picLocks noChangeAspect="1"/>
          </p:cNvPicPr>
          <p:nvPr/>
        </p:nvPicPr>
        <p:blipFill>
          <a:blip r:embed="rId1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9"/>
              </a:ext>
            </a:extLst>
          </a:blip>
          <a:stretch>
            <a:fillRect/>
          </a:stretch>
        </p:blipFill>
        <p:spPr>
          <a:xfrm>
            <a:off x="3973946" y="2642753"/>
            <a:ext cx="304800" cy="304800"/>
          </a:xfrm>
          <a:prstGeom prst="rect">
            <a:avLst/>
          </a:prstGeom>
        </p:spPr>
      </p:pic>
      <p:pic>
        <p:nvPicPr>
          <p:cNvPr id="283" name="Grafik 282">
            <a:extLst>
              <a:ext uri="{FF2B5EF4-FFF2-40B4-BE49-F238E27FC236}">
                <a16:creationId xmlns:a16="http://schemas.microsoft.com/office/drawing/2014/main" id="{0FE6ECA6-9C0D-54D7-4E12-A56D67AA5F7E}"/>
              </a:ext>
            </a:extLst>
          </p:cNvPr>
          <p:cNvPicPr>
            <a:picLocks noChangeAspect="1"/>
          </p:cNvPicPr>
          <p:nvPr/>
        </p:nvPicPr>
        <p:blipFill>
          <a:blip r:embed="rId1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1"/>
              </a:ext>
            </a:extLst>
          </a:blip>
          <a:stretch>
            <a:fillRect/>
          </a:stretch>
        </p:blipFill>
        <p:spPr>
          <a:xfrm>
            <a:off x="4736177" y="2642753"/>
            <a:ext cx="304800" cy="304800"/>
          </a:xfrm>
          <a:prstGeom prst="rect">
            <a:avLst/>
          </a:prstGeom>
        </p:spPr>
      </p:pic>
      <p:pic>
        <p:nvPicPr>
          <p:cNvPr id="285" name="Grafik 284">
            <a:extLst>
              <a:ext uri="{FF2B5EF4-FFF2-40B4-BE49-F238E27FC236}">
                <a16:creationId xmlns:a16="http://schemas.microsoft.com/office/drawing/2014/main" id="{913A229F-D6F3-158A-AEE7-B874E91046EC}"/>
              </a:ext>
            </a:extLst>
          </p:cNvPr>
          <p:cNvPicPr>
            <a:picLocks noChangeAspect="1"/>
          </p:cNvPicPr>
          <p:nvPr/>
        </p:nvPicPr>
        <p:blipFill>
          <a:blip r:embed="rId1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3"/>
              </a:ext>
            </a:extLst>
          </a:blip>
          <a:stretch>
            <a:fillRect/>
          </a:stretch>
        </p:blipFill>
        <p:spPr>
          <a:xfrm>
            <a:off x="5498408" y="2642753"/>
            <a:ext cx="304800" cy="304800"/>
          </a:xfrm>
          <a:prstGeom prst="rect">
            <a:avLst/>
          </a:prstGeom>
        </p:spPr>
      </p:pic>
      <p:pic>
        <p:nvPicPr>
          <p:cNvPr id="287" name="Grafik 286">
            <a:extLst>
              <a:ext uri="{FF2B5EF4-FFF2-40B4-BE49-F238E27FC236}">
                <a16:creationId xmlns:a16="http://schemas.microsoft.com/office/drawing/2014/main" id="{3EE0C8AC-A0ED-5BF3-23FD-0D83CCF9377A}"/>
              </a:ext>
            </a:extLst>
          </p:cNvPr>
          <p:cNvPicPr>
            <a:picLocks noChangeAspect="1"/>
          </p:cNvPicPr>
          <p:nvPr/>
        </p:nvPicPr>
        <p:blipFill>
          <a:blip r:embed="rId1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5"/>
              </a:ext>
            </a:extLst>
          </a:blip>
          <a:stretch>
            <a:fillRect/>
          </a:stretch>
        </p:blipFill>
        <p:spPr>
          <a:xfrm>
            <a:off x="6260639" y="2642753"/>
            <a:ext cx="304800" cy="304800"/>
          </a:xfrm>
          <a:prstGeom prst="rect">
            <a:avLst/>
          </a:prstGeom>
        </p:spPr>
      </p:pic>
      <p:pic>
        <p:nvPicPr>
          <p:cNvPr id="289" name="Grafik 288">
            <a:extLst>
              <a:ext uri="{FF2B5EF4-FFF2-40B4-BE49-F238E27FC236}">
                <a16:creationId xmlns:a16="http://schemas.microsoft.com/office/drawing/2014/main" id="{89E3B7AB-30CF-512D-03B6-7D9F126A0B47}"/>
              </a:ext>
            </a:extLst>
          </p:cNvPr>
          <p:cNvPicPr>
            <a:picLocks noChangeAspect="1"/>
          </p:cNvPicPr>
          <p:nvPr/>
        </p:nvPicPr>
        <p:blipFill>
          <a:blip r:embed="rId1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7"/>
              </a:ext>
            </a:extLst>
          </a:blip>
          <a:stretch>
            <a:fillRect/>
          </a:stretch>
        </p:blipFill>
        <p:spPr>
          <a:xfrm>
            <a:off x="7022870" y="2642753"/>
            <a:ext cx="304800" cy="304800"/>
          </a:xfrm>
          <a:prstGeom prst="rect">
            <a:avLst/>
          </a:prstGeom>
        </p:spPr>
      </p:pic>
      <p:pic>
        <p:nvPicPr>
          <p:cNvPr id="291" name="Grafik 290">
            <a:extLst>
              <a:ext uri="{FF2B5EF4-FFF2-40B4-BE49-F238E27FC236}">
                <a16:creationId xmlns:a16="http://schemas.microsoft.com/office/drawing/2014/main" id="{C6C8ABEA-4B8C-E9DB-434E-4C0C2E017CF1}"/>
              </a:ext>
            </a:extLst>
          </p:cNvPr>
          <p:cNvPicPr>
            <a:picLocks noChangeAspect="1"/>
          </p:cNvPicPr>
          <p:nvPr/>
        </p:nvPicPr>
        <p:blipFill>
          <a:blip r:embed="rId1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9"/>
              </a:ext>
            </a:extLst>
          </a:blip>
          <a:stretch>
            <a:fillRect/>
          </a:stretch>
        </p:blipFill>
        <p:spPr>
          <a:xfrm>
            <a:off x="7785101" y="2642753"/>
            <a:ext cx="304800" cy="304800"/>
          </a:xfrm>
          <a:prstGeom prst="rect">
            <a:avLst/>
          </a:prstGeom>
        </p:spPr>
      </p:pic>
      <p:pic>
        <p:nvPicPr>
          <p:cNvPr id="293" name="Grafik 292">
            <a:extLst>
              <a:ext uri="{FF2B5EF4-FFF2-40B4-BE49-F238E27FC236}">
                <a16:creationId xmlns:a16="http://schemas.microsoft.com/office/drawing/2014/main" id="{3CEE7291-B3E8-D72A-9659-F7971A2A05F8}"/>
              </a:ext>
            </a:extLst>
          </p:cNvPr>
          <p:cNvPicPr>
            <a:picLocks noChangeAspect="1"/>
          </p:cNvPicPr>
          <p:nvPr/>
        </p:nvPicPr>
        <p:blipFill>
          <a:blip r:embed="rId1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1"/>
              </a:ext>
            </a:extLst>
          </a:blip>
          <a:stretch>
            <a:fillRect/>
          </a:stretch>
        </p:blipFill>
        <p:spPr>
          <a:xfrm>
            <a:off x="8547332" y="2642753"/>
            <a:ext cx="304800" cy="304800"/>
          </a:xfrm>
          <a:prstGeom prst="rect">
            <a:avLst/>
          </a:prstGeom>
        </p:spPr>
      </p:pic>
      <p:pic>
        <p:nvPicPr>
          <p:cNvPr id="295" name="Grafik 294">
            <a:extLst>
              <a:ext uri="{FF2B5EF4-FFF2-40B4-BE49-F238E27FC236}">
                <a16:creationId xmlns:a16="http://schemas.microsoft.com/office/drawing/2014/main" id="{6ACAF71C-903E-C212-C907-04778A21576F}"/>
              </a:ext>
            </a:extLst>
          </p:cNvPr>
          <p:cNvPicPr>
            <a:picLocks noChangeAspect="1"/>
          </p:cNvPicPr>
          <p:nvPr/>
        </p:nvPicPr>
        <p:blipFill>
          <a:blip r:embed="rId1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3"/>
              </a:ext>
            </a:extLst>
          </a:blip>
          <a:stretch>
            <a:fillRect/>
          </a:stretch>
        </p:blipFill>
        <p:spPr>
          <a:xfrm>
            <a:off x="9309563" y="2642753"/>
            <a:ext cx="304800" cy="304800"/>
          </a:xfrm>
          <a:prstGeom prst="rect">
            <a:avLst/>
          </a:prstGeom>
        </p:spPr>
      </p:pic>
      <p:pic>
        <p:nvPicPr>
          <p:cNvPr id="297" name="Grafik 296">
            <a:extLst>
              <a:ext uri="{FF2B5EF4-FFF2-40B4-BE49-F238E27FC236}">
                <a16:creationId xmlns:a16="http://schemas.microsoft.com/office/drawing/2014/main" id="{CEB9B076-1D7F-D773-C736-DAA9AFE065E9}"/>
              </a:ext>
            </a:extLst>
          </p:cNvPr>
          <p:cNvPicPr>
            <a:picLocks noChangeAspect="1"/>
          </p:cNvPicPr>
          <p:nvPr/>
        </p:nvPicPr>
        <p:blipFill>
          <a:blip r:embed="rId1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5"/>
              </a:ext>
            </a:extLst>
          </a:blip>
          <a:stretch>
            <a:fillRect/>
          </a:stretch>
        </p:blipFill>
        <p:spPr>
          <a:xfrm>
            <a:off x="10071794" y="2642753"/>
            <a:ext cx="304800" cy="304800"/>
          </a:xfrm>
          <a:prstGeom prst="rect">
            <a:avLst/>
          </a:prstGeom>
        </p:spPr>
      </p:pic>
      <p:pic>
        <p:nvPicPr>
          <p:cNvPr id="299" name="Grafik 298">
            <a:extLst>
              <a:ext uri="{FF2B5EF4-FFF2-40B4-BE49-F238E27FC236}">
                <a16:creationId xmlns:a16="http://schemas.microsoft.com/office/drawing/2014/main" id="{16C1089A-CFDC-CA2B-8946-DDBB9547B681}"/>
              </a:ext>
            </a:extLst>
          </p:cNvPr>
          <p:cNvPicPr>
            <a:picLocks noChangeAspect="1"/>
          </p:cNvPicPr>
          <p:nvPr/>
        </p:nvPicPr>
        <p:blipFill>
          <a:blip r:embed="rId1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7"/>
              </a:ext>
            </a:extLst>
          </a:blip>
          <a:stretch>
            <a:fillRect/>
          </a:stretch>
        </p:blipFill>
        <p:spPr>
          <a:xfrm>
            <a:off x="10834025" y="2642753"/>
            <a:ext cx="304800" cy="304800"/>
          </a:xfrm>
          <a:prstGeom prst="rect">
            <a:avLst/>
          </a:prstGeom>
        </p:spPr>
      </p:pic>
      <p:pic>
        <p:nvPicPr>
          <p:cNvPr id="301" name="Grafik 300">
            <a:extLst>
              <a:ext uri="{FF2B5EF4-FFF2-40B4-BE49-F238E27FC236}">
                <a16:creationId xmlns:a16="http://schemas.microsoft.com/office/drawing/2014/main" id="{4F9FAD90-984F-C4F1-6A8F-9C5F746360DC}"/>
              </a:ext>
            </a:extLst>
          </p:cNvPr>
          <p:cNvPicPr>
            <a:picLocks noChangeAspect="1"/>
          </p:cNvPicPr>
          <p:nvPr/>
        </p:nvPicPr>
        <p:blipFill>
          <a:blip r:embed="rId1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9"/>
              </a:ext>
            </a:extLst>
          </a:blip>
          <a:stretch>
            <a:fillRect/>
          </a:stretch>
        </p:blipFill>
        <p:spPr>
          <a:xfrm>
            <a:off x="11596255" y="2642753"/>
            <a:ext cx="304800" cy="304800"/>
          </a:xfrm>
          <a:prstGeom prst="rect">
            <a:avLst/>
          </a:prstGeom>
        </p:spPr>
      </p:pic>
      <p:pic>
        <p:nvPicPr>
          <p:cNvPr id="303" name="Grafik 302">
            <a:extLst>
              <a:ext uri="{FF2B5EF4-FFF2-40B4-BE49-F238E27FC236}">
                <a16:creationId xmlns:a16="http://schemas.microsoft.com/office/drawing/2014/main" id="{E13C386C-CE91-66E1-04B1-A9014F40E61A}"/>
              </a:ext>
            </a:extLst>
          </p:cNvPr>
          <p:cNvPicPr>
            <a:picLocks noChangeAspect="1"/>
          </p:cNvPicPr>
          <p:nvPr/>
        </p:nvPicPr>
        <p:blipFill>
          <a:blip r:embed="rId1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1"/>
              </a:ext>
            </a:extLst>
          </a:blip>
          <a:stretch>
            <a:fillRect/>
          </a:stretch>
        </p:blipFill>
        <p:spPr>
          <a:xfrm>
            <a:off x="162791" y="2642753"/>
            <a:ext cx="304800" cy="304800"/>
          </a:xfrm>
          <a:prstGeom prst="rect">
            <a:avLst/>
          </a:prstGeom>
        </p:spPr>
      </p:pic>
      <p:pic>
        <p:nvPicPr>
          <p:cNvPr id="305" name="Grafik 304">
            <a:extLst>
              <a:ext uri="{FF2B5EF4-FFF2-40B4-BE49-F238E27FC236}">
                <a16:creationId xmlns:a16="http://schemas.microsoft.com/office/drawing/2014/main" id="{BC290338-3146-E3E4-27AE-BD4C7484FE37}"/>
              </a:ext>
            </a:extLst>
          </p:cNvPr>
          <p:cNvPicPr>
            <a:picLocks noChangeAspect="1"/>
          </p:cNvPicPr>
          <p:nvPr/>
        </p:nvPicPr>
        <p:blipFill>
          <a:blip r:embed="rId1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3"/>
              </a:ext>
            </a:extLst>
          </a:blip>
          <a:stretch>
            <a:fillRect/>
          </a:stretch>
        </p:blipFill>
        <p:spPr>
          <a:xfrm>
            <a:off x="925022" y="3266207"/>
            <a:ext cx="304800" cy="304800"/>
          </a:xfrm>
          <a:prstGeom prst="rect">
            <a:avLst/>
          </a:prstGeom>
        </p:spPr>
      </p:pic>
      <p:pic>
        <p:nvPicPr>
          <p:cNvPr id="307" name="Grafik 306">
            <a:extLst>
              <a:ext uri="{FF2B5EF4-FFF2-40B4-BE49-F238E27FC236}">
                <a16:creationId xmlns:a16="http://schemas.microsoft.com/office/drawing/2014/main" id="{5C29366E-3459-0698-C8F2-C989F0F2A4B5}"/>
              </a:ext>
            </a:extLst>
          </p:cNvPr>
          <p:cNvPicPr>
            <a:picLocks noChangeAspect="1"/>
          </p:cNvPicPr>
          <p:nvPr/>
        </p:nvPicPr>
        <p:blipFill>
          <a:blip r:embed="rId1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5"/>
              </a:ext>
            </a:extLst>
          </a:blip>
          <a:stretch>
            <a:fillRect/>
          </a:stretch>
        </p:blipFill>
        <p:spPr>
          <a:xfrm>
            <a:off x="1687253" y="3266207"/>
            <a:ext cx="304800" cy="304800"/>
          </a:xfrm>
          <a:prstGeom prst="rect">
            <a:avLst/>
          </a:prstGeom>
        </p:spPr>
      </p:pic>
      <p:pic>
        <p:nvPicPr>
          <p:cNvPr id="309" name="Grafik 308">
            <a:extLst>
              <a:ext uri="{FF2B5EF4-FFF2-40B4-BE49-F238E27FC236}">
                <a16:creationId xmlns:a16="http://schemas.microsoft.com/office/drawing/2014/main" id="{08A65EAF-973A-D38D-BD4E-D0D3FF1A23CB}"/>
              </a:ext>
            </a:extLst>
          </p:cNvPr>
          <p:cNvPicPr>
            <a:picLocks noChangeAspect="1"/>
          </p:cNvPicPr>
          <p:nvPr/>
        </p:nvPicPr>
        <p:blipFill>
          <a:blip r:embed="rId1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7"/>
              </a:ext>
            </a:extLst>
          </a:blip>
          <a:stretch>
            <a:fillRect/>
          </a:stretch>
        </p:blipFill>
        <p:spPr>
          <a:xfrm>
            <a:off x="2449484" y="3266207"/>
            <a:ext cx="304800" cy="304800"/>
          </a:xfrm>
          <a:prstGeom prst="rect">
            <a:avLst/>
          </a:prstGeom>
        </p:spPr>
      </p:pic>
      <p:pic>
        <p:nvPicPr>
          <p:cNvPr id="311" name="Grafik 310">
            <a:extLst>
              <a:ext uri="{FF2B5EF4-FFF2-40B4-BE49-F238E27FC236}">
                <a16:creationId xmlns:a16="http://schemas.microsoft.com/office/drawing/2014/main" id="{61DBB75B-048B-9A22-63AC-3EC93AC11DE4}"/>
              </a:ext>
            </a:extLst>
          </p:cNvPr>
          <p:cNvPicPr>
            <a:picLocks noChangeAspect="1"/>
          </p:cNvPicPr>
          <p:nvPr/>
        </p:nvPicPr>
        <p:blipFill>
          <a:blip r:embed="rId1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9"/>
              </a:ext>
            </a:extLst>
          </a:blip>
          <a:stretch>
            <a:fillRect/>
          </a:stretch>
        </p:blipFill>
        <p:spPr>
          <a:xfrm>
            <a:off x="3211715" y="3266207"/>
            <a:ext cx="304800" cy="304800"/>
          </a:xfrm>
          <a:prstGeom prst="rect">
            <a:avLst/>
          </a:prstGeom>
        </p:spPr>
      </p:pic>
      <p:pic>
        <p:nvPicPr>
          <p:cNvPr id="313" name="Grafik 312">
            <a:extLst>
              <a:ext uri="{FF2B5EF4-FFF2-40B4-BE49-F238E27FC236}">
                <a16:creationId xmlns:a16="http://schemas.microsoft.com/office/drawing/2014/main" id="{B52998BC-7E9C-EEB3-455C-9B448A59FFCF}"/>
              </a:ext>
            </a:extLst>
          </p:cNvPr>
          <p:cNvPicPr>
            <a:picLocks noChangeAspect="1"/>
          </p:cNvPicPr>
          <p:nvPr/>
        </p:nvPicPr>
        <p:blipFill>
          <a:blip r:embed="rId1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1"/>
              </a:ext>
            </a:extLst>
          </a:blip>
          <a:stretch>
            <a:fillRect/>
          </a:stretch>
        </p:blipFill>
        <p:spPr>
          <a:xfrm>
            <a:off x="3973946" y="3266207"/>
            <a:ext cx="304800" cy="304800"/>
          </a:xfrm>
          <a:prstGeom prst="rect">
            <a:avLst/>
          </a:prstGeom>
        </p:spPr>
      </p:pic>
      <p:pic>
        <p:nvPicPr>
          <p:cNvPr id="315" name="Grafik 314">
            <a:extLst>
              <a:ext uri="{FF2B5EF4-FFF2-40B4-BE49-F238E27FC236}">
                <a16:creationId xmlns:a16="http://schemas.microsoft.com/office/drawing/2014/main" id="{A43D50E9-5A68-E5FB-5709-42B2A93F96D8}"/>
              </a:ext>
            </a:extLst>
          </p:cNvPr>
          <p:cNvPicPr>
            <a:picLocks noChangeAspect="1"/>
          </p:cNvPicPr>
          <p:nvPr/>
        </p:nvPicPr>
        <p:blipFill>
          <a:blip r:embed="rId1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3"/>
              </a:ext>
            </a:extLst>
          </a:blip>
          <a:stretch>
            <a:fillRect/>
          </a:stretch>
        </p:blipFill>
        <p:spPr>
          <a:xfrm>
            <a:off x="4736177" y="3266207"/>
            <a:ext cx="304800" cy="304800"/>
          </a:xfrm>
          <a:prstGeom prst="rect">
            <a:avLst/>
          </a:prstGeom>
        </p:spPr>
      </p:pic>
      <p:pic>
        <p:nvPicPr>
          <p:cNvPr id="317" name="Grafik 316">
            <a:extLst>
              <a:ext uri="{FF2B5EF4-FFF2-40B4-BE49-F238E27FC236}">
                <a16:creationId xmlns:a16="http://schemas.microsoft.com/office/drawing/2014/main" id="{38B57206-4C1C-8563-054E-AECA5C052BAA}"/>
              </a:ext>
            </a:extLst>
          </p:cNvPr>
          <p:cNvPicPr>
            <a:picLocks noChangeAspect="1"/>
          </p:cNvPicPr>
          <p:nvPr/>
        </p:nvPicPr>
        <p:blipFill>
          <a:blip r:embed="rId1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5"/>
              </a:ext>
            </a:extLst>
          </a:blip>
          <a:stretch>
            <a:fillRect/>
          </a:stretch>
        </p:blipFill>
        <p:spPr>
          <a:xfrm>
            <a:off x="5498408" y="3266207"/>
            <a:ext cx="304800" cy="304800"/>
          </a:xfrm>
          <a:prstGeom prst="rect">
            <a:avLst/>
          </a:prstGeom>
        </p:spPr>
      </p:pic>
      <p:pic>
        <p:nvPicPr>
          <p:cNvPr id="319" name="Grafik 318">
            <a:extLst>
              <a:ext uri="{FF2B5EF4-FFF2-40B4-BE49-F238E27FC236}">
                <a16:creationId xmlns:a16="http://schemas.microsoft.com/office/drawing/2014/main" id="{0CEC4C90-26A5-A865-43FE-69A32C83D9C6}"/>
              </a:ext>
            </a:extLst>
          </p:cNvPr>
          <p:cNvPicPr>
            <a:picLocks noChangeAspect="1"/>
          </p:cNvPicPr>
          <p:nvPr/>
        </p:nvPicPr>
        <p:blipFill>
          <a:blip r:embed="rId1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7"/>
              </a:ext>
            </a:extLst>
          </a:blip>
          <a:stretch>
            <a:fillRect/>
          </a:stretch>
        </p:blipFill>
        <p:spPr>
          <a:xfrm>
            <a:off x="6260639" y="3266207"/>
            <a:ext cx="304800" cy="304800"/>
          </a:xfrm>
          <a:prstGeom prst="rect">
            <a:avLst/>
          </a:prstGeom>
        </p:spPr>
      </p:pic>
      <p:pic>
        <p:nvPicPr>
          <p:cNvPr id="321" name="Grafik 320">
            <a:extLst>
              <a:ext uri="{FF2B5EF4-FFF2-40B4-BE49-F238E27FC236}">
                <a16:creationId xmlns:a16="http://schemas.microsoft.com/office/drawing/2014/main" id="{EA30DDFA-CE97-276D-E7E2-627E8E08A9A2}"/>
              </a:ext>
            </a:extLst>
          </p:cNvPr>
          <p:cNvPicPr>
            <a:picLocks noChangeAspect="1"/>
          </p:cNvPicPr>
          <p:nvPr/>
        </p:nvPicPr>
        <p:blipFill>
          <a:blip r:embed="rId1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9"/>
              </a:ext>
            </a:extLst>
          </a:blip>
          <a:stretch>
            <a:fillRect/>
          </a:stretch>
        </p:blipFill>
        <p:spPr>
          <a:xfrm>
            <a:off x="7022870" y="3266207"/>
            <a:ext cx="304800" cy="304800"/>
          </a:xfrm>
          <a:prstGeom prst="rect">
            <a:avLst/>
          </a:prstGeom>
        </p:spPr>
      </p:pic>
      <p:pic>
        <p:nvPicPr>
          <p:cNvPr id="323" name="Grafik 322">
            <a:extLst>
              <a:ext uri="{FF2B5EF4-FFF2-40B4-BE49-F238E27FC236}">
                <a16:creationId xmlns:a16="http://schemas.microsoft.com/office/drawing/2014/main" id="{6808AA39-23E3-095D-5A70-8E5FDF76CFAF}"/>
              </a:ext>
            </a:extLst>
          </p:cNvPr>
          <p:cNvPicPr>
            <a:picLocks noChangeAspect="1"/>
          </p:cNvPicPr>
          <p:nvPr/>
        </p:nvPicPr>
        <p:blipFill>
          <a:blip r:embed="rId1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1"/>
              </a:ext>
            </a:extLst>
          </a:blip>
          <a:stretch>
            <a:fillRect/>
          </a:stretch>
        </p:blipFill>
        <p:spPr>
          <a:xfrm>
            <a:off x="7785101" y="3266207"/>
            <a:ext cx="304800" cy="304800"/>
          </a:xfrm>
          <a:prstGeom prst="rect">
            <a:avLst/>
          </a:prstGeom>
        </p:spPr>
      </p:pic>
      <p:pic>
        <p:nvPicPr>
          <p:cNvPr id="325" name="Grafik 324">
            <a:extLst>
              <a:ext uri="{FF2B5EF4-FFF2-40B4-BE49-F238E27FC236}">
                <a16:creationId xmlns:a16="http://schemas.microsoft.com/office/drawing/2014/main" id="{D42AECB7-C30A-1F14-E7A4-962F0C542E40}"/>
              </a:ext>
            </a:extLst>
          </p:cNvPr>
          <p:cNvPicPr>
            <a:picLocks noChangeAspect="1"/>
          </p:cNvPicPr>
          <p:nvPr/>
        </p:nvPicPr>
        <p:blipFill>
          <a:blip r:embed="rId1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3"/>
              </a:ext>
            </a:extLst>
          </a:blip>
          <a:stretch>
            <a:fillRect/>
          </a:stretch>
        </p:blipFill>
        <p:spPr>
          <a:xfrm>
            <a:off x="8547332" y="3266207"/>
            <a:ext cx="304800" cy="304800"/>
          </a:xfrm>
          <a:prstGeom prst="rect">
            <a:avLst/>
          </a:prstGeom>
        </p:spPr>
      </p:pic>
      <p:pic>
        <p:nvPicPr>
          <p:cNvPr id="327" name="Grafik 326">
            <a:extLst>
              <a:ext uri="{FF2B5EF4-FFF2-40B4-BE49-F238E27FC236}">
                <a16:creationId xmlns:a16="http://schemas.microsoft.com/office/drawing/2014/main" id="{C9BDD360-72C9-ED58-974B-DADC344D4496}"/>
              </a:ext>
            </a:extLst>
          </p:cNvPr>
          <p:cNvPicPr>
            <a:picLocks noChangeAspect="1"/>
          </p:cNvPicPr>
          <p:nvPr/>
        </p:nvPicPr>
        <p:blipFill>
          <a:blip r:embed="rId1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5"/>
              </a:ext>
            </a:extLst>
          </a:blip>
          <a:stretch>
            <a:fillRect/>
          </a:stretch>
        </p:blipFill>
        <p:spPr>
          <a:xfrm>
            <a:off x="9309563" y="3266207"/>
            <a:ext cx="304800" cy="304800"/>
          </a:xfrm>
          <a:prstGeom prst="rect">
            <a:avLst/>
          </a:prstGeom>
        </p:spPr>
      </p:pic>
      <p:pic>
        <p:nvPicPr>
          <p:cNvPr id="329" name="Grafik 328">
            <a:extLst>
              <a:ext uri="{FF2B5EF4-FFF2-40B4-BE49-F238E27FC236}">
                <a16:creationId xmlns:a16="http://schemas.microsoft.com/office/drawing/2014/main" id="{71437508-2786-05DD-7307-EB5862521B75}"/>
              </a:ext>
            </a:extLst>
          </p:cNvPr>
          <p:cNvPicPr>
            <a:picLocks noChangeAspect="1"/>
          </p:cNvPicPr>
          <p:nvPr/>
        </p:nvPicPr>
        <p:blipFill>
          <a:blip r:embed="rId1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7"/>
              </a:ext>
            </a:extLst>
          </a:blip>
          <a:stretch>
            <a:fillRect/>
          </a:stretch>
        </p:blipFill>
        <p:spPr>
          <a:xfrm>
            <a:off x="10071794" y="3266207"/>
            <a:ext cx="304800" cy="304800"/>
          </a:xfrm>
          <a:prstGeom prst="rect">
            <a:avLst/>
          </a:prstGeom>
        </p:spPr>
      </p:pic>
      <p:pic>
        <p:nvPicPr>
          <p:cNvPr id="331" name="Grafik 330">
            <a:extLst>
              <a:ext uri="{FF2B5EF4-FFF2-40B4-BE49-F238E27FC236}">
                <a16:creationId xmlns:a16="http://schemas.microsoft.com/office/drawing/2014/main" id="{C9835D22-A750-1F14-74F2-980442643C65}"/>
              </a:ext>
            </a:extLst>
          </p:cNvPr>
          <p:cNvPicPr>
            <a:picLocks noChangeAspect="1"/>
          </p:cNvPicPr>
          <p:nvPr/>
        </p:nvPicPr>
        <p:blipFill>
          <a:blip r:embed="rId1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9"/>
              </a:ext>
            </a:extLst>
          </a:blip>
          <a:stretch>
            <a:fillRect/>
          </a:stretch>
        </p:blipFill>
        <p:spPr>
          <a:xfrm>
            <a:off x="10834025" y="3266207"/>
            <a:ext cx="304800" cy="304800"/>
          </a:xfrm>
          <a:prstGeom prst="rect">
            <a:avLst/>
          </a:prstGeom>
        </p:spPr>
      </p:pic>
      <p:pic>
        <p:nvPicPr>
          <p:cNvPr id="333" name="Grafik 332">
            <a:extLst>
              <a:ext uri="{FF2B5EF4-FFF2-40B4-BE49-F238E27FC236}">
                <a16:creationId xmlns:a16="http://schemas.microsoft.com/office/drawing/2014/main" id="{B9EF8B00-C645-CAAA-C633-6E0AA02EA817}"/>
              </a:ext>
            </a:extLst>
          </p:cNvPr>
          <p:cNvPicPr>
            <a:picLocks noChangeAspect="1"/>
          </p:cNvPicPr>
          <p:nvPr/>
        </p:nvPicPr>
        <p:blipFill>
          <a:blip r:embed="rId1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1"/>
              </a:ext>
            </a:extLst>
          </a:blip>
          <a:stretch>
            <a:fillRect/>
          </a:stretch>
        </p:blipFill>
        <p:spPr>
          <a:xfrm>
            <a:off x="11596255" y="3266207"/>
            <a:ext cx="304800" cy="304800"/>
          </a:xfrm>
          <a:prstGeom prst="rect">
            <a:avLst/>
          </a:prstGeom>
        </p:spPr>
      </p:pic>
      <p:pic>
        <p:nvPicPr>
          <p:cNvPr id="335" name="Grafik 334">
            <a:extLst>
              <a:ext uri="{FF2B5EF4-FFF2-40B4-BE49-F238E27FC236}">
                <a16:creationId xmlns:a16="http://schemas.microsoft.com/office/drawing/2014/main" id="{9CC3C6AC-EFBC-9A44-67CF-7BA3887DE275}"/>
              </a:ext>
            </a:extLst>
          </p:cNvPr>
          <p:cNvPicPr>
            <a:picLocks noChangeAspect="1"/>
          </p:cNvPicPr>
          <p:nvPr/>
        </p:nvPicPr>
        <p:blipFill>
          <a:blip r:embed="rId1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3"/>
              </a:ext>
            </a:extLst>
          </a:blip>
          <a:stretch>
            <a:fillRect/>
          </a:stretch>
        </p:blipFill>
        <p:spPr>
          <a:xfrm>
            <a:off x="162791" y="3266207"/>
            <a:ext cx="304800" cy="304800"/>
          </a:xfrm>
          <a:prstGeom prst="rect">
            <a:avLst/>
          </a:prstGeom>
        </p:spPr>
      </p:pic>
      <p:pic>
        <p:nvPicPr>
          <p:cNvPr id="337" name="Grafik 336">
            <a:extLst>
              <a:ext uri="{FF2B5EF4-FFF2-40B4-BE49-F238E27FC236}">
                <a16:creationId xmlns:a16="http://schemas.microsoft.com/office/drawing/2014/main" id="{07FD2E6A-3690-7B1A-2D17-F66070F9CD4A}"/>
              </a:ext>
            </a:extLst>
          </p:cNvPr>
          <p:cNvPicPr>
            <a:picLocks noChangeAspect="1"/>
          </p:cNvPicPr>
          <p:nvPr/>
        </p:nvPicPr>
        <p:blipFill>
          <a:blip r:embed="rId1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5"/>
              </a:ext>
            </a:extLst>
          </a:blip>
          <a:stretch>
            <a:fillRect/>
          </a:stretch>
        </p:blipFill>
        <p:spPr>
          <a:xfrm>
            <a:off x="924791" y="3889661"/>
            <a:ext cx="304800" cy="304800"/>
          </a:xfrm>
          <a:prstGeom prst="rect">
            <a:avLst/>
          </a:prstGeom>
        </p:spPr>
      </p:pic>
      <p:pic>
        <p:nvPicPr>
          <p:cNvPr id="339" name="Grafik 338">
            <a:extLst>
              <a:ext uri="{FF2B5EF4-FFF2-40B4-BE49-F238E27FC236}">
                <a16:creationId xmlns:a16="http://schemas.microsoft.com/office/drawing/2014/main" id="{9C357685-1825-75B2-2CD6-90219DE15965}"/>
              </a:ext>
            </a:extLst>
          </p:cNvPr>
          <p:cNvPicPr>
            <a:picLocks noChangeAspect="1"/>
          </p:cNvPicPr>
          <p:nvPr/>
        </p:nvPicPr>
        <p:blipFill>
          <a:blip r:embed="rId1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7"/>
              </a:ext>
            </a:extLst>
          </a:blip>
          <a:stretch>
            <a:fillRect/>
          </a:stretch>
        </p:blipFill>
        <p:spPr>
          <a:xfrm>
            <a:off x="1686791" y="3889661"/>
            <a:ext cx="304800" cy="304800"/>
          </a:xfrm>
          <a:prstGeom prst="rect">
            <a:avLst/>
          </a:prstGeom>
        </p:spPr>
      </p:pic>
      <p:pic>
        <p:nvPicPr>
          <p:cNvPr id="341" name="Grafik 340">
            <a:extLst>
              <a:ext uri="{FF2B5EF4-FFF2-40B4-BE49-F238E27FC236}">
                <a16:creationId xmlns:a16="http://schemas.microsoft.com/office/drawing/2014/main" id="{F5D83137-AB5E-F3BD-9D83-8D804A2F3F84}"/>
              </a:ext>
            </a:extLst>
          </p:cNvPr>
          <p:cNvPicPr>
            <a:picLocks noChangeAspect="1"/>
          </p:cNvPicPr>
          <p:nvPr/>
        </p:nvPicPr>
        <p:blipFill>
          <a:blip r:embed="rId1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9"/>
              </a:ext>
            </a:extLst>
          </a:blip>
          <a:stretch>
            <a:fillRect/>
          </a:stretch>
        </p:blipFill>
        <p:spPr>
          <a:xfrm>
            <a:off x="2448791" y="3889661"/>
            <a:ext cx="304800" cy="304800"/>
          </a:xfrm>
          <a:prstGeom prst="rect">
            <a:avLst/>
          </a:prstGeom>
        </p:spPr>
      </p:pic>
      <p:pic>
        <p:nvPicPr>
          <p:cNvPr id="343" name="Grafik 342">
            <a:extLst>
              <a:ext uri="{FF2B5EF4-FFF2-40B4-BE49-F238E27FC236}">
                <a16:creationId xmlns:a16="http://schemas.microsoft.com/office/drawing/2014/main" id="{F3D3EED5-4653-A30B-61D4-A29E75F20BF2}"/>
              </a:ext>
            </a:extLst>
          </p:cNvPr>
          <p:cNvPicPr>
            <a:picLocks noChangeAspect="1"/>
          </p:cNvPicPr>
          <p:nvPr/>
        </p:nvPicPr>
        <p:blipFill>
          <a:blip r:embed="rId2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1"/>
              </a:ext>
            </a:extLst>
          </a:blip>
          <a:stretch>
            <a:fillRect/>
          </a:stretch>
        </p:blipFill>
        <p:spPr>
          <a:xfrm>
            <a:off x="3210791" y="3889661"/>
            <a:ext cx="304800" cy="304800"/>
          </a:xfrm>
          <a:prstGeom prst="rect">
            <a:avLst/>
          </a:prstGeom>
        </p:spPr>
      </p:pic>
      <p:pic>
        <p:nvPicPr>
          <p:cNvPr id="345" name="Grafik 344">
            <a:extLst>
              <a:ext uri="{FF2B5EF4-FFF2-40B4-BE49-F238E27FC236}">
                <a16:creationId xmlns:a16="http://schemas.microsoft.com/office/drawing/2014/main" id="{25638DD3-01F1-DEBC-5FE1-ABAD4FAE6F54}"/>
              </a:ext>
            </a:extLst>
          </p:cNvPr>
          <p:cNvPicPr>
            <a:picLocks noChangeAspect="1"/>
          </p:cNvPicPr>
          <p:nvPr/>
        </p:nvPicPr>
        <p:blipFill>
          <a:blip r:embed="rId2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3"/>
              </a:ext>
            </a:extLst>
          </a:blip>
          <a:stretch>
            <a:fillRect/>
          </a:stretch>
        </p:blipFill>
        <p:spPr>
          <a:xfrm>
            <a:off x="3972791" y="3889661"/>
            <a:ext cx="304800" cy="304800"/>
          </a:xfrm>
          <a:prstGeom prst="rect">
            <a:avLst/>
          </a:prstGeom>
        </p:spPr>
      </p:pic>
      <p:pic>
        <p:nvPicPr>
          <p:cNvPr id="347" name="Grafik 346">
            <a:extLst>
              <a:ext uri="{FF2B5EF4-FFF2-40B4-BE49-F238E27FC236}">
                <a16:creationId xmlns:a16="http://schemas.microsoft.com/office/drawing/2014/main" id="{CE4BDC4D-2808-DE9C-9B8D-55F96E2802BC}"/>
              </a:ext>
            </a:extLst>
          </p:cNvPr>
          <p:cNvPicPr>
            <a:picLocks noChangeAspect="1"/>
          </p:cNvPicPr>
          <p:nvPr/>
        </p:nvPicPr>
        <p:blipFill>
          <a:blip r:embed="rId20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5"/>
              </a:ext>
            </a:extLst>
          </a:blip>
          <a:stretch>
            <a:fillRect/>
          </a:stretch>
        </p:blipFill>
        <p:spPr>
          <a:xfrm>
            <a:off x="4734791" y="3889661"/>
            <a:ext cx="304800" cy="304800"/>
          </a:xfrm>
          <a:prstGeom prst="rect">
            <a:avLst/>
          </a:prstGeom>
        </p:spPr>
      </p:pic>
      <p:pic>
        <p:nvPicPr>
          <p:cNvPr id="349" name="Grafik 348">
            <a:extLst>
              <a:ext uri="{FF2B5EF4-FFF2-40B4-BE49-F238E27FC236}">
                <a16:creationId xmlns:a16="http://schemas.microsoft.com/office/drawing/2014/main" id="{61F9A46F-43D2-06C7-6EBA-E98A3247F941}"/>
              </a:ext>
            </a:extLst>
          </p:cNvPr>
          <p:cNvPicPr>
            <a:picLocks noChangeAspect="1"/>
          </p:cNvPicPr>
          <p:nvPr/>
        </p:nvPicPr>
        <p:blipFill>
          <a:blip r:embed="rId20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7"/>
              </a:ext>
            </a:extLst>
          </a:blip>
          <a:stretch>
            <a:fillRect/>
          </a:stretch>
        </p:blipFill>
        <p:spPr>
          <a:xfrm>
            <a:off x="5496791" y="3889661"/>
            <a:ext cx="304800" cy="304800"/>
          </a:xfrm>
          <a:prstGeom prst="rect">
            <a:avLst/>
          </a:prstGeom>
        </p:spPr>
      </p:pic>
      <p:pic>
        <p:nvPicPr>
          <p:cNvPr id="351" name="Grafik 350">
            <a:extLst>
              <a:ext uri="{FF2B5EF4-FFF2-40B4-BE49-F238E27FC236}">
                <a16:creationId xmlns:a16="http://schemas.microsoft.com/office/drawing/2014/main" id="{663A5A5A-722F-93F8-F903-24A944DCDA52}"/>
              </a:ext>
            </a:extLst>
          </p:cNvPr>
          <p:cNvPicPr>
            <a:picLocks noChangeAspect="1"/>
          </p:cNvPicPr>
          <p:nvPr/>
        </p:nvPicPr>
        <p:blipFill>
          <a:blip r:embed="rId20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9"/>
              </a:ext>
            </a:extLst>
          </a:blip>
          <a:stretch>
            <a:fillRect/>
          </a:stretch>
        </p:blipFill>
        <p:spPr>
          <a:xfrm>
            <a:off x="6258791" y="3889661"/>
            <a:ext cx="304800" cy="304800"/>
          </a:xfrm>
          <a:prstGeom prst="rect">
            <a:avLst/>
          </a:prstGeom>
        </p:spPr>
      </p:pic>
      <p:pic>
        <p:nvPicPr>
          <p:cNvPr id="353" name="Grafik 352">
            <a:extLst>
              <a:ext uri="{FF2B5EF4-FFF2-40B4-BE49-F238E27FC236}">
                <a16:creationId xmlns:a16="http://schemas.microsoft.com/office/drawing/2014/main" id="{D3E830D1-2852-7046-A589-44DF8D9BB75A}"/>
              </a:ext>
            </a:extLst>
          </p:cNvPr>
          <p:cNvPicPr>
            <a:picLocks noChangeAspect="1"/>
          </p:cNvPicPr>
          <p:nvPr/>
        </p:nvPicPr>
        <p:blipFill>
          <a:blip r:embed="rId2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1"/>
              </a:ext>
            </a:extLst>
          </a:blip>
          <a:stretch>
            <a:fillRect/>
          </a:stretch>
        </p:blipFill>
        <p:spPr>
          <a:xfrm>
            <a:off x="7020791" y="3889661"/>
            <a:ext cx="304800" cy="304800"/>
          </a:xfrm>
          <a:prstGeom prst="rect">
            <a:avLst/>
          </a:prstGeom>
        </p:spPr>
      </p:pic>
      <p:pic>
        <p:nvPicPr>
          <p:cNvPr id="355" name="Grafik 354">
            <a:extLst>
              <a:ext uri="{FF2B5EF4-FFF2-40B4-BE49-F238E27FC236}">
                <a16:creationId xmlns:a16="http://schemas.microsoft.com/office/drawing/2014/main" id="{0D59CF69-4634-DD55-96B8-6222A77499E2}"/>
              </a:ext>
            </a:extLst>
          </p:cNvPr>
          <p:cNvPicPr>
            <a:picLocks noChangeAspect="1"/>
          </p:cNvPicPr>
          <p:nvPr/>
        </p:nvPicPr>
        <p:blipFill>
          <a:blip r:embed="rId2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3"/>
              </a:ext>
            </a:extLst>
          </a:blip>
          <a:stretch>
            <a:fillRect/>
          </a:stretch>
        </p:blipFill>
        <p:spPr>
          <a:xfrm>
            <a:off x="7782791" y="3889661"/>
            <a:ext cx="304800" cy="304800"/>
          </a:xfrm>
          <a:prstGeom prst="rect">
            <a:avLst/>
          </a:prstGeom>
        </p:spPr>
      </p:pic>
      <p:pic>
        <p:nvPicPr>
          <p:cNvPr id="357" name="Grafik 356">
            <a:extLst>
              <a:ext uri="{FF2B5EF4-FFF2-40B4-BE49-F238E27FC236}">
                <a16:creationId xmlns:a16="http://schemas.microsoft.com/office/drawing/2014/main" id="{DE627691-B7B6-C5AF-2417-C8B36635B991}"/>
              </a:ext>
            </a:extLst>
          </p:cNvPr>
          <p:cNvPicPr>
            <a:picLocks noChangeAspect="1"/>
          </p:cNvPicPr>
          <p:nvPr/>
        </p:nvPicPr>
        <p:blipFill>
          <a:blip r:embed="rId2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5"/>
              </a:ext>
            </a:extLst>
          </a:blip>
          <a:stretch>
            <a:fillRect/>
          </a:stretch>
        </p:blipFill>
        <p:spPr>
          <a:xfrm>
            <a:off x="8544791" y="3889661"/>
            <a:ext cx="304800" cy="304800"/>
          </a:xfrm>
          <a:prstGeom prst="rect">
            <a:avLst/>
          </a:prstGeom>
        </p:spPr>
      </p:pic>
      <p:pic>
        <p:nvPicPr>
          <p:cNvPr id="359" name="Grafik 358">
            <a:extLst>
              <a:ext uri="{FF2B5EF4-FFF2-40B4-BE49-F238E27FC236}">
                <a16:creationId xmlns:a16="http://schemas.microsoft.com/office/drawing/2014/main" id="{34C1E1BA-B93A-4D18-DEE7-4B14EC50DCF7}"/>
              </a:ext>
            </a:extLst>
          </p:cNvPr>
          <p:cNvPicPr>
            <a:picLocks noChangeAspect="1"/>
          </p:cNvPicPr>
          <p:nvPr/>
        </p:nvPicPr>
        <p:blipFill>
          <a:blip r:embed="rId2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7"/>
              </a:ext>
            </a:extLst>
          </a:blip>
          <a:stretch>
            <a:fillRect/>
          </a:stretch>
        </p:blipFill>
        <p:spPr>
          <a:xfrm>
            <a:off x="9306791" y="3889661"/>
            <a:ext cx="304800" cy="304800"/>
          </a:xfrm>
          <a:prstGeom prst="rect">
            <a:avLst/>
          </a:prstGeom>
        </p:spPr>
      </p:pic>
      <p:pic>
        <p:nvPicPr>
          <p:cNvPr id="361" name="Grafik 360">
            <a:extLst>
              <a:ext uri="{FF2B5EF4-FFF2-40B4-BE49-F238E27FC236}">
                <a16:creationId xmlns:a16="http://schemas.microsoft.com/office/drawing/2014/main" id="{D92D2B70-FE4A-FFC9-4ED9-CD61EB70C7E2}"/>
              </a:ext>
            </a:extLst>
          </p:cNvPr>
          <p:cNvPicPr>
            <a:picLocks noChangeAspect="1"/>
          </p:cNvPicPr>
          <p:nvPr/>
        </p:nvPicPr>
        <p:blipFill>
          <a:blip r:embed="rId2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9"/>
              </a:ext>
            </a:extLst>
          </a:blip>
          <a:stretch>
            <a:fillRect/>
          </a:stretch>
        </p:blipFill>
        <p:spPr>
          <a:xfrm>
            <a:off x="10068791" y="3889661"/>
            <a:ext cx="304800" cy="304800"/>
          </a:xfrm>
          <a:prstGeom prst="rect">
            <a:avLst/>
          </a:prstGeom>
        </p:spPr>
      </p:pic>
      <p:pic>
        <p:nvPicPr>
          <p:cNvPr id="363" name="Grafik 362">
            <a:extLst>
              <a:ext uri="{FF2B5EF4-FFF2-40B4-BE49-F238E27FC236}">
                <a16:creationId xmlns:a16="http://schemas.microsoft.com/office/drawing/2014/main" id="{A1D0BABA-3485-1A5C-1743-7063D54DBCFE}"/>
              </a:ext>
            </a:extLst>
          </p:cNvPr>
          <p:cNvPicPr>
            <a:picLocks noChangeAspect="1"/>
          </p:cNvPicPr>
          <p:nvPr/>
        </p:nvPicPr>
        <p:blipFill>
          <a:blip r:embed="rId2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1"/>
              </a:ext>
            </a:extLst>
          </a:blip>
          <a:stretch>
            <a:fillRect/>
          </a:stretch>
        </p:blipFill>
        <p:spPr>
          <a:xfrm>
            <a:off x="10830791" y="3889661"/>
            <a:ext cx="304800" cy="304800"/>
          </a:xfrm>
          <a:prstGeom prst="rect">
            <a:avLst/>
          </a:prstGeom>
        </p:spPr>
      </p:pic>
      <p:pic>
        <p:nvPicPr>
          <p:cNvPr id="365" name="Grafik 364">
            <a:extLst>
              <a:ext uri="{FF2B5EF4-FFF2-40B4-BE49-F238E27FC236}">
                <a16:creationId xmlns:a16="http://schemas.microsoft.com/office/drawing/2014/main" id="{AEA483D6-C0EE-D555-59A5-29711831B0F2}"/>
              </a:ext>
            </a:extLst>
          </p:cNvPr>
          <p:cNvPicPr>
            <a:picLocks noChangeAspect="1"/>
          </p:cNvPicPr>
          <p:nvPr/>
        </p:nvPicPr>
        <p:blipFill>
          <a:blip r:embed="rId2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3"/>
              </a:ext>
            </a:extLst>
          </a:blip>
          <a:stretch>
            <a:fillRect/>
          </a:stretch>
        </p:blipFill>
        <p:spPr>
          <a:xfrm>
            <a:off x="11592791" y="3889661"/>
            <a:ext cx="304800" cy="304800"/>
          </a:xfrm>
          <a:prstGeom prst="rect">
            <a:avLst/>
          </a:prstGeom>
        </p:spPr>
      </p:pic>
      <p:pic>
        <p:nvPicPr>
          <p:cNvPr id="367" name="Grafik 366">
            <a:extLst>
              <a:ext uri="{FF2B5EF4-FFF2-40B4-BE49-F238E27FC236}">
                <a16:creationId xmlns:a16="http://schemas.microsoft.com/office/drawing/2014/main" id="{FC1926B7-3271-3463-AE5A-E90F38DF043F}"/>
              </a:ext>
            </a:extLst>
          </p:cNvPr>
          <p:cNvPicPr>
            <a:picLocks noChangeAspect="1"/>
          </p:cNvPicPr>
          <p:nvPr/>
        </p:nvPicPr>
        <p:blipFill>
          <a:blip r:embed="rId2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5"/>
              </a:ext>
            </a:extLst>
          </a:blip>
          <a:stretch>
            <a:fillRect/>
          </a:stretch>
        </p:blipFill>
        <p:spPr>
          <a:xfrm>
            <a:off x="162791" y="3889661"/>
            <a:ext cx="304800" cy="304800"/>
          </a:xfrm>
          <a:prstGeom prst="rect">
            <a:avLst/>
          </a:prstGeom>
        </p:spPr>
      </p:pic>
      <p:pic>
        <p:nvPicPr>
          <p:cNvPr id="369" name="Grafik 368">
            <a:extLst>
              <a:ext uri="{FF2B5EF4-FFF2-40B4-BE49-F238E27FC236}">
                <a16:creationId xmlns:a16="http://schemas.microsoft.com/office/drawing/2014/main" id="{B0A4365E-E0EF-B8D6-3A8A-7253A2AEEB8F}"/>
              </a:ext>
            </a:extLst>
          </p:cNvPr>
          <p:cNvPicPr>
            <a:picLocks noChangeAspect="1"/>
          </p:cNvPicPr>
          <p:nvPr/>
        </p:nvPicPr>
        <p:blipFill>
          <a:blip r:embed="rId2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7"/>
              </a:ext>
            </a:extLst>
          </a:blip>
          <a:stretch>
            <a:fillRect/>
          </a:stretch>
        </p:blipFill>
        <p:spPr>
          <a:xfrm>
            <a:off x="924791" y="4513115"/>
            <a:ext cx="304800" cy="304800"/>
          </a:xfrm>
          <a:prstGeom prst="rect">
            <a:avLst/>
          </a:prstGeom>
        </p:spPr>
      </p:pic>
      <p:pic>
        <p:nvPicPr>
          <p:cNvPr id="371" name="Grafik 370">
            <a:extLst>
              <a:ext uri="{FF2B5EF4-FFF2-40B4-BE49-F238E27FC236}">
                <a16:creationId xmlns:a16="http://schemas.microsoft.com/office/drawing/2014/main" id="{95312CD7-4CC6-1F15-70CF-83FA80532DA0}"/>
              </a:ext>
            </a:extLst>
          </p:cNvPr>
          <p:cNvPicPr>
            <a:picLocks noChangeAspect="1"/>
          </p:cNvPicPr>
          <p:nvPr/>
        </p:nvPicPr>
        <p:blipFill>
          <a:blip r:embed="rId2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9"/>
              </a:ext>
            </a:extLst>
          </a:blip>
          <a:stretch>
            <a:fillRect/>
          </a:stretch>
        </p:blipFill>
        <p:spPr>
          <a:xfrm>
            <a:off x="1686791" y="4513115"/>
            <a:ext cx="304800" cy="304800"/>
          </a:xfrm>
          <a:prstGeom prst="rect">
            <a:avLst/>
          </a:prstGeom>
        </p:spPr>
      </p:pic>
      <p:pic>
        <p:nvPicPr>
          <p:cNvPr id="373" name="Grafik 372">
            <a:extLst>
              <a:ext uri="{FF2B5EF4-FFF2-40B4-BE49-F238E27FC236}">
                <a16:creationId xmlns:a16="http://schemas.microsoft.com/office/drawing/2014/main" id="{BCFF5E4C-8632-1ECF-BFD7-3EC6E3E399D8}"/>
              </a:ext>
            </a:extLst>
          </p:cNvPr>
          <p:cNvPicPr>
            <a:picLocks noChangeAspect="1"/>
          </p:cNvPicPr>
          <p:nvPr/>
        </p:nvPicPr>
        <p:blipFill>
          <a:blip r:embed="rId2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1"/>
              </a:ext>
            </a:extLst>
          </a:blip>
          <a:stretch>
            <a:fillRect/>
          </a:stretch>
        </p:blipFill>
        <p:spPr>
          <a:xfrm>
            <a:off x="2448791" y="4513115"/>
            <a:ext cx="304800" cy="304800"/>
          </a:xfrm>
          <a:prstGeom prst="rect">
            <a:avLst/>
          </a:prstGeom>
        </p:spPr>
      </p:pic>
      <p:pic>
        <p:nvPicPr>
          <p:cNvPr id="375" name="Grafik 374">
            <a:extLst>
              <a:ext uri="{FF2B5EF4-FFF2-40B4-BE49-F238E27FC236}">
                <a16:creationId xmlns:a16="http://schemas.microsoft.com/office/drawing/2014/main" id="{50462CF4-7EDC-6C5E-FB52-89D1826E5F7F}"/>
              </a:ext>
            </a:extLst>
          </p:cNvPr>
          <p:cNvPicPr>
            <a:picLocks noChangeAspect="1"/>
          </p:cNvPicPr>
          <p:nvPr/>
        </p:nvPicPr>
        <p:blipFill>
          <a:blip r:embed="rId2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3"/>
              </a:ext>
            </a:extLst>
          </a:blip>
          <a:stretch>
            <a:fillRect/>
          </a:stretch>
        </p:blipFill>
        <p:spPr>
          <a:xfrm>
            <a:off x="3210791" y="4513115"/>
            <a:ext cx="304800" cy="304800"/>
          </a:xfrm>
          <a:prstGeom prst="rect">
            <a:avLst/>
          </a:prstGeom>
        </p:spPr>
      </p:pic>
      <p:pic>
        <p:nvPicPr>
          <p:cNvPr id="377" name="Grafik 376">
            <a:extLst>
              <a:ext uri="{FF2B5EF4-FFF2-40B4-BE49-F238E27FC236}">
                <a16:creationId xmlns:a16="http://schemas.microsoft.com/office/drawing/2014/main" id="{8D887641-3CBF-13AE-22FE-7CF9E12DAF00}"/>
              </a:ext>
            </a:extLst>
          </p:cNvPr>
          <p:cNvPicPr>
            <a:picLocks noChangeAspect="1"/>
          </p:cNvPicPr>
          <p:nvPr/>
        </p:nvPicPr>
        <p:blipFill>
          <a:blip r:embed="rId2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5"/>
              </a:ext>
            </a:extLst>
          </a:blip>
          <a:stretch>
            <a:fillRect/>
          </a:stretch>
        </p:blipFill>
        <p:spPr>
          <a:xfrm>
            <a:off x="3972791" y="4513115"/>
            <a:ext cx="304800" cy="304800"/>
          </a:xfrm>
          <a:prstGeom prst="rect">
            <a:avLst/>
          </a:prstGeom>
        </p:spPr>
      </p:pic>
      <p:pic>
        <p:nvPicPr>
          <p:cNvPr id="379" name="Grafik 378">
            <a:extLst>
              <a:ext uri="{FF2B5EF4-FFF2-40B4-BE49-F238E27FC236}">
                <a16:creationId xmlns:a16="http://schemas.microsoft.com/office/drawing/2014/main" id="{62710E4F-3E60-36AC-9C2C-B900B9A19C28}"/>
              </a:ext>
            </a:extLst>
          </p:cNvPr>
          <p:cNvPicPr>
            <a:picLocks noChangeAspect="1"/>
          </p:cNvPicPr>
          <p:nvPr/>
        </p:nvPicPr>
        <p:blipFill>
          <a:blip r:embed="rId2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7"/>
              </a:ext>
            </a:extLst>
          </a:blip>
          <a:stretch>
            <a:fillRect/>
          </a:stretch>
        </p:blipFill>
        <p:spPr>
          <a:xfrm>
            <a:off x="4734791" y="4513115"/>
            <a:ext cx="304800" cy="304800"/>
          </a:xfrm>
          <a:prstGeom prst="rect">
            <a:avLst/>
          </a:prstGeom>
        </p:spPr>
      </p:pic>
      <p:pic>
        <p:nvPicPr>
          <p:cNvPr id="381" name="Grafik 380">
            <a:extLst>
              <a:ext uri="{FF2B5EF4-FFF2-40B4-BE49-F238E27FC236}">
                <a16:creationId xmlns:a16="http://schemas.microsoft.com/office/drawing/2014/main" id="{D90FA288-31C9-1C37-FD17-8FCCA94AEB7F}"/>
              </a:ext>
            </a:extLst>
          </p:cNvPr>
          <p:cNvPicPr>
            <a:picLocks noChangeAspect="1"/>
          </p:cNvPicPr>
          <p:nvPr/>
        </p:nvPicPr>
        <p:blipFill>
          <a:blip r:embed="rId2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9"/>
              </a:ext>
            </a:extLst>
          </a:blip>
          <a:stretch>
            <a:fillRect/>
          </a:stretch>
        </p:blipFill>
        <p:spPr>
          <a:xfrm>
            <a:off x="5496791" y="4513115"/>
            <a:ext cx="304800" cy="304800"/>
          </a:xfrm>
          <a:prstGeom prst="rect">
            <a:avLst/>
          </a:prstGeom>
        </p:spPr>
      </p:pic>
      <p:pic>
        <p:nvPicPr>
          <p:cNvPr id="383" name="Grafik 382">
            <a:extLst>
              <a:ext uri="{FF2B5EF4-FFF2-40B4-BE49-F238E27FC236}">
                <a16:creationId xmlns:a16="http://schemas.microsoft.com/office/drawing/2014/main" id="{1D9EB334-1155-D676-B18B-5FB15600C864}"/>
              </a:ext>
            </a:extLst>
          </p:cNvPr>
          <p:cNvPicPr>
            <a:picLocks noChangeAspect="1"/>
          </p:cNvPicPr>
          <p:nvPr/>
        </p:nvPicPr>
        <p:blipFill>
          <a:blip r:embed="rId2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1"/>
              </a:ext>
            </a:extLst>
          </a:blip>
          <a:stretch>
            <a:fillRect/>
          </a:stretch>
        </p:blipFill>
        <p:spPr>
          <a:xfrm>
            <a:off x="6258791" y="4513115"/>
            <a:ext cx="304800" cy="304800"/>
          </a:xfrm>
          <a:prstGeom prst="rect">
            <a:avLst/>
          </a:prstGeom>
        </p:spPr>
      </p:pic>
      <p:pic>
        <p:nvPicPr>
          <p:cNvPr id="385" name="Grafik 384">
            <a:extLst>
              <a:ext uri="{FF2B5EF4-FFF2-40B4-BE49-F238E27FC236}">
                <a16:creationId xmlns:a16="http://schemas.microsoft.com/office/drawing/2014/main" id="{F612E56D-42BB-AFC1-059C-8F91D3F1D595}"/>
              </a:ext>
            </a:extLst>
          </p:cNvPr>
          <p:cNvPicPr>
            <a:picLocks noChangeAspect="1"/>
          </p:cNvPicPr>
          <p:nvPr/>
        </p:nvPicPr>
        <p:blipFill>
          <a:blip r:embed="rId2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3"/>
              </a:ext>
            </a:extLst>
          </a:blip>
          <a:stretch>
            <a:fillRect/>
          </a:stretch>
        </p:blipFill>
        <p:spPr>
          <a:xfrm>
            <a:off x="7020791" y="4513115"/>
            <a:ext cx="304800" cy="304800"/>
          </a:xfrm>
          <a:prstGeom prst="rect">
            <a:avLst/>
          </a:prstGeom>
        </p:spPr>
      </p:pic>
      <p:pic>
        <p:nvPicPr>
          <p:cNvPr id="387" name="Grafik 386">
            <a:extLst>
              <a:ext uri="{FF2B5EF4-FFF2-40B4-BE49-F238E27FC236}">
                <a16:creationId xmlns:a16="http://schemas.microsoft.com/office/drawing/2014/main" id="{ED679E47-027B-CEFC-9589-698C53BCB5BA}"/>
              </a:ext>
            </a:extLst>
          </p:cNvPr>
          <p:cNvPicPr>
            <a:picLocks noChangeAspect="1"/>
          </p:cNvPicPr>
          <p:nvPr/>
        </p:nvPicPr>
        <p:blipFill>
          <a:blip r:embed="rId2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5"/>
              </a:ext>
            </a:extLst>
          </a:blip>
          <a:stretch>
            <a:fillRect/>
          </a:stretch>
        </p:blipFill>
        <p:spPr>
          <a:xfrm>
            <a:off x="7782791" y="4513115"/>
            <a:ext cx="304800" cy="304800"/>
          </a:xfrm>
          <a:prstGeom prst="rect">
            <a:avLst/>
          </a:prstGeom>
        </p:spPr>
      </p:pic>
      <p:pic>
        <p:nvPicPr>
          <p:cNvPr id="389" name="Grafik 388">
            <a:extLst>
              <a:ext uri="{FF2B5EF4-FFF2-40B4-BE49-F238E27FC236}">
                <a16:creationId xmlns:a16="http://schemas.microsoft.com/office/drawing/2014/main" id="{AF02A8B6-A5B9-D8BF-9B95-177559485FC2}"/>
              </a:ext>
            </a:extLst>
          </p:cNvPr>
          <p:cNvPicPr>
            <a:picLocks noChangeAspect="1"/>
          </p:cNvPicPr>
          <p:nvPr/>
        </p:nvPicPr>
        <p:blipFill>
          <a:blip r:embed="rId2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7"/>
              </a:ext>
            </a:extLst>
          </a:blip>
          <a:stretch>
            <a:fillRect/>
          </a:stretch>
        </p:blipFill>
        <p:spPr>
          <a:xfrm>
            <a:off x="8544791" y="4513115"/>
            <a:ext cx="304800" cy="304800"/>
          </a:xfrm>
          <a:prstGeom prst="rect">
            <a:avLst/>
          </a:prstGeom>
        </p:spPr>
      </p:pic>
      <p:pic>
        <p:nvPicPr>
          <p:cNvPr id="391" name="Grafik 390">
            <a:extLst>
              <a:ext uri="{FF2B5EF4-FFF2-40B4-BE49-F238E27FC236}">
                <a16:creationId xmlns:a16="http://schemas.microsoft.com/office/drawing/2014/main" id="{7E039694-3AC5-3C20-9398-0F2318D1E546}"/>
              </a:ext>
            </a:extLst>
          </p:cNvPr>
          <p:cNvPicPr>
            <a:picLocks noChangeAspect="1"/>
          </p:cNvPicPr>
          <p:nvPr/>
        </p:nvPicPr>
        <p:blipFill>
          <a:blip r:embed="rId2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9"/>
              </a:ext>
            </a:extLst>
          </a:blip>
          <a:stretch>
            <a:fillRect/>
          </a:stretch>
        </p:blipFill>
        <p:spPr>
          <a:xfrm>
            <a:off x="9306791" y="4513115"/>
            <a:ext cx="304800" cy="304800"/>
          </a:xfrm>
          <a:prstGeom prst="rect">
            <a:avLst/>
          </a:prstGeom>
        </p:spPr>
      </p:pic>
      <p:pic>
        <p:nvPicPr>
          <p:cNvPr id="393" name="Grafik 392">
            <a:extLst>
              <a:ext uri="{FF2B5EF4-FFF2-40B4-BE49-F238E27FC236}">
                <a16:creationId xmlns:a16="http://schemas.microsoft.com/office/drawing/2014/main" id="{E13172D2-118E-FA3B-0DC8-067F9344E72C}"/>
              </a:ext>
            </a:extLst>
          </p:cNvPr>
          <p:cNvPicPr>
            <a:picLocks noChangeAspect="1"/>
          </p:cNvPicPr>
          <p:nvPr/>
        </p:nvPicPr>
        <p:blipFill>
          <a:blip r:embed="rId2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1"/>
              </a:ext>
            </a:extLst>
          </a:blip>
          <a:stretch>
            <a:fillRect/>
          </a:stretch>
        </p:blipFill>
        <p:spPr>
          <a:xfrm>
            <a:off x="10068791" y="4513115"/>
            <a:ext cx="304800" cy="304800"/>
          </a:xfrm>
          <a:prstGeom prst="rect">
            <a:avLst/>
          </a:prstGeom>
        </p:spPr>
      </p:pic>
      <p:pic>
        <p:nvPicPr>
          <p:cNvPr id="395" name="Grafik 394">
            <a:extLst>
              <a:ext uri="{FF2B5EF4-FFF2-40B4-BE49-F238E27FC236}">
                <a16:creationId xmlns:a16="http://schemas.microsoft.com/office/drawing/2014/main" id="{2421523B-3E9A-DC04-36B6-59C4CBEDBF71}"/>
              </a:ext>
            </a:extLst>
          </p:cNvPr>
          <p:cNvPicPr>
            <a:picLocks noChangeAspect="1"/>
          </p:cNvPicPr>
          <p:nvPr/>
        </p:nvPicPr>
        <p:blipFill>
          <a:blip r:embed="rId2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3"/>
              </a:ext>
            </a:extLst>
          </a:blip>
          <a:stretch>
            <a:fillRect/>
          </a:stretch>
        </p:blipFill>
        <p:spPr>
          <a:xfrm>
            <a:off x="10830791" y="4513115"/>
            <a:ext cx="304800" cy="304800"/>
          </a:xfrm>
          <a:prstGeom prst="rect">
            <a:avLst/>
          </a:prstGeom>
        </p:spPr>
      </p:pic>
      <p:pic>
        <p:nvPicPr>
          <p:cNvPr id="397" name="Grafik 396">
            <a:extLst>
              <a:ext uri="{FF2B5EF4-FFF2-40B4-BE49-F238E27FC236}">
                <a16:creationId xmlns:a16="http://schemas.microsoft.com/office/drawing/2014/main" id="{8D0E36ED-0FF6-B508-A707-CDA81E1F76C9}"/>
              </a:ext>
            </a:extLst>
          </p:cNvPr>
          <p:cNvPicPr>
            <a:picLocks noChangeAspect="1"/>
          </p:cNvPicPr>
          <p:nvPr/>
        </p:nvPicPr>
        <p:blipFill>
          <a:blip r:embed="rId2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5"/>
              </a:ext>
            </a:extLst>
          </a:blip>
          <a:stretch>
            <a:fillRect/>
          </a:stretch>
        </p:blipFill>
        <p:spPr>
          <a:xfrm>
            <a:off x="11592791" y="4513115"/>
            <a:ext cx="304800" cy="304800"/>
          </a:xfrm>
          <a:prstGeom prst="rect">
            <a:avLst/>
          </a:prstGeom>
        </p:spPr>
      </p:pic>
      <p:pic>
        <p:nvPicPr>
          <p:cNvPr id="399" name="Grafik 398">
            <a:extLst>
              <a:ext uri="{FF2B5EF4-FFF2-40B4-BE49-F238E27FC236}">
                <a16:creationId xmlns:a16="http://schemas.microsoft.com/office/drawing/2014/main" id="{7B13D041-E4C3-6C60-2BF1-7C3A77141140}"/>
              </a:ext>
            </a:extLst>
          </p:cNvPr>
          <p:cNvPicPr>
            <a:picLocks noChangeAspect="1"/>
          </p:cNvPicPr>
          <p:nvPr/>
        </p:nvPicPr>
        <p:blipFill>
          <a:blip r:embed="rId2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7"/>
              </a:ext>
            </a:extLst>
          </a:blip>
          <a:stretch>
            <a:fillRect/>
          </a:stretch>
        </p:blipFill>
        <p:spPr>
          <a:xfrm>
            <a:off x="162791" y="4513115"/>
            <a:ext cx="304800" cy="304800"/>
          </a:xfrm>
          <a:prstGeom prst="rect">
            <a:avLst/>
          </a:prstGeom>
        </p:spPr>
      </p:pic>
      <p:pic>
        <p:nvPicPr>
          <p:cNvPr id="401" name="Grafik 400">
            <a:extLst>
              <a:ext uri="{FF2B5EF4-FFF2-40B4-BE49-F238E27FC236}">
                <a16:creationId xmlns:a16="http://schemas.microsoft.com/office/drawing/2014/main" id="{38E411B1-D732-866F-67F9-08B6D24DCA69}"/>
              </a:ext>
            </a:extLst>
          </p:cNvPr>
          <p:cNvPicPr>
            <a:picLocks noChangeAspect="1"/>
          </p:cNvPicPr>
          <p:nvPr/>
        </p:nvPicPr>
        <p:blipFill>
          <a:blip r:embed="rId2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9"/>
              </a:ext>
            </a:extLst>
          </a:blip>
          <a:stretch>
            <a:fillRect/>
          </a:stretch>
        </p:blipFill>
        <p:spPr>
          <a:xfrm>
            <a:off x="924791" y="5136569"/>
            <a:ext cx="304800" cy="304800"/>
          </a:xfrm>
          <a:prstGeom prst="rect">
            <a:avLst/>
          </a:prstGeom>
        </p:spPr>
      </p:pic>
      <p:pic>
        <p:nvPicPr>
          <p:cNvPr id="403" name="Grafik 402">
            <a:extLst>
              <a:ext uri="{FF2B5EF4-FFF2-40B4-BE49-F238E27FC236}">
                <a16:creationId xmlns:a16="http://schemas.microsoft.com/office/drawing/2014/main" id="{20A4ACC6-3637-A5AE-D272-48FB127E6AD4}"/>
              </a:ext>
            </a:extLst>
          </p:cNvPr>
          <p:cNvPicPr>
            <a:picLocks noChangeAspect="1"/>
          </p:cNvPicPr>
          <p:nvPr/>
        </p:nvPicPr>
        <p:blipFill>
          <a:blip r:embed="rId2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1"/>
              </a:ext>
            </a:extLst>
          </a:blip>
          <a:stretch>
            <a:fillRect/>
          </a:stretch>
        </p:blipFill>
        <p:spPr>
          <a:xfrm>
            <a:off x="1686791" y="5136569"/>
            <a:ext cx="304800" cy="304800"/>
          </a:xfrm>
          <a:prstGeom prst="rect">
            <a:avLst/>
          </a:prstGeom>
        </p:spPr>
      </p:pic>
      <p:pic>
        <p:nvPicPr>
          <p:cNvPr id="405" name="Grafik 404">
            <a:extLst>
              <a:ext uri="{FF2B5EF4-FFF2-40B4-BE49-F238E27FC236}">
                <a16:creationId xmlns:a16="http://schemas.microsoft.com/office/drawing/2014/main" id="{636CA1C5-8B1E-3D0E-02B0-E2C37F232D8D}"/>
              </a:ext>
            </a:extLst>
          </p:cNvPr>
          <p:cNvPicPr>
            <a:picLocks noChangeAspect="1"/>
          </p:cNvPicPr>
          <p:nvPr/>
        </p:nvPicPr>
        <p:blipFill>
          <a:blip r:embed="rId2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3"/>
              </a:ext>
            </a:extLst>
          </a:blip>
          <a:stretch>
            <a:fillRect/>
          </a:stretch>
        </p:blipFill>
        <p:spPr>
          <a:xfrm>
            <a:off x="2448791" y="5136569"/>
            <a:ext cx="304800" cy="304800"/>
          </a:xfrm>
          <a:prstGeom prst="rect">
            <a:avLst/>
          </a:prstGeom>
        </p:spPr>
      </p:pic>
      <p:pic>
        <p:nvPicPr>
          <p:cNvPr id="407" name="Grafik 406">
            <a:extLst>
              <a:ext uri="{FF2B5EF4-FFF2-40B4-BE49-F238E27FC236}">
                <a16:creationId xmlns:a16="http://schemas.microsoft.com/office/drawing/2014/main" id="{9BA330ED-80F4-65F0-5CB5-15CFDC161601}"/>
              </a:ext>
            </a:extLst>
          </p:cNvPr>
          <p:cNvPicPr>
            <a:picLocks noChangeAspect="1"/>
          </p:cNvPicPr>
          <p:nvPr/>
        </p:nvPicPr>
        <p:blipFill>
          <a:blip r:embed="rId2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5"/>
              </a:ext>
            </a:extLst>
          </a:blip>
          <a:stretch>
            <a:fillRect/>
          </a:stretch>
        </p:blipFill>
        <p:spPr>
          <a:xfrm>
            <a:off x="3210791" y="5136569"/>
            <a:ext cx="304800" cy="304800"/>
          </a:xfrm>
          <a:prstGeom prst="rect">
            <a:avLst/>
          </a:prstGeom>
        </p:spPr>
      </p:pic>
      <p:pic>
        <p:nvPicPr>
          <p:cNvPr id="409" name="Grafik 408">
            <a:extLst>
              <a:ext uri="{FF2B5EF4-FFF2-40B4-BE49-F238E27FC236}">
                <a16:creationId xmlns:a16="http://schemas.microsoft.com/office/drawing/2014/main" id="{89A1B6D2-41ED-1824-630F-C500DCF786E8}"/>
              </a:ext>
            </a:extLst>
          </p:cNvPr>
          <p:cNvPicPr>
            <a:picLocks noChangeAspect="1"/>
          </p:cNvPicPr>
          <p:nvPr/>
        </p:nvPicPr>
        <p:blipFill>
          <a:blip r:embed="rId2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7"/>
              </a:ext>
            </a:extLst>
          </a:blip>
          <a:stretch>
            <a:fillRect/>
          </a:stretch>
        </p:blipFill>
        <p:spPr>
          <a:xfrm>
            <a:off x="3972791" y="5136569"/>
            <a:ext cx="304800" cy="304800"/>
          </a:xfrm>
          <a:prstGeom prst="rect">
            <a:avLst/>
          </a:prstGeom>
        </p:spPr>
      </p:pic>
      <p:pic>
        <p:nvPicPr>
          <p:cNvPr id="411" name="Grafik 410">
            <a:extLst>
              <a:ext uri="{FF2B5EF4-FFF2-40B4-BE49-F238E27FC236}">
                <a16:creationId xmlns:a16="http://schemas.microsoft.com/office/drawing/2014/main" id="{6F094BD0-1615-C836-F0AF-A80320480A81}"/>
              </a:ext>
            </a:extLst>
          </p:cNvPr>
          <p:cNvPicPr>
            <a:picLocks noChangeAspect="1"/>
          </p:cNvPicPr>
          <p:nvPr/>
        </p:nvPicPr>
        <p:blipFill>
          <a:blip r:embed="rId2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9"/>
              </a:ext>
            </a:extLst>
          </a:blip>
          <a:stretch>
            <a:fillRect/>
          </a:stretch>
        </p:blipFill>
        <p:spPr>
          <a:xfrm>
            <a:off x="4734791" y="5136569"/>
            <a:ext cx="304800" cy="304800"/>
          </a:xfrm>
          <a:prstGeom prst="rect">
            <a:avLst/>
          </a:prstGeom>
        </p:spPr>
      </p:pic>
      <p:pic>
        <p:nvPicPr>
          <p:cNvPr id="413" name="Grafik 412">
            <a:extLst>
              <a:ext uri="{FF2B5EF4-FFF2-40B4-BE49-F238E27FC236}">
                <a16:creationId xmlns:a16="http://schemas.microsoft.com/office/drawing/2014/main" id="{5CB3B10C-85F1-263E-64DA-301E03327A5D}"/>
              </a:ext>
            </a:extLst>
          </p:cNvPr>
          <p:cNvPicPr>
            <a:picLocks noChangeAspect="1"/>
          </p:cNvPicPr>
          <p:nvPr/>
        </p:nvPicPr>
        <p:blipFill>
          <a:blip r:embed="rId2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1"/>
              </a:ext>
            </a:extLst>
          </a:blip>
          <a:stretch>
            <a:fillRect/>
          </a:stretch>
        </p:blipFill>
        <p:spPr>
          <a:xfrm>
            <a:off x="5496791" y="5136569"/>
            <a:ext cx="304800" cy="304800"/>
          </a:xfrm>
          <a:prstGeom prst="rect">
            <a:avLst/>
          </a:prstGeom>
        </p:spPr>
      </p:pic>
      <p:pic>
        <p:nvPicPr>
          <p:cNvPr id="415" name="Grafik 414">
            <a:extLst>
              <a:ext uri="{FF2B5EF4-FFF2-40B4-BE49-F238E27FC236}">
                <a16:creationId xmlns:a16="http://schemas.microsoft.com/office/drawing/2014/main" id="{CB0B874F-2733-B24C-5735-8CFC6A6FBFB2}"/>
              </a:ext>
            </a:extLst>
          </p:cNvPr>
          <p:cNvPicPr>
            <a:picLocks noChangeAspect="1"/>
          </p:cNvPicPr>
          <p:nvPr/>
        </p:nvPicPr>
        <p:blipFill>
          <a:blip r:embed="rId2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3"/>
              </a:ext>
            </a:extLst>
          </a:blip>
          <a:stretch>
            <a:fillRect/>
          </a:stretch>
        </p:blipFill>
        <p:spPr>
          <a:xfrm>
            <a:off x="6258791" y="5136569"/>
            <a:ext cx="304800" cy="304800"/>
          </a:xfrm>
          <a:prstGeom prst="rect">
            <a:avLst/>
          </a:prstGeom>
        </p:spPr>
      </p:pic>
      <p:pic>
        <p:nvPicPr>
          <p:cNvPr id="417" name="Grafik 416">
            <a:extLst>
              <a:ext uri="{FF2B5EF4-FFF2-40B4-BE49-F238E27FC236}">
                <a16:creationId xmlns:a16="http://schemas.microsoft.com/office/drawing/2014/main" id="{B05C4ED8-7AF7-3F4C-B550-A1805DBDE188}"/>
              </a:ext>
            </a:extLst>
          </p:cNvPr>
          <p:cNvPicPr>
            <a:picLocks noChangeAspect="1"/>
          </p:cNvPicPr>
          <p:nvPr/>
        </p:nvPicPr>
        <p:blipFill>
          <a:blip r:embed="rId2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5"/>
              </a:ext>
            </a:extLst>
          </a:blip>
          <a:stretch>
            <a:fillRect/>
          </a:stretch>
        </p:blipFill>
        <p:spPr>
          <a:xfrm>
            <a:off x="7020791" y="5136569"/>
            <a:ext cx="304800" cy="304800"/>
          </a:xfrm>
          <a:prstGeom prst="rect">
            <a:avLst/>
          </a:prstGeom>
        </p:spPr>
      </p:pic>
      <p:pic>
        <p:nvPicPr>
          <p:cNvPr id="419" name="Grafik 418">
            <a:extLst>
              <a:ext uri="{FF2B5EF4-FFF2-40B4-BE49-F238E27FC236}">
                <a16:creationId xmlns:a16="http://schemas.microsoft.com/office/drawing/2014/main" id="{E37DE5A6-61D2-90D5-DD67-9D796C9A9C12}"/>
              </a:ext>
            </a:extLst>
          </p:cNvPr>
          <p:cNvPicPr>
            <a:picLocks noChangeAspect="1"/>
          </p:cNvPicPr>
          <p:nvPr/>
        </p:nvPicPr>
        <p:blipFill>
          <a:blip r:embed="rId2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7"/>
              </a:ext>
            </a:extLst>
          </a:blip>
          <a:stretch>
            <a:fillRect/>
          </a:stretch>
        </p:blipFill>
        <p:spPr>
          <a:xfrm>
            <a:off x="7782791" y="5136569"/>
            <a:ext cx="304800" cy="304800"/>
          </a:xfrm>
          <a:prstGeom prst="rect">
            <a:avLst/>
          </a:prstGeom>
        </p:spPr>
      </p:pic>
      <p:pic>
        <p:nvPicPr>
          <p:cNvPr id="421" name="Grafik 420">
            <a:extLst>
              <a:ext uri="{FF2B5EF4-FFF2-40B4-BE49-F238E27FC236}">
                <a16:creationId xmlns:a16="http://schemas.microsoft.com/office/drawing/2014/main" id="{F5DF129D-BD1E-3303-AE4F-8CFF5E7BC9CE}"/>
              </a:ext>
            </a:extLst>
          </p:cNvPr>
          <p:cNvPicPr>
            <a:picLocks noChangeAspect="1"/>
          </p:cNvPicPr>
          <p:nvPr/>
        </p:nvPicPr>
        <p:blipFill>
          <a:blip r:embed="rId2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9"/>
              </a:ext>
            </a:extLst>
          </a:blip>
          <a:stretch>
            <a:fillRect/>
          </a:stretch>
        </p:blipFill>
        <p:spPr>
          <a:xfrm>
            <a:off x="8544791" y="5136569"/>
            <a:ext cx="304800" cy="304800"/>
          </a:xfrm>
          <a:prstGeom prst="rect">
            <a:avLst/>
          </a:prstGeom>
        </p:spPr>
      </p:pic>
      <p:pic>
        <p:nvPicPr>
          <p:cNvPr id="423" name="Grafik 422">
            <a:extLst>
              <a:ext uri="{FF2B5EF4-FFF2-40B4-BE49-F238E27FC236}">
                <a16:creationId xmlns:a16="http://schemas.microsoft.com/office/drawing/2014/main" id="{89204422-0C7F-1F65-F23E-43E2456BB18F}"/>
              </a:ext>
            </a:extLst>
          </p:cNvPr>
          <p:cNvPicPr>
            <a:picLocks noChangeAspect="1"/>
          </p:cNvPicPr>
          <p:nvPr/>
        </p:nvPicPr>
        <p:blipFill>
          <a:blip r:embed="rId2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1"/>
              </a:ext>
            </a:extLst>
          </a:blip>
          <a:stretch>
            <a:fillRect/>
          </a:stretch>
        </p:blipFill>
        <p:spPr>
          <a:xfrm>
            <a:off x="9306791" y="5136569"/>
            <a:ext cx="304800" cy="304800"/>
          </a:xfrm>
          <a:prstGeom prst="rect">
            <a:avLst/>
          </a:prstGeom>
        </p:spPr>
      </p:pic>
      <p:pic>
        <p:nvPicPr>
          <p:cNvPr id="425" name="Grafik 424">
            <a:extLst>
              <a:ext uri="{FF2B5EF4-FFF2-40B4-BE49-F238E27FC236}">
                <a16:creationId xmlns:a16="http://schemas.microsoft.com/office/drawing/2014/main" id="{33210EE3-4B6C-B449-462E-1BAE5891E504}"/>
              </a:ext>
            </a:extLst>
          </p:cNvPr>
          <p:cNvPicPr>
            <a:picLocks noChangeAspect="1"/>
          </p:cNvPicPr>
          <p:nvPr/>
        </p:nvPicPr>
        <p:blipFill>
          <a:blip r:embed="rId2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3"/>
              </a:ext>
            </a:extLst>
          </a:blip>
          <a:stretch>
            <a:fillRect/>
          </a:stretch>
        </p:blipFill>
        <p:spPr>
          <a:xfrm>
            <a:off x="10068791" y="5136569"/>
            <a:ext cx="304800" cy="304800"/>
          </a:xfrm>
          <a:prstGeom prst="rect">
            <a:avLst/>
          </a:prstGeom>
        </p:spPr>
      </p:pic>
      <p:pic>
        <p:nvPicPr>
          <p:cNvPr id="427" name="Grafik 426">
            <a:extLst>
              <a:ext uri="{FF2B5EF4-FFF2-40B4-BE49-F238E27FC236}">
                <a16:creationId xmlns:a16="http://schemas.microsoft.com/office/drawing/2014/main" id="{E6FBE4E1-C51C-99E9-FE5B-D5461DD26177}"/>
              </a:ext>
            </a:extLst>
          </p:cNvPr>
          <p:cNvPicPr>
            <a:picLocks noChangeAspect="1"/>
          </p:cNvPicPr>
          <p:nvPr/>
        </p:nvPicPr>
        <p:blipFill>
          <a:blip r:embed="rId2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5"/>
              </a:ext>
            </a:extLst>
          </a:blip>
          <a:stretch>
            <a:fillRect/>
          </a:stretch>
        </p:blipFill>
        <p:spPr>
          <a:xfrm>
            <a:off x="10830791" y="5136569"/>
            <a:ext cx="304800" cy="304800"/>
          </a:xfrm>
          <a:prstGeom prst="rect">
            <a:avLst/>
          </a:prstGeom>
        </p:spPr>
      </p:pic>
      <p:pic>
        <p:nvPicPr>
          <p:cNvPr id="429" name="Grafik 428">
            <a:extLst>
              <a:ext uri="{FF2B5EF4-FFF2-40B4-BE49-F238E27FC236}">
                <a16:creationId xmlns:a16="http://schemas.microsoft.com/office/drawing/2014/main" id="{3B1BBBEC-B8FA-33F9-2C25-37337A3BEBF9}"/>
              </a:ext>
            </a:extLst>
          </p:cNvPr>
          <p:cNvPicPr>
            <a:picLocks noChangeAspect="1"/>
          </p:cNvPicPr>
          <p:nvPr/>
        </p:nvPicPr>
        <p:blipFill>
          <a:blip r:embed="rId2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7"/>
              </a:ext>
            </a:extLst>
          </a:blip>
          <a:stretch>
            <a:fillRect/>
          </a:stretch>
        </p:blipFill>
        <p:spPr>
          <a:xfrm>
            <a:off x="11592791" y="5136569"/>
            <a:ext cx="304800" cy="304800"/>
          </a:xfrm>
          <a:prstGeom prst="rect">
            <a:avLst/>
          </a:prstGeom>
        </p:spPr>
      </p:pic>
      <p:pic>
        <p:nvPicPr>
          <p:cNvPr id="431" name="Grafik 430">
            <a:extLst>
              <a:ext uri="{FF2B5EF4-FFF2-40B4-BE49-F238E27FC236}">
                <a16:creationId xmlns:a16="http://schemas.microsoft.com/office/drawing/2014/main" id="{3AB42327-368B-1FCA-ABC0-978EDAD8EB18}"/>
              </a:ext>
            </a:extLst>
          </p:cNvPr>
          <p:cNvPicPr>
            <a:picLocks noChangeAspect="1"/>
          </p:cNvPicPr>
          <p:nvPr/>
        </p:nvPicPr>
        <p:blipFill>
          <a:blip r:embed="rId2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9"/>
              </a:ext>
            </a:extLst>
          </a:blip>
          <a:stretch>
            <a:fillRect/>
          </a:stretch>
        </p:blipFill>
        <p:spPr>
          <a:xfrm>
            <a:off x="162791" y="5136569"/>
            <a:ext cx="304800" cy="304800"/>
          </a:xfrm>
          <a:prstGeom prst="rect">
            <a:avLst/>
          </a:prstGeom>
        </p:spPr>
      </p:pic>
      <p:pic>
        <p:nvPicPr>
          <p:cNvPr id="433" name="Grafik 432">
            <a:extLst>
              <a:ext uri="{FF2B5EF4-FFF2-40B4-BE49-F238E27FC236}">
                <a16:creationId xmlns:a16="http://schemas.microsoft.com/office/drawing/2014/main" id="{97E58335-A478-9C9B-A617-A6B856F3BCDD}"/>
              </a:ext>
            </a:extLst>
          </p:cNvPr>
          <p:cNvPicPr>
            <a:picLocks noChangeAspect="1"/>
          </p:cNvPicPr>
          <p:nvPr/>
        </p:nvPicPr>
        <p:blipFill>
          <a:blip r:embed="rId2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1"/>
              </a:ext>
            </a:extLst>
          </a:blip>
          <a:stretch>
            <a:fillRect/>
          </a:stretch>
        </p:blipFill>
        <p:spPr>
          <a:xfrm>
            <a:off x="921558" y="5760023"/>
            <a:ext cx="304800" cy="304800"/>
          </a:xfrm>
          <a:prstGeom prst="rect">
            <a:avLst/>
          </a:prstGeom>
        </p:spPr>
      </p:pic>
      <p:pic>
        <p:nvPicPr>
          <p:cNvPr id="435" name="Grafik 434">
            <a:extLst>
              <a:ext uri="{FF2B5EF4-FFF2-40B4-BE49-F238E27FC236}">
                <a16:creationId xmlns:a16="http://schemas.microsoft.com/office/drawing/2014/main" id="{0820FB77-6414-0916-5138-4FF392AAFF57}"/>
              </a:ext>
            </a:extLst>
          </p:cNvPr>
          <p:cNvPicPr>
            <a:picLocks noChangeAspect="1"/>
          </p:cNvPicPr>
          <p:nvPr/>
        </p:nvPicPr>
        <p:blipFill>
          <a:blip r:embed="rId2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3"/>
              </a:ext>
            </a:extLst>
          </a:blip>
          <a:stretch>
            <a:fillRect/>
          </a:stretch>
        </p:blipFill>
        <p:spPr>
          <a:xfrm>
            <a:off x="1683789" y="5760023"/>
            <a:ext cx="304800" cy="304800"/>
          </a:xfrm>
          <a:prstGeom prst="rect">
            <a:avLst/>
          </a:prstGeom>
        </p:spPr>
      </p:pic>
      <p:pic>
        <p:nvPicPr>
          <p:cNvPr id="437" name="Grafik 436">
            <a:extLst>
              <a:ext uri="{FF2B5EF4-FFF2-40B4-BE49-F238E27FC236}">
                <a16:creationId xmlns:a16="http://schemas.microsoft.com/office/drawing/2014/main" id="{B0CCBB41-1B80-BAF9-1A17-F906DBDD48DD}"/>
              </a:ext>
            </a:extLst>
          </p:cNvPr>
          <p:cNvPicPr>
            <a:picLocks noChangeAspect="1"/>
          </p:cNvPicPr>
          <p:nvPr/>
        </p:nvPicPr>
        <p:blipFill>
          <a:blip r:embed="rId2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5"/>
              </a:ext>
            </a:extLst>
          </a:blip>
          <a:stretch>
            <a:fillRect/>
          </a:stretch>
        </p:blipFill>
        <p:spPr>
          <a:xfrm>
            <a:off x="2446020" y="5760023"/>
            <a:ext cx="304800" cy="304800"/>
          </a:xfrm>
          <a:prstGeom prst="rect">
            <a:avLst/>
          </a:prstGeom>
        </p:spPr>
      </p:pic>
      <p:pic>
        <p:nvPicPr>
          <p:cNvPr id="439" name="Grafik 438">
            <a:extLst>
              <a:ext uri="{FF2B5EF4-FFF2-40B4-BE49-F238E27FC236}">
                <a16:creationId xmlns:a16="http://schemas.microsoft.com/office/drawing/2014/main" id="{62D474E8-BB0D-82DD-6D57-ECCF839DA6DC}"/>
              </a:ext>
            </a:extLst>
          </p:cNvPr>
          <p:cNvPicPr>
            <a:picLocks noChangeAspect="1"/>
          </p:cNvPicPr>
          <p:nvPr/>
        </p:nvPicPr>
        <p:blipFill>
          <a:blip r:embed="rId2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7"/>
              </a:ext>
            </a:extLst>
          </a:blip>
          <a:stretch>
            <a:fillRect/>
          </a:stretch>
        </p:blipFill>
        <p:spPr>
          <a:xfrm>
            <a:off x="3208251" y="5760023"/>
            <a:ext cx="304800" cy="304800"/>
          </a:xfrm>
          <a:prstGeom prst="rect">
            <a:avLst/>
          </a:prstGeom>
        </p:spPr>
      </p:pic>
      <p:pic>
        <p:nvPicPr>
          <p:cNvPr id="441" name="Grafik 440">
            <a:extLst>
              <a:ext uri="{FF2B5EF4-FFF2-40B4-BE49-F238E27FC236}">
                <a16:creationId xmlns:a16="http://schemas.microsoft.com/office/drawing/2014/main" id="{476290B7-3899-FE7A-6DBA-488FDCD238F6}"/>
              </a:ext>
            </a:extLst>
          </p:cNvPr>
          <p:cNvPicPr>
            <a:picLocks noChangeAspect="1"/>
          </p:cNvPicPr>
          <p:nvPr/>
        </p:nvPicPr>
        <p:blipFill>
          <a:blip r:embed="rId2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9"/>
              </a:ext>
            </a:extLst>
          </a:blip>
          <a:stretch>
            <a:fillRect/>
          </a:stretch>
        </p:blipFill>
        <p:spPr>
          <a:xfrm>
            <a:off x="3970482" y="5760023"/>
            <a:ext cx="304800" cy="304800"/>
          </a:xfrm>
          <a:prstGeom prst="rect">
            <a:avLst/>
          </a:prstGeom>
        </p:spPr>
      </p:pic>
      <p:pic>
        <p:nvPicPr>
          <p:cNvPr id="443" name="Grafik 442">
            <a:extLst>
              <a:ext uri="{FF2B5EF4-FFF2-40B4-BE49-F238E27FC236}">
                <a16:creationId xmlns:a16="http://schemas.microsoft.com/office/drawing/2014/main" id="{5D20EB4D-0994-08D5-110F-52B7DDC962D2}"/>
              </a:ext>
            </a:extLst>
          </p:cNvPr>
          <p:cNvPicPr>
            <a:picLocks noChangeAspect="1"/>
          </p:cNvPicPr>
          <p:nvPr/>
        </p:nvPicPr>
        <p:blipFill>
          <a:blip r:embed="rId3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1"/>
              </a:ext>
            </a:extLst>
          </a:blip>
          <a:stretch>
            <a:fillRect/>
          </a:stretch>
        </p:blipFill>
        <p:spPr>
          <a:xfrm>
            <a:off x="4732713" y="5760023"/>
            <a:ext cx="304800" cy="304800"/>
          </a:xfrm>
          <a:prstGeom prst="rect">
            <a:avLst/>
          </a:prstGeom>
        </p:spPr>
      </p:pic>
      <p:pic>
        <p:nvPicPr>
          <p:cNvPr id="445" name="Grafik 444">
            <a:extLst>
              <a:ext uri="{FF2B5EF4-FFF2-40B4-BE49-F238E27FC236}">
                <a16:creationId xmlns:a16="http://schemas.microsoft.com/office/drawing/2014/main" id="{4B6F4FE9-E793-4A48-D6C1-02C6FA1E6D4D}"/>
              </a:ext>
            </a:extLst>
          </p:cNvPr>
          <p:cNvPicPr>
            <a:picLocks noChangeAspect="1"/>
          </p:cNvPicPr>
          <p:nvPr/>
        </p:nvPicPr>
        <p:blipFill>
          <a:blip r:embed="rId3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3"/>
              </a:ext>
            </a:extLst>
          </a:blip>
          <a:stretch>
            <a:fillRect/>
          </a:stretch>
        </p:blipFill>
        <p:spPr>
          <a:xfrm>
            <a:off x="5494944" y="5760023"/>
            <a:ext cx="304800" cy="304800"/>
          </a:xfrm>
          <a:prstGeom prst="rect">
            <a:avLst/>
          </a:prstGeom>
        </p:spPr>
      </p:pic>
      <p:pic>
        <p:nvPicPr>
          <p:cNvPr id="447" name="Grafik 446">
            <a:extLst>
              <a:ext uri="{FF2B5EF4-FFF2-40B4-BE49-F238E27FC236}">
                <a16:creationId xmlns:a16="http://schemas.microsoft.com/office/drawing/2014/main" id="{20EA0D78-C2D5-0AC2-00CC-4F0B86D5C5EE}"/>
              </a:ext>
            </a:extLst>
          </p:cNvPr>
          <p:cNvPicPr>
            <a:picLocks noChangeAspect="1"/>
          </p:cNvPicPr>
          <p:nvPr/>
        </p:nvPicPr>
        <p:blipFill>
          <a:blip r:embed="rId30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5"/>
              </a:ext>
            </a:extLst>
          </a:blip>
          <a:stretch>
            <a:fillRect/>
          </a:stretch>
        </p:blipFill>
        <p:spPr>
          <a:xfrm>
            <a:off x="6257175" y="5760023"/>
            <a:ext cx="304800" cy="304800"/>
          </a:xfrm>
          <a:prstGeom prst="rect">
            <a:avLst/>
          </a:prstGeom>
        </p:spPr>
      </p:pic>
      <p:pic>
        <p:nvPicPr>
          <p:cNvPr id="449" name="Grafik 448">
            <a:extLst>
              <a:ext uri="{FF2B5EF4-FFF2-40B4-BE49-F238E27FC236}">
                <a16:creationId xmlns:a16="http://schemas.microsoft.com/office/drawing/2014/main" id="{C1770E63-BAD4-B32F-A754-4E1223D987D5}"/>
              </a:ext>
            </a:extLst>
          </p:cNvPr>
          <p:cNvPicPr>
            <a:picLocks noChangeAspect="1"/>
          </p:cNvPicPr>
          <p:nvPr/>
        </p:nvPicPr>
        <p:blipFill>
          <a:blip r:embed="rId30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7"/>
              </a:ext>
            </a:extLst>
          </a:blip>
          <a:stretch>
            <a:fillRect/>
          </a:stretch>
        </p:blipFill>
        <p:spPr>
          <a:xfrm>
            <a:off x="7019406" y="5760023"/>
            <a:ext cx="304800" cy="304800"/>
          </a:xfrm>
          <a:prstGeom prst="rect">
            <a:avLst/>
          </a:prstGeom>
        </p:spPr>
      </p:pic>
      <p:pic>
        <p:nvPicPr>
          <p:cNvPr id="451" name="Grafik 450">
            <a:extLst>
              <a:ext uri="{FF2B5EF4-FFF2-40B4-BE49-F238E27FC236}">
                <a16:creationId xmlns:a16="http://schemas.microsoft.com/office/drawing/2014/main" id="{31D78026-A228-1F96-5E72-1BCCD57D9DF4}"/>
              </a:ext>
            </a:extLst>
          </p:cNvPr>
          <p:cNvPicPr>
            <a:picLocks noChangeAspect="1"/>
          </p:cNvPicPr>
          <p:nvPr/>
        </p:nvPicPr>
        <p:blipFill>
          <a:blip r:embed="rId30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9"/>
              </a:ext>
            </a:extLst>
          </a:blip>
          <a:stretch>
            <a:fillRect/>
          </a:stretch>
        </p:blipFill>
        <p:spPr>
          <a:xfrm>
            <a:off x="7781637" y="5760023"/>
            <a:ext cx="304800" cy="304800"/>
          </a:xfrm>
          <a:prstGeom prst="rect">
            <a:avLst/>
          </a:prstGeom>
        </p:spPr>
      </p:pic>
      <p:pic>
        <p:nvPicPr>
          <p:cNvPr id="453" name="Grafik 452">
            <a:extLst>
              <a:ext uri="{FF2B5EF4-FFF2-40B4-BE49-F238E27FC236}">
                <a16:creationId xmlns:a16="http://schemas.microsoft.com/office/drawing/2014/main" id="{2C2A0D2C-F970-5F8C-C1B6-663F0D34ACDF}"/>
              </a:ext>
            </a:extLst>
          </p:cNvPr>
          <p:cNvPicPr>
            <a:picLocks noChangeAspect="1"/>
          </p:cNvPicPr>
          <p:nvPr/>
        </p:nvPicPr>
        <p:blipFill>
          <a:blip r:embed="rId3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1"/>
              </a:ext>
            </a:extLst>
          </a:blip>
          <a:stretch>
            <a:fillRect/>
          </a:stretch>
        </p:blipFill>
        <p:spPr>
          <a:xfrm>
            <a:off x="8543868" y="5760023"/>
            <a:ext cx="304800" cy="304800"/>
          </a:xfrm>
          <a:prstGeom prst="rect">
            <a:avLst/>
          </a:prstGeom>
        </p:spPr>
      </p:pic>
      <p:pic>
        <p:nvPicPr>
          <p:cNvPr id="455" name="Grafik 454">
            <a:extLst>
              <a:ext uri="{FF2B5EF4-FFF2-40B4-BE49-F238E27FC236}">
                <a16:creationId xmlns:a16="http://schemas.microsoft.com/office/drawing/2014/main" id="{0FD064AE-6949-B91C-653A-58EB6EBD96B0}"/>
              </a:ext>
            </a:extLst>
          </p:cNvPr>
          <p:cNvPicPr>
            <a:picLocks noChangeAspect="1"/>
          </p:cNvPicPr>
          <p:nvPr/>
        </p:nvPicPr>
        <p:blipFill>
          <a:blip r:embed="rId3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3"/>
              </a:ext>
            </a:extLst>
          </a:blip>
          <a:stretch>
            <a:fillRect/>
          </a:stretch>
        </p:blipFill>
        <p:spPr>
          <a:xfrm>
            <a:off x="9306099" y="5760023"/>
            <a:ext cx="304800" cy="304800"/>
          </a:xfrm>
          <a:prstGeom prst="rect">
            <a:avLst/>
          </a:prstGeom>
        </p:spPr>
      </p:pic>
      <p:pic>
        <p:nvPicPr>
          <p:cNvPr id="457" name="Grafik 456">
            <a:extLst>
              <a:ext uri="{FF2B5EF4-FFF2-40B4-BE49-F238E27FC236}">
                <a16:creationId xmlns:a16="http://schemas.microsoft.com/office/drawing/2014/main" id="{B6ABDBDB-6A08-BDB3-4631-D491922A414B}"/>
              </a:ext>
            </a:extLst>
          </p:cNvPr>
          <p:cNvPicPr>
            <a:picLocks noChangeAspect="1"/>
          </p:cNvPicPr>
          <p:nvPr/>
        </p:nvPicPr>
        <p:blipFill>
          <a:blip r:embed="rId3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5"/>
              </a:ext>
            </a:extLst>
          </a:blip>
          <a:stretch>
            <a:fillRect/>
          </a:stretch>
        </p:blipFill>
        <p:spPr>
          <a:xfrm>
            <a:off x="10068330" y="5760023"/>
            <a:ext cx="304800" cy="304800"/>
          </a:xfrm>
          <a:prstGeom prst="rect">
            <a:avLst/>
          </a:prstGeom>
        </p:spPr>
      </p:pic>
      <p:pic>
        <p:nvPicPr>
          <p:cNvPr id="459" name="Grafik 458">
            <a:extLst>
              <a:ext uri="{FF2B5EF4-FFF2-40B4-BE49-F238E27FC236}">
                <a16:creationId xmlns:a16="http://schemas.microsoft.com/office/drawing/2014/main" id="{AAEC7B24-C4C4-F7C9-D91A-71A16DC369E7}"/>
              </a:ext>
            </a:extLst>
          </p:cNvPr>
          <p:cNvPicPr>
            <a:picLocks noChangeAspect="1"/>
          </p:cNvPicPr>
          <p:nvPr/>
        </p:nvPicPr>
        <p:blipFill>
          <a:blip r:embed="rId3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7"/>
              </a:ext>
            </a:extLst>
          </a:blip>
          <a:stretch>
            <a:fillRect/>
          </a:stretch>
        </p:blipFill>
        <p:spPr>
          <a:xfrm>
            <a:off x="10830561" y="5760023"/>
            <a:ext cx="304800" cy="304800"/>
          </a:xfrm>
          <a:prstGeom prst="rect">
            <a:avLst/>
          </a:prstGeom>
        </p:spPr>
      </p:pic>
      <p:pic>
        <p:nvPicPr>
          <p:cNvPr id="461" name="Grafik 460">
            <a:extLst>
              <a:ext uri="{FF2B5EF4-FFF2-40B4-BE49-F238E27FC236}">
                <a16:creationId xmlns:a16="http://schemas.microsoft.com/office/drawing/2014/main" id="{50D751E3-6531-6E3C-C1C4-2C9AA7295AB1}"/>
              </a:ext>
            </a:extLst>
          </p:cNvPr>
          <p:cNvPicPr>
            <a:picLocks noChangeAspect="1"/>
          </p:cNvPicPr>
          <p:nvPr/>
        </p:nvPicPr>
        <p:blipFill>
          <a:blip r:embed="rId3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9"/>
              </a:ext>
            </a:extLst>
          </a:blip>
          <a:stretch>
            <a:fillRect/>
          </a:stretch>
        </p:blipFill>
        <p:spPr>
          <a:xfrm>
            <a:off x="11592791" y="5760023"/>
            <a:ext cx="304800" cy="304800"/>
          </a:xfrm>
          <a:prstGeom prst="rect">
            <a:avLst/>
          </a:prstGeom>
        </p:spPr>
      </p:pic>
      <p:pic>
        <p:nvPicPr>
          <p:cNvPr id="463" name="Grafik 462">
            <a:extLst>
              <a:ext uri="{FF2B5EF4-FFF2-40B4-BE49-F238E27FC236}">
                <a16:creationId xmlns:a16="http://schemas.microsoft.com/office/drawing/2014/main" id="{44E95F74-0CFF-D419-84B2-A5298C025F34}"/>
              </a:ext>
            </a:extLst>
          </p:cNvPr>
          <p:cNvPicPr>
            <a:picLocks noChangeAspect="1"/>
          </p:cNvPicPr>
          <p:nvPr/>
        </p:nvPicPr>
        <p:blipFill>
          <a:blip r:embed="rId3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1"/>
              </a:ext>
            </a:extLst>
          </a:blip>
          <a:stretch>
            <a:fillRect/>
          </a:stretch>
        </p:blipFill>
        <p:spPr>
          <a:xfrm>
            <a:off x="159327" y="5760023"/>
            <a:ext cx="304800" cy="304800"/>
          </a:xfrm>
          <a:prstGeom prst="rect">
            <a:avLst/>
          </a:prstGeom>
        </p:spPr>
      </p:pic>
      <p:pic>
        <p:nvPicPr>
          <p:cNvPr id="497" name="Grafik 496">
            <a:extLst>
              <a:ext uri="{FF2B5EF4-FFF2-40B4-BE49-F238E27FC236}">
                <a16:creationId xmlns:a16="http://schemas.microsoft.com/office/drawing/2014/main" id="{13FC6D0A-B6BD-9473-4874-CCBE3F2BB303}"/>
              </a:ext>
            </a:extLst>
          </p:cNvPr>
          <p:cNvPicPr>
            <a:picLocks noChangeAspect="1"/>
          </p:cNvPicPr>
          <p:nvPr/>
        </p:nvPicPr>
        <p:blipFill>
          <a:blip r:embed="rId3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3"/>
              </a:ext>
            </a:extLst>
          </a:blip>
          <a:stretch>
            <a:fillRect/>
          </a:stretch>
        </p:blipFill>
        <p:spPr>
          <a:xfrm>
            <a:off x="159327" y="6383477"/>
            <a:ext cx="304800" cy="304800"/>
          </a:xfrm>
          <a:prstGeom prst="rect">
            <a:avLst/>
          </a:prstGeom>
        </p:spPr>
      </p:pic>
      <p:pic>
        <p:nvPicPr>
          <p:cNvPr id="499" name="Grafik 498">
            <a:extLst>
              <a:ext uri="{FF2B5EF4-FFF2-40B4-BE49-F238E27FC236}">
                <a16:creationId xmlns:a16="http://schemas.microsoft.com/office/drawing/2014/main" id="{3988219E-1DAF-2893-AAB7-D958CECE7010}"/>
              </a:ext>
            </a:extLst>
          </p:cNvPr>
          <p:cNvPicPr>
            <a:picLocks noChangeAspect="1"/>
          </p:cNvPicPr>
          <p:nvPr/>
        </p:nvPicPr>
        <p:blipFill>
          <a:blip r:embed="rId3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5"/>
              </a:ext>
            </a:extLst>
          </a:blip>
          <a:stretch>
            <a:fillRect/>
          </a:stretch>
        </p:blipFill>
        <p:spPr>
          <a:xfrm>
            <a:off x="921558" y="6383477"/>
            <a:ext cx="304800" cy="304800"/>
          </a:xfrm>
          <a:prstGeom prst="rect">
            <a:avLst/>
          </a:prstGeom>
        </p:spPr>
      </p:pic>
      <p:pic>
        <p:nvPicPr>
          <p:cNvPr id="501" name="Grafik 500">
            <a:extLst>
              <a:ext uri="{FF2B5EF4-FFF2-40B4-BE49-F238E27FC236}">
                <a16:creationId xmlns:a16="http://schemas.microsoft.com/office/drawing/2014/main" id="{1C6B07CD-3A91-56C0-D14C-D37DE15C46A0}"/>
              </a:ext>
            </a:extLst>
          </p:cNvPr>
          <p:cNvPicPr>
            <a:picLocks noChangeAspect="1"/>
          </p:cNvPicPr>
          <p:nvPr/>
        </p:nvPicPr>
        <p:blipFill>
          <a:blip r:embed="rId3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7"/>
              </a:ext>
            </a:extLst>
          </a:blip>
          <a:stretch>
            <a:fillRect/>
          </a:stretch>
        </p:blipFill>
        <p:spPr>
          <a:xfrm>
            <a:off x="1683789" y="6383477"/>
            <a:ext cx="304800" cy="304800"/>
          </a:xfrm>
          <a:prstGeom prst="rect">
            <a:avLst/>
          </a:prstGeom>
        </p:spPr>
      </p:pic>
      <p:pic>
        <p:nvPicPr>
          <p:cNvPr id="503" name="Grafik 502">
            <a:extLst>
              <a:ext uri="{FF2B5EF4-FFF2-40B4-BE49-F238E27FC236}">
                <a16:creationId xmlns:a16="http://schemas.microsoft.com/office/drawing/2014/main" id="{02604EB3-4A46-F697-590B-A60025B38CCC}"/>
              </a:ext>
            </a:extLst>
          </p:cNvPr>
          <p:cNvPicPr>
            <a:picLocks noChangeAspect="1"/>
          </p:cNvPicPr>
          <p:nvPr/>
        </p:nvPicPr>
        <p:blipFill>
          <a:blip r:embed="rId3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9"/>
              </a:ext>
            </a:extLst>
          </a:blip>
          <a:stretch>
            <a:fillRect/>
          </a:stretch>
        </p:blipFill>
        <p:spPr>
          <a:xfrm>
            <a:off x="2446020" y="6383477"/>
            <a:ext cx="304800" cy="304800"/>
          </a:xfrm>
          <a:prstGeom prst="rect">
            <a:avLst/>
          </a:prstGeom>
        </p:spPr>
      </p:pic>
      <p:pic>
        <p:nvPicPr>
          <p:cNvPr id="505" name="Grafik 504">
            <a:extLst>
              <a:ext uri="{FF2B5EF4-FFF2-40B4-BE49-F238E27FC236}">
                <a16:creationId xmlns:a16="http://schemas.microsoft.com/office/drawing/2014/main" id="{C7A529B0-9C9B-87D0-7849-ADB4061B0BF6}"/>
              </a:ext>
            </a:extLst>
          </p:cNvPr>
          <p:cNvPicPr>
            <a:picLocks noChangeAspect="1"/>
          </p:cNvPicPr>
          <p:nvPr/>
        </p:nvPicPr>
        <p:blipFill>
          <a:blip r:embed="rId3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1"/>
              </a:ext>
            </a:extLst>
          </a:blip>
          <a:stretch>
            <a:fillRect/>
          </a:stretch>
        </p:blipFill>
        <p:spPr>
          <a:xfrm>
            <a:off x="3208251" y="6383477"/>
            <a:ext cx="304800" cy="304800"/>
          </a:xfrm>
          <a:prstGeom prst="rect">
            <a:avLst/>
          </a:prstGeom>
        </p:spPr>
      </p:pic>
      <p:pic>
        <p:nvPicPr>
          <p:cNvPr id="507" name="Grafik 506">
            <a:extLst>
              <a:ext uri="{FF2B5EF4-FFF2-40B4-BE49-F238E27FC236}">
                <a16:creationId xmlns:a16="http://schemas.microsoft.com/office/drawing/2014/main" id="{67566EB4-86FA-C601-C47F-0EA4E76993EA}"/>
              </a:ext>
            </a:extLst>
          </p:cNvPr>
          <p:cNvPicPr>
            <a:picLocks noChangeAspect="1"/>
          </p:cNvPicPr>
          <p:nvPr/>
        </p:nvPicPr>
        <p:blipFill>
          <a:blip r:embed="rId3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3"/>
              </a:ext>
            </a:extLst>
          </a:blip>
          <a:stretch>
            <a:fillRect/>
          </a:stretch>
        </p:blipFill>
        <p:spPr>
          <a:xfrm>
            <a:off x="3970482" y="6383477"/>
            <a:ext cx="304800" cy="304800"/>
          </a:xfrm>
          <a:prstGeom prst="rect">
            <a:avLst/>
          </a:prstGeom>
        </p:spPr>
      </p:pic>
      <p:pic>
        <p:nvPicPr>
          <p:cNvPr id="509" name="Grafik 508">
            <a:extLst>
              <a:ext uri="{FF2B5EF4-FFF2-40B4-BE49-F238E27FC236}">
                <a16:creationId xmlns:a16="http://schemas.microsoft.com/office/drawing/2014/main" id="{BC1D54BB-0A24-8F61-5299-C6239D120CED}"/>
              </a:ext>
            </a:extLst>
          </p:cNvPr>
          <p:cNvPicPr>
            <a:picLocks noChangeAspect="1"/>
          </p:cNvPicPr>
          <p:nvPr/>
        </p:nvPicPr>
        <p:blipFill>
          <a:blip r:embed="rId3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5"/>
              </a:ext>
            </a:extLst>
          </a:blip>
          <a:stretch>
            <a:fillRect/>
          </a:stretch>
        </p:blipFill>
        <p:spPr>
          <a:xfrm>
            <a:off x="4732713" y="6383477"/>
            <a:ext cx="304800" cy="304800"/>
          </a:xfrm>
          <a:prstGeom prst="rect">
            <a:avLst/>
          </a:prstGeom>
        </p:spPr>
      </p:pic>
      <p:pic>
        <p:nvPicPr>
          <p:cNvPr id="511" name="Grafik 510">
            <a:extLst>
              <a:ext uri="{FF2B5EF4-FFF2-40B4-BE49-F238E27FC236}">
                <a16:creationId xmlns:a16="http://schemas.microsoft.com/office/drawing/2014/main" id="{8F6E6777-2A6F-1B5B-857A-50F98E998294}"/>
              </a:ext>
            </a:extLst>
          </p:cNvPr>
          <p:cNvPicPr>
            <a:picLocks noChangeAspect="1"/>
          </p:cNvPicPr>
          <p:nvPr/>
        </p:nvPicPr>
        <p:blipFill>
          <a:blip r:embed="rId3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7"/>
              </a:ext>
            </a:extLst>
          </a:blip>
          <a:stretch>
            <a:fillRect/>
          </a:stretch>
        </p:blipFill>
        <p:spPr>
          <a:xfrm>
            <a:off x="5494944" y="6383477"/>
            <a:ext cx="304800" cy="304800"/>
          </a:xfrm>
          <a:prstGeom prst="rect">
            <a:avLst/>
          </a:prstGeom>
        </p:spPr>
      </p:pic>
      <p:pic>
        <p:nvPicPr>
          <p:cNvPr id="513" name="Grafik 512">
            <a:extLst>
              <a:ext uri="{FF2B5EF4-FFF2-40B4-BE49-F238E27FC236}">
                <a16:creationId xmlns:a16="http://schemas.microsoft.com/office/drawing/2014/main" id="{F23AB966-B886-D642-1BE0-263971F9E342}"/>
              </a:ext>
            </a:extLst>
          </p:cNvPr>
          <p:cNvPicPr>
            <a:picLocks noChangeAspect="1"/>
          </p:cNvPicPr>
          <p:nvPr/>
        </p:nvPicPr>
        <p:blipFill>
          <a:blip r:embed="rId3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9"/>
              </a:ext>
            </a:extLst>
          </a:blip>
          <a:stretch>
            <a:fillRect/>
          </a:stretch>
        </p:blipFill>
        <p:spPr>
          <a:xfrm>
            <a:off x="6257175" y="6383477"/>
            <a:ext cx="304800" cy="304800"/>
          </a:xfrm>
          <a:prstGeom prst="rect">
            <a:avLst/>
          </a:prstGeom>
        </p:spPr>
      </p:pic>
      <p:pic>
        <p:nvPicPr>
          <p:cNvPr id="515" name="Grafik 514">
            <a:extLst>
              <a:ext uri="{FF2B5EF4-FFF2-40B4-BE49-F238E27FC236}">
                <a16:creationId xmlns:a16="http://schemas.microsoft.com/office/drawing/2014/main" id="{82F7BB8C-1102-C239-D163-193201F439FA}"/>
              </a:ext>
            </a:extLst>
          </p:cNvPr>
          <p:cNvPicPr>
            <a:picLocks noChangeAspect="1"/>
          </p:cNvPicPr>
          <p:nvPr/>
        </p:nvPicPr>
        <p:blipFill>
          <a:blip r:embed="rId3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1"/>
              </a:ext>
            </a:extLst>
          </a:blip>
          <a:stretch>
            <a:fillRect/>
          </a:stretch>
        </p:blipFill>
        <p:spPr>
          <a:xfrm>
            <a:off x="7019406" y="6383477"/>
            <a:ext cx="304800" cy="304800"/>
          </a:xfrm>
          <a:prstGeom prst="rect">
            <a:avLst/>
          </a:prstGeom>
        </p:spPr>
      </p:pic>
      <p:pic>
        <p:nvPicPr>
          <p:cNvPr id="517" name="Grafik 516">
            <a:extLst>
              <a:ext uri="{FF2B5EF4-FFF2-40B4-BE49-F238E27FC236}">
                <a16:creationId xmlns:a16="http://schemas.microsoft.com/office/drawing/2014/main" id="{1E01D6CE-7740-1EB7-AEE0-25B75E33A72B}"/>
              </a:ext>
            </a:extLst>
          </p:cNvPr>
          <p:cNvPicPr>
            <a:picLocks noChangeAspect="1"/>
          </p:cNvPicPr>
          <p:nvPr/>
        </p:nvPicPr>
        <p:blipFill>
          <a:blip r:embed="rId3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3"/>
              </a:ext>
            </a:extLst>
          </a:blip>
          <a:stretch>
            <a:fillRect/>
          </a:stretch>
        </p:blipFill>
        <p:spPr>
          <a:xfrm>
            <a:off x="7781637" y="6383477"/>
            <a:ext cx="304800" cy="304800"/>
          </a:xfrm>
          <a:prstGeom prst="rect">
            <a:avLst/>
          </a:prstGeom>
        </p:spPr>
      </p:pic>
      <p:pic>
        <p:nvPicPr>
          <p:cNvPr id="519" name="Grafik 518">
            <a:extLst>
              <a:ext uri="{FF2B5EF4-FFF2-40B4-BE49-F238E27FC236}">
                <a16:creationId xmlns:a16="http://schemas.microsoft.com/office/drawing/2014/main" id="{2E3258AE-36ED-20EB-AC4B-A2A1A8D24F94}"/>
              </a:ext>
            </a:extLst>
          </p:cNvPr>
          <p:cNvPicPr>
            <a:picLocks noChangeAspect="1"/>
          </p:cNvPicPr>
          <p:nvPr/>
        </p:nvPicPr>
        <p:blipFill>
          <a:blip r:embed="rId3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5"/>
              </a:ext>
            </a:extLst>
          </a:blip>
          <a:stretch>
            <a:fillRect/>
          </a:stretch>
        </p:blipFill>
        <p:spPr>
          <a:xfrm>
            <a:off x="8543868" y="6383477"/>
            <a:ext cx="304800" cy="304800"/>
          </a:xfrm>
          <a:prstGeom prst="rect">
            <a:avLst/>
          </a:prstGeom>
        </p:spPr>
      </p:pic>
      <p:pic>
        <p:nvPicPr>
          <p:cNvPr id="521" name="Grafik 520">
            <a:extLst>
              <a:ext uri="{FF2B5EF4-FFF2-40B4-BE49-F238E27FC236}">
                <a16:creationId xmlns:a16="http://schemas.microsoft.com/office/drawing/2014/main" id="{1382D8C9-3997-DA1B-0081-249AD2BBC110}"/>
              </a:ext>
            </a:extLst>
          </p:cNvPr>
          <p:cNvPicPr>
            <a:picLocks noChangeAspect="1"/>
          </p:cNvPicPr>
          <p:nvPr/>
        </p:nvPicPr>
        <p:blipFill>
          <a:blip r:embed="rId3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7"/>
              </a:ext>
            </a:extLst>
          </a:blip>
          <a:stretch>
            <a:fillRect/>
          </a:stretch>
        </p:blipFill>
        <p:spPr>
          <a:xfrm>
            <a:off x="9306099" y="6383477"/>
            <a:ext cx="304800" cy="304800"/>
          </a:xfrm>
          <a:prstGeom prst="rect">
            <a:avLst/>
          </a:prstGeom>
        </p:spPr>
      </p:pic>
      <p:pic>
        <p:nvPicPr>
          <p:cNvPr id="523" name="Grafik 522">
            <a:extLst>
              <a:ext uri="{FF2B5EF4-FFF2-40B4-BE49-F238E27FC236}">
                <a16:creationId xmlns:a16="http://schemas.microsoft.com/office/drawing/2014/main" id="{CE66BCEC-C25F-E8AB-7A4D-A37683811F89}"/>
              </a:ext>
            </a:extLst>
          </p:cNvPr>
          <p:cNvPicPr>
            <a:picLocks noChangeAspect="1"/>
          </p:cNvPicPr>
          <p:nvPr/>
        </p:nvPicPr>
        <p:blipFill>
          <a:blip r:embed="rId3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9"/>
              </a:ext>
            </a:extLst>
          </a:blip>
          <a:stretch>
            <a:fillRect/>
          </a:stretch>
        </p:blipFill>
        <p:spPr>
          <a:xfrm>
            <a:off x="10068330" y="6383477"/>
            <a:ext cx="304800" cy="304800"/>
          </a:xfrm>
          <a:prstGeom prst="rect">
            <a:avLst/>
          </a:prstGeom>
        </p:spPr>
      </p:pic>
      <p:pic>
        <p:nvPicPr>
          <p:cNvPr id="525" name="Grafik 524">
            <a:extLst>
              <a:ext uri="{FF2B5EF4-FFF2-40B4-BE49-F238E27FC236}">
                <a16:creationId xmlns:a16="http://schemas.microsoft.com/office/drawing/2014/main" id="{CB4D6B43-3A7E-6F58-9300-2AD818EF847A}"/>
              </a:ext>
            </a:extLst>
          </p:cNvPr>
          <p:cNvPicPr>
            <a:picLocks noChangeAspect="1"/>
          </p:cNvPicPr>
          <p:nvPr/>
        </p:nvPicPr>
        <p:blipFill>
          <a:blip r:embed="rId3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1"/>
              </a:ext>
            </a:extLst>
          </a:blip>
          <a:stretch>
            <a:fillRect/>
          </a:stretch>
        </p:blipFill>
        <p:spPr>
          <a:xfrm>
            <a:off x="10830561" y="6383477"/>
            <a:ext cx="304800" cy="304800"/>
          </a:xfrm>
          <a:prstGeom prst="rect">
            <a:avLst/>
          </a:prstGeom>
        </p:spPr>
      </p:pic>
      <p:pic>
        <p:nvPicPr>
          <p:cNvPr id="527" name="Grafik 526">
            <a:extLst>
              <a:ext uri="{FF2B5EF4-FFF2-40B4-BE49-F238E27FC236}">
                <a16:creationId xmlns:a16="http://schemas.microsoft.com/office/drawing/2014/main" id="{24445761-69CD-E481-998D-546B7BAD15B2}"/>
              </a:ext>
            </a:extLst>
          </p:cNvPr>
          <p:cNvPicPr>
            <a:picLocks noChangeAspect="1"/>
          </p:cNvPicPr>
          <p:nvPr/>
        </p:nvPicPr>
        <p:blipFill>
          <a:blip r:embed="rId3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3"/>
              </a:ext>
            </a:extLst>
          </a:blip>
          <a:stretch>
            <a:fillRect/>
          </a:stretch>
        </p:blipFill>
        <p:spPr>
          <a:xfrm>
            <a:off x="11592791" y="6383477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0530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7A23BA5-D29C-A491-F782-6ABCFD4A6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9551" y="169718"/>
            <a:ext cx="304800" cy="3048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45DCD70-316C-1B66-E48B-031AC931EB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84020" y="169718"/>
            <a:ext cx="304800" cy="3048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F1D893A-9812-D193-B1B8-B242A9999C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58489" y="169718"/>
            <a:ext cx="304800" cy="3048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191142D-55EA-1A12-4C15-CFDE3D751A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32958" y="169718"/>
            <a:ext cx="304800" cy="3048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B907240-5B96-1760-6BDA-8152578261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007427" y="169718"/>
            <a:ext cx="304800" cy="3048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C41F62E-2D40-5543-F89D-79969158C62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781896" y="169718"/>
            <a:ext cx="304800" cy="3048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10417CE-2ABE-BF1B-FD7E-87D965B1DB0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556365" y="169718"/>
            <a:ext cx="304800" cy="3048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47BA4DDB-DAFB-EF00-AD53-0535F5B2001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330834" y="169718"/>
            <a:ext cx="304800" cy="30480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0E0CE7C-7241-FFB2-A8CF-FF71A201092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105303" y="169718"/>
            <a:ext cx="304800" cy="3048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13ADE700-45FA-B621-1541-2F48E2BA784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879772" y="169718"/>
            <a:ext cx="304800" cy="30480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1650EC63-E765-4427-6307-52D39B825F9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654241" y="169718"/>
            <a:ext cx="304800" cy="304800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9FD9B6EF-55DC-0603-E678-9E266EDCA69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9428710" y="169718"/>
            <a:ext cx="304800" cy="304800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D8389A33-55B8-48A2-0907-E7417A76167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0203179" y="169718"/>
            <a:ext cx="304800" cy="304800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4DA367C7-F3BA-65BC-6A28-76C008738FA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0977648" y="169718"/>
            <a:ext cx="304800" cy="304800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BFC853EF-D400-1939-C10A-8203B3906D5A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1752118" y="169718"/>
            <a:ext cx="304800" cy="304800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D5876AC4-0D85-39D9-7351-BF18E769545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67986" y="169718"/>
            <a:ext cx="304800" cy="304800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A9BB46E0-BAA7-6CB6-9DE1-CF76241275B5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896620" y="710045"/>
            <a:ext cx="304800" cy="304800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D91A08D4-6EA3-2644-73B2-AF21C09B7581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672013" y="710045"/>
            <a:ext cx="304800" cy="304800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F2FE1A9F-D2EF-66FF-FE72-C83145634DE6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2447406" y="710045"/>
            <a:ext cx="304800" cy="3048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0B774B1D-1F49-90DE-B62D-924397B1B187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3222799" y="710045"/>
            <a:ext cx="304800" cy="304800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ABCB4849-938D-4EA1-1256-8E966156B6F9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3998192" y="710045"/>
            <a:ext cx="304800" cy="304800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350F38A9-07A8-AFD7-0632-8FB563B0322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4773585" y="710045"/>
            <a:ext cx="304800" cy="304800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3E6CA0D8-7716-2909-BC1F-2D4DFFFFA3BD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5548978" y="710045"/>
            <a:ext cx="304800" cy="304800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8602C7B0-3FE2-ACD6-4A2E-551D8329902F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6324371" y="710045"/>
            <a:ext cx="304800" cy="304800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BEFF1B25-72CC-CB54-1E1D-55E33A7A7365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7099764" y="710045"/>
            <a:ext cx="304800" cy="304800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6F15196E-70C5-DD0C-3828-BB3F218FEA3D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7875157" y="710045"/>
            <a:ext cx="304800" cy="304800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9D51A2E8-B9BB-B473-8676-650FF3B901DF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8650550" y="710045"/>
            <a:ext cx="304800" cy="304800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EACD274B-C240-9E6F-EEA2-DF1352487946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9425943" y="710045"/>
            <a:ext cx="304800" cy="304800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22031B12-9B95-4117-EE00-686F0A44360B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0201336" y="710045"/>
            <a:ext cx="304800" cy="304800"/>
          </a:xfrm>
          <a:prstGeom prst="rect">
            <a:avLst/>
          </a:prstGeom>
        </p:spPr>
      </p:pic>
      <p:pic>
        <p:nvPicPr>
          <p:cNvPr id="61" name="Grafik 60">
            <a:extLst>
              <a:ext uri="{FF2B5EF4-FFF2-40B4-BE49-F238E27FC236}">
                <a16:creationId xmlns:a16="http://schemas.microsoft.com/office/drawing/2014/main" id="{5F95943F-7A2B-DFBD-9FFB-A8CE6ACCA3C4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0976729" y="710045"/>
            <a:ext cx="304800" cy="304800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287A7EC6-0FE4-D4E3-2338-B06CC8570D0B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11752118" y="710045"/>
            <a:ext cx="304800" cy="304800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6F2770B8-29CE-2277-504A-712A7A90ED22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67986" y="710045"/>
            <a:ext cx="304800" cy="304800"/>
          </a:xfrm>
          <a:prstGeom prst="rect">
            <a:avLst/>
          </a:prstGeom>
        </p:spPr>
      </p:pic>
      <p:pic>
        <p:nvPicPr>
          <p:cNvPr id="67" name="Grafik 66">
            <a:extLst>
              <a:ext uri="{FF2B5EF4-FFF2-40B4-BE49-F238E27FC236}">
                <a16:creationId xmlns:a16="http://schemas.microsoft.com/office/drawing/2014/main" id="{18D1E3FA-C040-5374-DB66-1966EBFD4B65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896620" y="1250372"/>
            <a:ext cx="304800" cy="304800"/>
          </a:xfrm>
          <a:prstGeom prst="rect">
            <a:avLst/>
          </a:prstGeom>
        </p:spPr>
      </p:pic>
      <p:pic>
        <p:nvPicPr>
          <p:cNvPr id="69" name="Grafik 68">
            <a:extLst>
              <a:ext uri="{FF2B5EF4-FFF2-40B4-BE49-F238E27FC236}">
                <a16:creationId xmlns:a16="http://schemas.microsoft.com/office/drawing/2014/main" id="{CB065D70-7902-BE79-E800-3DE785BDB013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1672013" y="1250372"/>
            <a:ext cx="304800" cy="304800"/>
          </a:xfrm>
          <a:prstGeom prst="rect">
            <a:avLst/>
          </a:prstGeom>
        </p:spPr>
      </p:pic>
      <p:pic>
        <p:nvPicPr>
          <p:cNvPr id="71" name="Grafik 70">
            <a:extLst>
              <a:ext uri="{FF2B5EF4-FFF2-40B4-BE49-F238E27FC236}">
                <a16:creationId xmlns:a16="http://schemas.microsoft.com/office/drawing/2014/main" id="{34427DEB-5526-67D3-0834-80D29ACEC83A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2447406" y="1250372"/>
            <a:ext cx="304800" cy="304800"/>
          </a:xfrm>
          <a:prstGeom prst="rect">
            <a:avLst/>
          </a:prstGeom>
        </p:spPr>
      </p:pic>
      <p:pic>
        <p:nvPicPr>
          <p:cNvPr id="73" name="Grafik 72">
            <a:extLst>
              <a:ext uri="{FF2B5EF4-FFF2-40B4-BE49-F238E27FC236}">
                <a16:creationId xmlns:a16="http://schemas.microsoft.com/office/drawing/2014/main" id="{675ED1F9-BE1B-BE31-7C3B-75ABE1C83DC1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3222799" y="1250372"/>
            <a:ext cx="304800" cy="304800"/>
          </a:xfrm>
          <a:prstGeom prst="rect">
            <a:avLst/>
          </a:prstGeom>
        </p:spPr>
      </p:pic>
      <p:pic>
        <p:nvPicPr>
          <p:cNvPr id="75" name="Grafik 74">
            <a:extLst>
              <a:ext uri="{FF2B5EF4-FFF2-40B4-BE49-F238E27FC236}">
                <a16:creationId xmlns:a16="http://schemas.microsoft.com/office/drawing/2014/main" id="{1B099772-1F86-D596-2AE9-96D4AA5A15F8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3998192" y="1250372"/>
            <a:ext cx="304800" cy="304800"/>
          </a:xfrm>
          <a:prstGeom prst="rect">
            <a:avLst/>
          </a:prstGeom>
        </p:spPr>
      </p:pic>
      <p:pic>
        <p:nvPicPr>
          <p:cNvPr id="77" name="Grafik 76">
            <a:extLst>
              <a:ext uri="{FF2B5EF4-FFF2-40B4-BE49-F238E27FC236}">
                <a16:creationId xmlns:a16="http://schemas.microsoft.com/office/drawing/2014/main" id="{C2EA2A51-CF8A-A5EE-5573-02BED25D9829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4773585" y="1250372"/>
            <a:ext cx="304800" cy="304800"/>
          </a:xfrm>
          <a:prstGeom prst="rect">
            <a:avLst/>
          </a:prstGeom>
        </p:spPr>
      </p:pic>
      <p:pic>
        <p:nvPicPr>
          <p:cNvPr id="79" name="Grafik 78">
            <a:extLst>
              <a:ext uri="{FF2B5EF4-FFF2-40B4-BE49-F238E27FC236}">
                <a16:creationId xmlns:a16="http://schemas.microsoft.com/office/drawing/2014/main" id="{9CA6EB25-C3CD-A604-606A-70C67EFAC4F4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5548978" y="1250372"/>
            <a:ext cx="304800" cy="304800"/>
          </a:xfrm>
          <a:prstGeom prst="rect">
            <a:avLst/>
          </a:prstGeom>
        </p:spPr>
      </p:pic>
      <p:pic>
        <p:nvPicPr>
          <p:cNvPr id="81" name="Grafik 80">
            <a:extLst>
              <a:ext uri="{FF2B5EF4-FFF2-40B4-BE49-F238E27FC236}">
                <a16:creationId xmlns:a16="http://schemas.microsoft.com/office/drawing/2014/main" id="{14686735-22F6-9742-2D56-120A12A5A419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6324371" y="1250372"/>
            <a:ext cx="304800" cy="304800"/>
          </a:xfrm>
          <a:prstGeom prst="rect">
            <a:avLst/>
          </a:prstGeom>
        </p:spPr>
      </p:pic>
      <p:pic>
        <p:nvPicPr>
          <p:cNvPr id="83" name="Grafik 82">
            <a:extLst>
              <a:ext uri="{FF2B5EF4-FFF2-40B4-BE49-F238E27FC236}">
                <a16:creationId xmlns:a16="http://schemas.microsoft.com/office/drawing/2014/main" id="{6DAF8776-F6EF-FBD3-2F62-37B7E0068069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7099764" y="1250372"/>
            <a:ext cx="304800" cy="304800"/>
          </a:xfrm>
          <a:prstGeom prst="rect">
            <a:avLst/>
          </a:prstGeom>
        </p:spPr>
      </p:pic>
      <p:pic>
        <p:nvPicPr>
          <p:cNvPr id="85" name="Grafik 84">
            <a:extLst>
              <a:ext uri="{FF2B5EF4-FFF2-40B4-BE49-F238E27FC236}">
                <a16:creationId xmlns:a16="http://schemas.microsoft.com/office/drawing/2014/main" id="{03F92F27-A847-7264-47BD-D9918B628A29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7875157" y="1250372"/>
            <a:ext cx="304800" cy="304800"/>
          </a:xfrm>
          <a:prstGeom prst="rect">
            <a:avLst/>
          </a:prstGeom>
        </p:spPr>
      </p:pic>
      <p:pic>
        <p:nvPicPr>
          <p:cNvPr id="87" name="Grafik 86">
            <a:extLst>
              <a:ext uri="{FF2B5EF4-FFF2-40B4-BE49-F238E27FC236}">
                <a16:creationId xmlns:a16="http://schemas.microsoft.com/office/drawing/2014/main" id="{676B863C-9113-00FD-7E74-356E2E07B9B3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8650550" y="1250372"/>
            <a:ext cx="304800" cy="304800"/>
          </a:xfrm>
          <a:prstGeom prst="rect">
            <a:avLst/>
          </a:prstGeom>
        </p:spPr>
      </p:pic>
      <p:pic>
        <p:nvPicPr>
          <p:cNvPr id="89" name="Grafik 88">
            <a:extLst>
              <a:ext uri="{FF2B5EF4-FFF2-40B4-BE49-F238E27FC236}">
                <a16:creationId xmlns:a16="http://schemas.microsoft.com/office/drawing/2014/main" id="{4E24994F-741D-665C-352A-29467050E142}"/>
              </a:ext>
            </a:extLst>
          </p:cNvPr>
          <p:cNvPicPr>
            <a:picLocks noChangeAspect="1"/>
          </p:cNvPicPr>
          <p:nvPr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9425943" y="1250372"/>
            <a:ext cx="304800" cy="304800"/>
          </a:xfrm>
          <a:prstGeom prst="rect">
            <a:avLst/>
          </a:prstGeom>
        </p:spPr>
      </p:pic>
      <p:pic>
        <p:nvPicPr>
          <p:cNvPr id="91" name="Grafik 90">
            <a:extLst>
              <a:ext uri="{FF2B5EF4-FFF2-40B4-BE49-F238E27FC236}">
                <a16:creationId xmlns:a16="http://schemas.microsoft.com/office/drawing/2014/main" id="{C6AB79A0-874D-F96F-E78B-726FBA62692B}"/>
              </a:ext>
            </a:extLst>
          </p:cNvPr>
          <p:cNvPicPr>
            <a:picLocks noChangeAspect="1"/>
          </p:cNvPicPr>
          <p:nvPr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10201336" y="1250372"/>
            <a:ext cx="304800" cy="304800"/>
          </a:xfrm>
          <a:prstGeom prst="rect">
            <a:avLst/>
          </a:prstGeom>
        </p:spPr>
      </p:pic>
      <p:pic>
        <p:nvPicPr>
          <p:cNvPr id="93" name="Grafik 92">
            <a:extLst>
              <a:ext uri="{FF2B5EF4-FFF2-40B4-BE49-F238E27FC236}">
                <a16:creationId xmlns:a16="http://schemas.microsoft.com/office/drawing/2014/main" id="{59DDA43C-712E-042C-FD4C-4564735D63C8}"/>
              </a:ext>
            </a:extLst>
          </p:cNvPr>
          <p:cNvPicPr>
            <a:picLocks noChangeAspect="1"/>
          </p:cNvPicPr>
          <p:nvPr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10976729" y="1250372"/>
            <a:ext cx="304800" cy="304800"/>
          </a:xfrm>
          <a:prstGeom prst="rect">
            <a:avLst/>
          </a:prstGeom>
        </p:spPr>
      </p:pic>
      <p:pic>
        <p:nvPicPr>
          <p:cNvPr id="95" name="Grafik 94">
            <a:extLst>
              <a:ext uri="{FF2B5EF4-FFF2-40B4-BE49-F238E27FC236}">
                <a16:creationId xmlns:a16="http://schemas.microsoft.com/office/drawing/2014/main" id="{0B9737AC-0A02-E61E-B53C-B3BD4BEB5B11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11752118" y="1250372"/>
            <a:ext cx="304800" cy="304800"/>
          </a:xfrm>
          <a:prstGeom prst="rect">
            <a:avLst/>
          </a:prstGeom>
        </p:spPr>
      </p:pic>
      <p:pic>
        <p:nvPicPr>
          <p:cNvPr id="97" name="Grafik 96">
            <a:extLst>
              <a:ext uri="{FF2B5EF4-FFF2-40B4-BE49-F238E27FC236}">
                <a16:creationId xmlns:a16="http://schemas.microsoft.com/office/drawing/2014/main" id="{59DF7ADE-10EF-1EBE-DCAA-30B9CBFFAF51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167986" y="1250372"/>
            <a:ext cx="304800" cy="304800"/>
          </a:xfrm>
          <a:prstGeom prst="rect">
            <a:avLst/>
          </a:prstGeom>
        </p:spPr>
      </p:pic>
      <p:pic>
        <p:nvPicPr>
          <p:cNvPr id="99" name="Grafik 98">
            <a:extLst>
              <a:ext uri="{FF2B5EF4-FFF2-40B4-BE49-F238E27FC236}">
                <a16:creationId xmlns:a16="http://schemas.microsoft.com/office/drawing/2014/main" id="{D1D7CAC6-3E20-5967-FCC5-2DAFFDBA9412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167986" y="1790699"/>
            <a:ext cx="304800" cy="304800"/>
          </a:xfrm>
          <a:prstGeom prst="rect">
            <a:avLst/>
          </a:prstGeom>
        </p:spPr>
      </p:pic>
      <p:pic>
        <p:nvPicPr>
          <p:cNvPr id="101" name="Grafik 100">
            <a:extLst>
              <a:ext uri="{FF2B5EF4-FFF2-40B4-BE49-F238E27FC236}">
                <a16:creationId xmlns:a16="http://schemas.microsoft.com/office/drawing/2014/main" id="{9787B343-0C5D-BACF-EA50-FFDE61D3E43E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945111" y="1790699"/>
            <a:ext cx="304800" cy="304800"/>
          </a:xfrm>
          <a:prstGeom prst="rect">
            <a:avLst/>
          </a:prstGeom>
        </p:spPr>
      </p:pic>
      <p:pic>
        <p:nvPicPr>
          <p:cNvPr id="103" name="Grafik 102">
            <a:extLst>
              <a:ext uri="{FF2B5EF4-FFF2-40B4-BE49-F238E27FC236}">
                <a16:creationId xmlns:a16="http://schemas.microsoft.com/office/drawing/2014/main" id="{B8CA8EDC-D550-FDEE-0D7E-B82D51D3A638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1717040" y="1790699"/>
            <a:ext cx="304800" cy="304800"/>
          </a:xfrm>
          <a:prstGeom prst="rect">
            <a:avLst/>
          </a:prstGeom>
        </p:spPr>
      </p:pic>
      <p:pic>
        <p:nvPicPr>
          <p:cNvPr id="105" name="Grafik 104">
            <a:extLst>
              <a:ext uri="{FF2B5EF4-FFF2-40B4-BE49-F238E27FC236}">
                <a16:creationId xmlns:a16="http://schemas.microsoft.com/office/drawing/2014/main" id="{61C7575D-B0C7-AC82-501E-74467019F0EA}"/>
              </a:ext>
            </a:extLst>
          </p:cNvPr>
          <p:cNvPicPr>
            <a:picLocks noChangeAspect="1"/>
          </p:cNvPicPr>
          <p:nvPr/>
        </p:nvPicPr>
        <p:blipFill>
          <a:blip r:embed="rId10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2488969" y="1790699"/>
            <a:ext cx="304800" cy="304800"/>
          </a:xfrm>
          <a:prstGeom prst="rect">
            <a:avLst/>
          </a:prstGeom>
        </p:spPr>
      </p:pic>
      <p:pic>
        <p:nvPicPr>
          <p:cNvPr id="107" name="Grafik 106">
            <a:extLst>
              <a:ext uri="{FF2B5EF4-FFF2-40B4-BE49-F238E27FC236}">
                <a16:creationId xmlns:a16="http://schemas.microsoft.com/office/drawing/2014/main" id="{58847341-36D4-4C8D-C6F8-59B700D9EC9A}"/>
              </a:ext>
            </a:extLst>
          </p:cNvPr>
          <p:cNvPicPr>
            <a:picLocks noChangeAspect="1"/>
          </p:cNvPicPr>
          <p:nvPr/>
        </p:nvPicPr>
        <p:blipFill>
          <a:blip r:embed="rId10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3260898" y="1790699"/>
            <a:ext cx="304800" cy="304800"/>
          </a:xfrm>
          <a:prstGeom prst="rect">
            <a:avLst/>
          </a:prstGeom>
        </p:spPr>
      </p:pic>
      <p:pic>
        <p:nvPicPr>
          <p:cNvPr id="109" name="Grafik 108">
            <a:extLst>
              <a:ext uri="{FF2B5EF4-FFF2-40B4-BE49-F238E27FC236}">
                <a16:creationId xmlns:a16="http://schemas.microsoft.com/office/drawing/2014/main" id="{A9B293F5-B42A-98B6-3732-B7DF9ECC5EF3}"/>
              </a:ext>
            </a:extLst>
          </p:cNvPr>
          <p:cNvPicPr>
            <a:picLocks noChangeAspect="1"/>
          </p:cNvPicPr>
          <p:nvPr/>
        </p:nvPicPr>
        <p:blipFill>
          <a:blip r:embed="rId10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4032827" y="1790699"/>
            <a:ext cx="304800" cy="304800"/>
          </a:xfrm>
          <a:prstGeom prst="rect">
            <a:avLst/>
          </a:prstGeom>
        </p:spPr>
      </p:pic>
      <p:pic>
        <p:nvPicPr>
          <p:cNvPr id="111" name="Grafik 110">
            <a:extLst>
              <a:ext uri="{FF2B5EF4-FFF2-40B4-BE49-F238E27FC236}">
                <a16:creationId xmlns:a16="http://schemas.microsoft.com/office/drawing/2014/main" id="{435B0632-AC64-0F0E-CB99-08A7FFCD7AFA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4804756" y="1790699"/>
            <a:ext cx="304800" cy="304800"/>
          </a:xfrm>
          <a:prstGeom prst="rect">
            <a:avLst/>
          </a:prstGeom>
        </p:spPr>
      </p:pic>
      <p:pic>
        <p:nvPicPr>
          <p:cNvPr id="113" name="Grafik 112">
            <a:extLst>
              <a:ext uri="{FF2B5EF4-FFF2-40B4-BE49-F238E27FC236}">
                <a16:creationId xmlns:a16="http://schemas.microsoft.com/office/drawing/2014/main" id="{9863E75B-6BA3-91E4-9C81-CF792D94453D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5576685" y="1790699"/>
            <a:ext cx="304800" cy="304800"/>
          </a:xfrm>
          <a:prstGeom prst="rect">
            <a:avLst/>
          </a:prstGeom>
        </p:spPr>
      </p:pic>
      <p:pic>
        <p:nvPicPr>
          <p:cNvPr id="115" name="Grafik 114">
            <a:extLst>
              <a:ext uri="{FF2B5EF4-FFF2-40B4-BE49-F238E27FC236}">
                <a16:creationId xmlns:a16="http://schemas.microsoft.com/office/drawing/2014/main" id="{EEF7C807-D283-3155-711D-AEA2E43B6572}"/>
              </a:ext>
            </a:extLst>
          </p:cNvPr>
          <p:cNvPicPr>
            <a:picLocks noChangeAspect="1"/>
          </p:cNvPicPr>
          <p:nvPr/>
        </p:nvPicPr>
        <p:blipFill>
          <a:blip r:embed="rId1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6348614" y="1790699"/>
            <a:ext cx="304800" cy="304800"/>
          </a:xfrm>
          <a:prstGeom prst="rect">
            <a:avLst/>
          </a:prstGeom>
        </p:spPr>
      </p:pic>
      <p:pic>
        <p:nvPicPr>
          <p:cNvPr id="117" name="Grafik 116">
            <a:extLst>
              <a:ext uri="{FF2B5EF4-FFF2-40B4-BE49-F238E27FC236}">
                <a16:creationId xmlns:a16="http://schemas.microsoft.com/office/drawing/2014/main" id="{CC9C5E45-09E5-B5AF-4516-DDF6CDA020AB}"/>
              </a:ext>
            </a:extLst>
          </p:cNvPr>
          <p:cNvPicPr>
            <a:picLocks noChangeAspect="1"/>
          </p:cNvPicPr>
          <p:nvPr/>
        </p:nvPicPr>
        <p:blipFill>
          <a:blip r:embed="rId1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7120543" y="1790699"/>
            <a:ext cx="304800" cy="304800"/>
          </a:xfrm>
          <a:prstGeom prst="rect">
            <a:avLst/>
          </a:prstGeom>
        </p:spPr>
      </p:pic>
      <p:pic>
        <p:nvPicPr>
          <p:cNvPr id="119" name="Grafik 118">
            <a:extLst>
              <a:ext uri="{FF2B5EF4-FFF2-40B4-BE49-F238E27FC236}">
                <a16:creationId xmlns:a16="http://schemas.microsoft.com/office/drawing/2014/main" id="{7CCCF719-2233-23A1-462F-E36C60AFC49F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7892472" y="1790699"/>
            <a:ext cx="304800" cy="304800"/>
          </a:xfrm>
          <a:prstGeom prst="rect">
            <a:avLst/>
          </a:prstGeom>
        </p:spPr>
      </p:pic>
      <p:pic>
        <p:nvPicPr>
          <p:cNvPr id="121" name="Grafik 120">
            <a:extLst>
              <a:ext uri="{FF2B5EF4-FFF2-40B4-BE49-F238E27FC236}">
                <a16:creationId xmlns:a16="http://schemas.microsoft.com/office/drawing/2014/main" id="{3D884A5F-6F14-D5E0-A659-E069542A84BC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8664401" y="1790699"/>
            <a:ext cx="304800" cy="304800"/>
          </a:xfrm>
          <a:prstGeom prst="rect">
            <a:avLst/>
          </a:prstGeom>
        </p:spPr>
      </p:pic>
      <p:pic>
        <p:nvPicPr>
          <p:cNvPr id="123" name="Grafik 122">
            <a:extLst>
              <a:ext uri="{FF2B5EF4-FFF2-40B4-BE49-F238E27FC236}">
                <a16:creationId xmlns:a16="http://schemas.microsoft.com/office/drawing/2014/main" id="{F37731CD-D713-AE11-C2C5-5D669ACC05DB}"/>
              </a:ext>
            </a:extLst>
          </p:cNvPr>
          <p:cNvPicPr>
            <a:picLocks noChangeAspect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9436330" y="1790699"/>
            <a:ext cx="304800" cy="304800"/>
          </a:xfrm>
          <a:prstGeom prst="rect">
            <a:avLst/>
          </a:prstGeom>
        </p:spPr>
      </p:pic>
      <p:pic>
        <p:nvPicPr>
          <p:cNvPr id="125" name="Grafik 124">
            <a:extLst>
              <a:ext uri="{FF2B5EF4-FFF2-40B4-BE49-F238E27FC236}">
                <a16:creationId xmlns:a16="http://schemas.microsoft.com/office/drawing/2014/main" id="{72367C37-5A16-0283-2B6F-843AF3B6E2D4}"/>
              </a:ext>
            </a:extLst>
          </p:cNvPr>
          <p:cNvPicPr>
            <a:picLocks noChangeAspect="1"/>
          </p:cNvPicPr>
          <p:nvPr/>
        </p:nvPicPr>
        <p:blipFill>
          <a:blip r:embed="rId1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5"/>
              </a:ext>
            </a:extLst>
          </a:blip>
          <a:stretch>
            <a:fillRect/>
          </a:stretch>
        </p:blipFill>
        <p:spPr>
          <a:xfrm>
            <a:off x="10208259" y="1790699"/>
            <a:ext cx="304800" cy="304800"/>
          </a:xfrm>
          <a:prstGeom prst="rect">
            <a:avLst/>
          </a:prstGeom>
        </p:spPr>
      </p:pic>
      <p:pic>
        <p:nvPicPr>
          <p:cNvPr id="127" name="Grafik 126">
            <a:extLst>
              <a:ext uri="{FF2B5EF4-FFF2-40B4-BE49-F238E27FC236}">
                <a16:creationId xmlns:a16="http://schemas.microsoft.com/office/drawing/2014/main" id="{F025173B-7E35-5441-AB83-4D97B055D03E}"/>
              </a:ext>
            </a:extLst>
          </p:cNvPr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10980188" y="1790699"/>
            <a:ext cx="304800" cy="304800"/>
          </a:xfrm>
          <a:prstGeom prst="rect">
            <a:avLst/>
          </a:prstGeom>
        </p:spPr>
      </p:pic>
      <p:pic>
        <p:nvPicPr>
          <p:cNvPr id="129" name="Grafik 128">
            <a:extLst>
              <a:ext uri="{FF2B5EF4-FFF2-40B4-BE49-F238E27FC236}">
                <a16:creationId xmlns:a16="http://schemas.microsoft.com/office/drawing/2014/main" id="{255304E3-A06C-250B-42BE-5F23F5B2B634}"/>
              </a:ext>
            </a:extLst>
          </p:cNvPr>
          <p:cNvPicPr>
            <a:picLocks noChangeAspect="1"/>
          </p:cNvPicPr>
          <p:nvPr/>
        </p:nvPicPr>
        <p:blipFill>
          <a:blip r:embed="rId1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9"/>
              </a:ext>
            </a:extLst>
          </a:blip>
          <a:stretch>
            <a:fillRect/>
          </a:stretch>
        </p:blipFill>
        <p:spPr>
          <a:xfrm>
            <a:off x="11752118" y="1790699"/>
            <a:ext cx="304800" cy="304800"/>
          </a:xfrm>
          <a:prstGeom prst="rect">
            <a:avLst/>
          </a:prstGeom>
        </p:spPr>
      </p:pic>
      <p:pic>
        <p:nvPicPr>
          <p:cNvPr id="131" name="Grafik 130">
            <a:extLst>
              <a:ext uri="{FF2B5EF4-FFF2-40B4-BE49-F238E27FC236}">
                <a16:creationId xmlns:a16="http://schemas.microsoft.com/office/drawing/2014/main" id="{081CDF75-EE65-EF81-107D-923D6873816D}"/>
              </a:ext>
            </a:extLst>
          </p:cNvPr>
          <p:cNvPicPr>
            <a:picLocks noChangeAspect="1"/>
          </p:cNvPicPr>
          <p:nvPr/>
        </p:nvPicPr>
        <p:blipFill>
          <a:blip r:embed="rId1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1"/>
              </a:ext>
            </a:extLst>
          </a:blip>
          <a:stretch>
            <a:fillRect/>
          </a:stretch>
        </p:blipFill>
        <p:spPr>
          <a:xfrm>
            <a:off x="167986" y="2331026"/>
            <a:ext cx="304800" cy="304800"/>
          </a:xfrm>
          <a:prstGeom prst="rect">
            <a:avLst/>
          </a:prstGeom>
        </p:spPr>
      </p:pic>
      <p:pic>
        <p:nvPicPr>
          <p:cNvPr id="133" name="Grafik 132">
            <a:extLst>
              <a:ext uri="{FF2B5EF4-FFF2-40B4-BE49-F238E27FC236}">
                <a16:creationId xmlns:a16="http://schemas.microsoft.com/office/drawing/2014/main" id="{D8A46A59-D143-72DD-48B4-58445F1F52EA}"/>
              </a:ext>
            </a:extLst>
          </p:cNvPr>
          <p:cNvPicPr>
            <a:picLocks noChangeAspect="1"/>
          </p:cNvPicPr>
          <p:nvPr/>
        </p:nvPicPr>
        <p:blipFill>
          <a:blip r:embed="rId1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3"/>
              </a:ext>
            </a:extLst>
          </a:blip>
          <a:stretch>
            <a:fillRect/>
          </a:stretch>
        </p:blipFill>
        <p:spPr>
          <a:xfrm>
            <a:off x="945111" y="2331026"/>
            <a:ext cx="304800" cy="304800"/>
          </a:xfrm>
          <a:prstGeom prst="rect">
            <a:avLst/>
          </a:prstGeom>
        </p:spPr>
      </p:pic>
      <p:pic>
        <p:nvPicPr>
          <p:cNvPr id="135" name="Grafik 134">
            <a:extLst>
              <a:ext uri="{FF2B5EF4-FFF2-40B4-BE49-F238E27FC236}">
                <a16:creationId xmlns:a16="http://schemas.microsoft.com/office/drawing/2014/main" id="{9CD4D726-9239-2E88-E241-F140A568CC40}"/>
              </a:ext>
            </a:extLst>
          </p:cNvPr>
          <p:cNvPicPr>
            <a:picLocks noChangeAspect="1"/>
          </p:cNvPicPr>
          <p:nvPr/>
        </p:nvPicPr>
        <p:blipFill>
          <a:blip r:embed="rId1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5"/>
              </a:ext>
            </a:extLst>
          </a:blip>
          <a:stretch>
            <a:fillRect/>
          </a:stretch>
        </p:blipFill>
        <p:spPr>
          <a:xfrm>
            <a:off x="1717040" y="2331026"/>
            <a:ext cx="304800" cy="304800"/>
          </a:xfrm>
          <a:prstGeom prst="rect">
            <a:avLst/>
          </a:prstGeom>
        </p:spPr>
      </p:pic>
      <p:pic>
        <p:nvPicPr>
          <p:cNvPr id="137" name="Grafik 136">
            <a:extLst>
              <a:ext uri="{FF2B5EF4-FFF2-40B4-BE49-F238E27FC236}">
                <a16:creationId xmlns:a16="http://schemas.microsoft.com/office/drawing/2014/main" id="{2ECD43EA-E64F-7941-96B8-36A504D1987D}"/>
              </a:ext>
            </a:extLst>
          </p:cNvPr>
          <p:cNvPicPr>
            <a:picLocks noChangeAspect="1"/>
          </p:cNvPicPr>
          <p:nvPr/>
        </p:nvPicPr>
        <p:blipFill>
          <a:blip r:embed="rId1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7"/>
              </a:ext>
            </a:extLst>
          </a:blip>
          <a:stretch>
            <a:fillRect/>
          </a:stretch>
        </p:blipFill>
        <p:spPr>
          <a:xfrm>
            <a:off x="2488969" y="2331026"/>
            <a:ext cx="304800" cy="304800"/>
          </a:xfrm>
          <a:prstGeom prst="rect">
            <a:avLst/>
          </a:prstGeom>
        </p:spPr>
      </p:pic>
      <p:pic>
        <p:nvPicPr>
          <p:cNvPr id="139" name="Grafik 138">
            <a:extLst>
              <a:ext uri="{FF2B5EF4-FFF2-40B4-BE49-F238E27FC236}">
                <a16:creationId xmlns:a16="http://schemas.microsoft.com/office/drawing/2014/main" id="{D4DAA932-06E5-F39E-7D35-01217A9B461F}"/>
              </a:ext>
            </a:extLst>
          </p:cNvPr>
          <p:cNvPicPr>
            <a:picLocks noChangeAspect="1"/>
          </p:cNvPicPr>
          <p:nvPr/>
        </p:nvPicPr>
        <p:blipFill>
          <a:blip r:embed="rId1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9"/>
              </a:ext>
            </a:extLst>
          </a:blip>
          <a:stretch>
            <a:fillRect/>
          </a:stretch>
        </p:blipFill>
        <p:spPr>
          <a:xfrm>
            <a:off x="3260898" y="2331026"/>
            <a:ext cx="304800" cy="304800"/>
          </a:xfrm>
          <a:prstGeom prst="rect">
            <a:avLst/>
          </a:prstGeom>
        </p:spPr>
      </p:pic>
      <p:pic>
        <p:nvPicPr>
          <p:cNvPr id="141" name="Grafik 140">
            <a:extLst>
              <a:ext uri="{FF2B5EF4-FFF2-40B4-BE49-F238E27FC236}">
                <a16:creationId xmlns:a16="http://schemas.microsoft.com/office/drawing/2014/main" id="{EDE4DE14-022F-9C9A-F609-1BC803B896FA}"/>
              </a:ext>
            </a:extLst>
          </p:cNvPr>
          <p:cNvPicPr>
            <a:picLocks noChangeAspect="1"/>
          </p:cNvPicPr>
          <p:nvPr/>
        </p:nvPicPr>
        <p:blipFill>
          <a:blip r:embed="rId1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1"/>
              </a:ext>
            </a:extLst>
          </a:blip>
          <a:stretch>
            <a:fillRect/>
          </a:stretch>
        </p:blipFill>
        <p:spPr>
          <a:xfrm>
            <a:off x="4032827" y="2331026"/>
            <a:ext cx="304800" cy="304800"/>
          </a:xfrm>
          <a:prstGeom prst="rect">
            <a:avLst/>
          </a:prstGeom>
        </p:spPr>
      </p:pic>
      <p:pic>
        <p:nvPicPr>
          <p:cNvPr id="143" name="Grafik 142">
            <a:extLst>
              <a:ext uri="{FF2B5EF4-FFF2-40B4-BE49-F238E27FC236}">
                <a16:creationId xmlns:a16="http://schemas.microsoft.com/office/drawing/2014/main" id="{6894911E-3B6A-AC16-F9C7-FB0EDFD8C953}"/>
              </a:ext>
            </a:extLst>
          </p:cNvPr>
          <p:cNvPicPr>
            <a:picLocks noChangeAspect="1"/>
          </p:cNvPicPr>
          <p:nvPr/>
        </p:nvPicPr>
        <p:blipFill>
          <a:blip r:embed="rId1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3"/>
              </a:ext>
            </a:extLst>
          </a:blip>
          <a:stretch>
            <a:fillRect/>
          </a:stretch>
        </p:blipFill>
        <p:spPr>
          <a:xfrm>
            <a:off x="4804756" y="2331026"/>
            <a:ext cx="304800" cy="304800"/>
          </a:xfrm>
          <a:prstGeom prst="rect">
            <a:avLst/>
          </a:prstGeom>
        </p:spPr>
      </p:pic>
      <p:pic>
        <p:nvPicPr>
          <p:cNvPr id="145" name="Grafik 144">
            <a:extLst>
              <a:ext uri="{FF2B5EF4-FFF2-40B4-BE49-F238E27FC236}">
                <a16:creationId xmlns:a16="http://schemas.microsoft.com/office/drawing/2014/main" id="{07EDD851-86B3-29F4-E663-F081528B9FEC}"/>
              </a:ext>
            </a:extLst>
          </p:cNvPr>
          <p:cNvPicPr>
            <a:picLocks noChangeAspect="1"/>
          </p:cNvPicPr>
          <p:nvPr/>
        </p:nvPicPr>
        <p:blipFill>
          <a:blip r:embed="rId1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5"/>
              </a:ext>
            </a:extLst>
          </a:blip>
          <a:stretch>
            <a:fillRect/>
          </a:stretch>
        </p:blipFill>
        <p:spPr>
          <a:xfrm>
            <a:off x="5576685" y="2331026"/>
            <a:ext cx="304800" cy="304800"/>
          </a:xfrm>
          <a:prstGeom prst="rect">
            <a:avLst/>
          </a:prstGeom>
        </p:spPr>
      </p:pic>
      <p:pic>
        <p:nvPicPr>
          <p:cNvPr id="147" name="Grafik 146">
            <a:extLst>
              <a:ext uri="{FF2B5EF4-FFF2-40B4-BE49-F238E27FC236}">
                <a16:creationId xmlns:a16="http://schemas.microsoft.com/office/drawing/2014/main" id="{13B30EEB-3A0E-1947-C2DB-CE5245A8C738}"/>
              </a:ext>
            </a:extLst>
          </p:cNvPr>
          <p:cNvPicPr>
            <a:picLocks noChangeAspect="1"/>
          </p:cNvPicPr>
          <p:nvPr/>
        </p:nvPicPr>
        <p:blipFill>
          <a:blip r:embed="rId1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7"/>
              </a:ext>
            </a:extLst>
          </a:blip>
          <a:stretch>
            <a:fillRect/>
          </a:stretch>
        </p:blipFill>
        <p:spPr>
          <a:xfrm>
            <a:off x="6348614" y="2331026"/>
            <a:ext cx="304800" cy="304800"/>
          </a:xfrm>
          <a:prstGeom prst="rect">
            <a:avLst/>
          </a:prstGeom>
        </p:spPr>
      </p:pic>
      <p:pic>
        <p:nvPicPr>
          <p:cNvPr id="149" name="Grafik 148">
            <a:extLst>
              <a:ext uri="{FF2B5EF4-FFF2-40B4-BE49-F238E27FC236}">
                <a16:creationId xmlns:a16="http://schemas.microsoft.com/office/drawing/2014/main" id="{9F6BD598-E1D2-F4AF-472E-2E01BFC4732E}"/>
              </a:ext>
            </a:extLst>
          </p:cNvPr>
          <p:cNvPicPr>
            <a:picLocks noChangeAspect="1"/>
          </p:cNvPicPr>
          <p:nvPr/>
        </p:nvPicPr>
        <p:blipFill>
          <a:blip r:embed="rId1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9"/>
              </a:ext>
            </a:extLst>
          </a:blip>
          <a:stretch>
            <a:fillRect/>
          </a:stretch>
        </p:blipFill>
        <p:spPr>
          <a:xfrm>
            <a:off x="7120543" y="2331026"/>
            <a:ext cx="304800" cy="304800"/>
          </a:xfrm>
          <a:prstGeom prst="rect">
            <a:avLst/>
          </a:prstGeom>
        </p:spPr>
      </p:pic>
      <p:pic>
        <p:nvPicPr>
          <p:cNvPr id="151" name="Grafik 150">
            <a:extLst>
              <a:ext uri="{FF2B5EF4-FFF2-40B4-BE49-F238E27FC236}">
                <a16:creationId xmlns:a16="http://schemas.microsoft.com/office/drawing/2014/main" id="{85FCC2FF-D1FF-41BE-7F60-4266133A9CC0}"/>
              </a:ext>
            </a:extLst>
          </p:cNvPr>
          <p:cNvPicPr>
            <a:picLocks noChangeAspect="1"/>
          </p:cNvPicPr>
          <p:nvPr/>
        </p:nvPicPr>
        <p:blipFill>
          <a:blip r:embed="rId1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1"/>
              </a:ext>
            </a:extLst>
          </a:blip>
          <a:stretch>
            <a:fillRect/>
          </a:stretch>
        </p:blipFill>
        <p:spPr>
          <a:xfrm>
            <a:off x="7892472" y="2331026"/>
            <a:ext cx="304800" cy="304800"/>
          </a:xfrm>
          <a:prstGeom prst="rect">
            <a:avLst/>
          </a:prstGeom>
        </p:spPr>
      </p:pic>
      <p:pic>
        <p:nvPicPr>
          <p:cNvPr id="153" name="Grafik 152">
            <a:extLst>
              <a:ext uri="{FF2B5EF4-FFF2-40B4-BE49-F238E27FC236}">
                <a16:creationId xmlns:a16="http://schemas.microsoft.com/office/drawing/2014/main" id="{3EDD0FF5-4EC9-42A5-2E09-157926B6907F}"/>
              </a:ext>
            </a:extLst>
          </p:cNvPr>
          <p:cNvPicPr>
            <a:picLocks noChangeAspect="1"/>
          </p:cNvPicPr>
          <p:nvPr/>
        </p:nvPicPr>
        <p:blipFill>
          <a:blip r:embed="rId1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3"/>
              </a:ext>
            </a:extLst>
          </a:blip>
          <a:stretch>
            <a:fillRect/>
          </a:stretch>
        </p:blipFill>
        <p:spPr>
          <a:xfrm>
            <a:off x="8664401" y="2331026"/>
            <a:ext cx="304800" cy="304800"/>
          </a:xfrm>
          <a:prstGeom prst="rect">
            <a:avLst/>
          </a:prstGeom>
        </p:spPr>
      </p:pic>
      <p:pic>
        <p:nvPicPr>
          <p:cNvPr id="155" name="Grafik 154">
            <a:extLst>
              <a:ext uri="{FF2B5EF4-FFF2-40B4-BE49-F238E27FC236}">
                <a16:creationId xmlns:a16="http://schemas.microsoft.com/office/drawing/2014/main" id="{6875CE31-5195-A1F6-B71E-E1988F28CED2}"/>
              </a:ext>
            </a:extLst>
          </p:cNvPr>
          <p:cNvPicPr>
            <a:picLocks noChangeAspect="1"/>
          </p:cNvPicPr>
          <p:nvPr/>
        </p:nvPicPr>
        <p:blipFill>
          <a:blip r:embed="rId1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5"/>
              </a:ext>
            </a:extLst>
          </a:blip>
          <a:stretch>
            <a:fillRect/>
          </a:stretch>
        </p:blipFill>
        <p:spPr>
          <a:xfrm>
            <a:off x="9436330" y="2331026"/>
            <a:ext cx="304800" cy="304800"/>
          </a:xfrm>
          <a:prstGeom prst="rect">
            <a:avLst/>
          </a:prstGeom>
        </p:spPr>
      </p:pic>
      <p:pic>
        <p:nvPicPr>
          <p:cNvPr id="157" name="Grafik 156">
            <a:extLst>
              <a:ext uri="{FF2B5EF4-FFF2-40B4-BE49-F238E27FC236}">
                <a16:creationId xmlns:a16="http://schemas.microsoft.com/office/drawing/2014/main" id="{67FF45AA-DD16-9D30-B476-A273F943EF59}"/>
              </a:ext>
            </a:extLst>
          </p:cNvPr>
          <p:cNvPicPr>
            <a:picLocks noChangeAspect="1"/>
          </p:cNvPicPr>
          <p:nvPr/>
        </p:nvPicPr>
        <p:blipFill>
          <a:blip r:embed="rId1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7"/>
              </a:ext>
            </a:extLst>
          </a:blip>
          <a:stretch>
            <a:fillRect/>
          </a:stretch>
        </p:blipFill>
        <p:spPr>
          <a:xfrm>
            <a:off x="10208259" y="2331026"/>
            <a:ext cx="304800" cy="304800"/>
          </a:xfrm>
          <a:prstGeom prst="rect">
            <a:avLst/>
          </a:prstGeom>
        </p:spPr>
      </p:pic>
      <p:pic>
        <p:nvPicPr>
          <p:cNvPr id="159" name="Grafik 158">
            <a:extLst>
              <a:ext uri="{FF2B5EF4-FFF2-40B4-BE49-F238E27FC236}">
                <a16:creationId xmlns:a16="http://schemas.microsoft.com/office/drawing/2014/main" id="{D109CDCA-510C-DEFC-191D-4A85DE03433D}"/>
              </a:ext>
            </a:extLst>
          </p:cNvPr>
          <p:cNvPicPr>
            <a:picLocks noChangeAspect="1"/>
          </p:cNvPicPr>
          <p:nvPr/>
        </p:nvPicPr>
        <p:blipFill>
          <a:blip r:embed="rId1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9"/>
              </a:ext>
            </a:extLst>
          </a:blip>
          <a:stretch>
            <a:fillRect/>
          </a:stretch>
        </p:blipFill>
        <p:spPr>
          <a:xfrm>
            <a:off x="10980188" y="2331026"/>
            <a:ext cx="304800" cy="304800"/>
          </a:xfrm>
          <a:prstGeom prst="rect">
            <a:avLst/>
          </a:prstGeom>
        </p:spPr>
      </p:pic>
      <p:pic>
        <p:nvPicPr>
          <p:cNvPr id="161" name="Grafik 160">
            <a:extLst>
              <a:ext uri="{FF2B5EF4-FFF2-40B4-BE49-F238E27FC236}">
                <a16:creationId xmlns:a16="http://schemas.microsoft.com/office/drawing/2014/main" id="{F8C1E7F3-166D-442E-96C2-17E6F43CC5C4}"/>
              </a:ext>
            </a:extLst>
          </p:cNvPr>
          <p:cNvPicPr>
            <a:picLocks noChangeAspect="1"/>
          </p:cNvPicPr>
          <p:nvPr/>
        </p:nvPicPr>
        <p:blipFill>
          <a:blip r:embed="rId1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1"/>
              </a:ext>
            </a:extLst>
          </a:blip>
          <a:stretch>
            <a:fillRect/>
          </a:stretch>
        </p:blipFill>
        <p:spPr>
          <a:xfrm>
            <a:off x="11752118" y="2331026"/>
            <a:ext cx="304800" cy="304800"/>
          </a:xfrm>
          <a:prstGeom prst="rect">
            <a:avLst/>
          </a:prstGeom>
        </p:spPr>
      </p:pic>
      <p:pic>
        <p:nvPicPr>
          <p:cNvPr id="163" name="Grafik 162">
            <a:extLst>
              <a:ext uri="{FF2B5EF4-FFF2-40B4-BE49-F238E27FC236}">
                <a16:creationId xmlns:a16="http://schemas.microsoft.com/office/drawing/2014/main" id="{A2F43505-CA3E-6044-2EAF-1540B8455497}"/>
              </a:ext>
            </a:extLst>
          </p:cNvPr>
          <p:cNvPicPr>
            <a:picLocks noChangeAspect="1"/>
          </p:cNvPicPr>
          <p:nvPr/>
        </p:nvPicPr>
        <p:blipFill>
          <a:blip r:embed="rId1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3"/>
              </a:ext>
            </a:extLst>
          </a:blip>
          <a:stretch>
            <a:fillRect/>
          </a:stretch>
        </p:blipFill>
        <p:spPr>
          <a:xfrm>
            <a:off x="945111" y="2871353"/>
            <a:ext cx="304800" cy="304800"/>
          </a:xfrm>
          <a:prstGeom prst="rect">
            <a:avLst/>
          </a:prstGeom>
        </p:spPr>
      </p:pic>
      <p:pic>
        <p:nvPicPr>
          <p:cNvPr id="165" name="Grafik 164">
            <a:extLst>
              <a:ext uri="{FF2B5EF4-FFF2-40B4-BE49-F238E27FC236}">
                <a16:creationId xmlns:a16="http://schemas.microsoft.com/office/drawing/2014/main" id="{3693A490-674A-65C0-330F-579BE1614D25}"/>
              </a:ext>
            </a:extLst>
          </p:cNvPr>
          <p:cNvPicPr>
            <a:picLocks noChangeAspect="1"/>
          </p:cNvPicPr>
          <p:nvPr/>
        </p:nvPicPr>
        <p:blipFill>
          <a:blip r:embed="rId1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5"/>
              </a:ext>
            </a:extLst>
          </a:blip>
          <a:stretch>
            <a:fillRect/>
          </a:stretch>
        </p:blipFill>
        <p:spPr>
          <a:xfrm>
            <a:off x="1717040" y="2871353"/>
            <a:ext cx="304800" cy="304800"/>
          </a:xfrm>
          <a:prstGeom prst="rect">
            <a:avLst/>
          </a:prstGeom>
        </p:spPr>
      </p:pic>
      <p:pic>
        <p:nvPicPr>
          <p:cNvPr id="167" name="Grafik 166">
            <a:extLst>
              <a:ext uri="{FF2B5EF4-FFF2-40B4-BE49-F238E27FC236}">
                <a16:creationId xmlns:a16="http://schemas.microsoft.com/office/drawing/2014/main" id="{CF97B90F-5AFB-BDB7-A781-6C4AC2D4B6A0}"/>
              </a:ext>
            </a:extLst>
          </p:cNvPr>
          <p:cNvPicPr>
            <a:picLocks noChangeAspect="1"/>
          </p:cNvPicPr>
          <p:nvPr/>
        </p:nvPicPr>
        <p:blipFill>
          <a:blip r:embed="rId1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7"/>
              </a:ext>
            </a:extLst>
          </a:blip>
          <a:stretch>
            <a:fillRect/>
          </a:stretch>
        </p:blipFill>
        <p:spPr>
          <a:xfrm>
            <a:off x="2488969" y="2871353"/>
            <a:ext cx="304800" cy="304800"/>
          </a:xfrm>
          <a:prstGeom prst="rect">
            <a:avLst/>
          </a:prstGeom>
        </p:spPr>
      </p:pic>
      <p:pic>
        <p:nvPicPr>
          <p:cNvPr id="169" name="Grafik 168">
            <a:extLst>
              <a:ext uri="{FF2B5EF4-FFF2-40B4-BE49-F238E27FC236}">
                <a16:creationId xmlns:a16="http://schemas.microsoft.com/office/drawing/2014/main" id="{A1646AB4-00C4-4A32-28DD-91EFBB585E26}"/>
              </a:ext>
            </a:extLst>
          </p:cNvPr>
          <p:cNvPicPr>
            <a:picLocks noChangeAspect="1"/>
          </p:cNvPicPr>
          <p:nvPr/>
        </p:nvPicPr>
        <p:blipFill>
          <a:blip r:embed="rId1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9"/>
              </a:ext>
            </a:extLst>
          </a:blip>
          <a:stretch>
            <a:fillRect/>
          </a:stretch>
        </p:blipFill>
        <p:spPr>
          <a:xfrm>
            <a:off x="3260898" y="2871353"/>
            <a:ext cx="304800" cy="304800"/>
          </a:xfrm>
          <a:prstGeom prst="rect">
            <a:avLst/>
          </a:prstGeom>
        </p:spPr>
      </p:pic>
      <p:pic>
        <p:nvPicPr>
          <p:cNvPr id="171" name="Grafik 170">
            <a:extLst>
              <a:ext uri="{FF2B5EF4-FFF2-40B4-BE49-F238E27FC236}">
                <a16:creationId xmlns:a16="http://schemas.microsoft.com/office/drawing/2014/main" id="{6B3A923E-9E5F-D574-DC87-FFF8C1536342}"/>
              </a:ext>
            </a:extLst>
          </p:cNvPr>
          <p:cNvPicPr>
            <a:picLocks noChangeAspect="1"/>
          </p:cNvPicPr>
          <p:nvPr/>
        </p:nvPicPr>
        <p:blipFill>
          <a:blip r:embed="rId1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1"/>
              </a:ext>
            </a:extLst>
          </a:blip>
          <a:stretch>
            <a:fillRect/>
          </a:stretch>
        </p:blipFill>
        <p:spPr>
          <a:xfrm>
            <a:off x="4032827" y="2871353"/>
            <a:ext cx="304800" cy="304800"/>
          </a:xfrm>
          <a:prstGeom prst="rect">
            <a:avLst/>
          </a:prstGeom>
        </p:spPr>
      </p:pic>
      <p:pic>
        <p:nvPicPr>
          <p:cNvPr id="173" name="Grafik 172">
            <a:extLst>
              <a:ext uri="{FF2B5EF4-FFF2-40B4-BE49-F238E27FC236}">
                <a16:creationId xmlns:a16="http://schemas.microsoft.com/office/drawing/2014/main" id="{B63B10E0-FCFB-D9BA-E457-C3437F8DEA05}"/>
              </a:ext>
            </a:extLst>
          </p:cNvPr>
          <p:cNvPicPr>
            <a:picLocks noChangeAspect="1"/>
          </p:cNvPicPr>
          <p:nvPr/>
        </p:nvPicPr>
        <p:blipFill>
          <a:blip r:embed="rId1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3"/>
              </a:ext>
            </a:extLst>
          </a:blip>
          <a:stretch>
            <a:fillRect/>
          </a:stretch>
        </p:blipFill>
        <p:spPr>
          <a:xfrm>
            <a:off x="4804756" y="2871353"/>
            <a:ext cx="304800" cy="304800"/>
          </a:xfrm>
          <a:prstGeom prst="rect">
            <a:avLst/>
          </a:prstGeom>
        </p:spPr>
      </p:pic>
      <p:pic>
        <p:nvPicPr>
          <p:cNvPr id="175" name="Grafik 174">
            <a:extLst>
              <a:ext uri="{FF2B5EF4-FFF2-40B4-BE49-F238E27FC236}">
                <a16:creationId xmlns:a16="http://schemas.microsoft.com/office/drawing/2014/main" id="{EC7E8FFD-2903-221D-3199-BD5EC3993B0F}"/>
              </a:ext>
            </a:extLst>
          </p:cNvPr>
          <p:cNvPicPr>
            <a:picLocks noChangeAspect="1"/>
          </p:cNvPicPr>
          <p:nvPr/>
        </p:nvPicPr>
        <p:blipFill>
          <a:blip r:embed="rId1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5"/>
              </a:ext>
            </a:extLst>
          </a:blip>
          <a:stretch>
            <a:fillRect/>
          </a:stretch>
        </p:blipFill>
        <p:spPr>
          <a:xfrm>
            <a:off x="5576685" y="2871353"/>
            <a:ext cx="304800" cy="304800"/>
          </a:xfrm>
          <a:prstGeom prst="rect">
            <a:avLst/>
          </a:prstGeom>
        </p:spPr>
      </p:pic>
      <p:pic>
        <p:nvPicPr>
          <p:cNvPr id="177" name="Grafik 176">
            <a:extLst>
              <a:ext uri="{FF2B5EF4-FFF2-40B4-BE49-F238E27FC236}">
                <a16:creationId xmlns:a16="http://schemas.microsoft.com/office/drawing/2014/main" id="{585318F1-2566-CB36-CC90-15AAC3946BC1}"/>
              </a:ext>
            </a:extLst>
          </p:cNvPr>
          <p:cNvPicPr>
            <a:picLocks noChangeAspect="1"/>
          </p:cNvPicPr>
          <p:nvPr/>
        </p:nvPicPr>
        <p:blipFill>
          <a:blip r:embed="rId1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7"/>
              </a:ext>
            </a:extLst>
          </a:blip>
          <a:stretch>
            <a:fillRect/>
          </a:stretch>
        </p:blipFill>
        <p:spPr>
          <a:xfrm>
            <a:off x="6348614" y="2871353"/>
            <a:ext cx="304800" cy="304800"/>
          </a:xfrm>
          <a:prstGeom prst="rect">
            <a:avLst/>
          </a:prstGeom>
        </p:spPr>
      </p:pic>
      <p:pic>
        <p:nvPicPr>
          <p:cNvPr id="179" name="Grafik 178">
            <a:extLst>
              <a:ext uri="{FF2B5EF4-FFF2-40B4-BE49-F238E27FC236}">
                <a16:creationId xmlns:a16="http://schemas.microsoft.com/office/drawing/2014/main" id="{4A5911A4-B89A-16F7-F687-9991ECF9E519}"/>
              </a:ext>
            </a:extLst>
          </p:cNvPr>
          <p:cNvPicPr>
            <a:picLocks noChangeAspect="1"/>
          </p:cNvPicPr>
          <p:nvPr/>
        </p:nvPicPr>
        <p:blipFill>
          <a:blip r:embed="rId1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9"/>
              </a:ext>
            </a:extLst>
          </a:blip>
          <a:stretch>
            <a:fillRect/>
          </a:stretch>
        </p:blipFill>
        <p:spPr>
          <a:xfrm>
            <a:off x="7120543" y="2871353"/>
            <a:ext cx="304800" cy="304800"/>
          </a:xfrm>
          <a:prstGeom prst="rect">
            <a:avLst/>
          </a:prstGeom>
        </p:spPr>
      </p:pic>
      <p:pic>
        <p:nvPicPr>
          <p:cNvPr id="181" name="Grafik 180">
            <a:extLst>
              <a:ext uri="{FF2B5EF4-FFF2-40B4-BE49-F238E27FC236}">
                <a16:creationId xmlns:a16="http://schemas.microsoft.com/office/drawing/2014/main" id="{0283A079-22EC-200F-A98D-A22185F8B513}"/>
              </a:ext>
            </a:extLst>
          </p:cNvPr>
          <p:cNvPicPr>
            <a:picLocks noChangeAspect="1"/>
          </p:cNvPicPr>
          <p:nvPr/>
        </p:nvPicPr>
        <p:blipFill>
          <a:blip r:embed="rId1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1"/>
              </a:ext>
            </a:extLst>
          </a:blip>
          <a:stretch>
            <a:fillRect/>
          </a:stretch>
        </p:blipFill>
        <p:spPr>
          <a:xfrm>
            <a:off x="7892472" y="2871353"/>
            <a:ext cx="304800" cy="304800"/>
          </a:xfrm>
          <a:prstGeom prst="rect">
            <a:avLst/>
          </a:prstGeom>
        </p:spPr>
      </p:pic>
      <p:pic>
        <p:nvPicPr>
          <p:cNvPr id="183" name="Grafik 182">
            <a:extLst>
              <a:ext uri="{FF2B5EF4-FFF2-40B4-BE49-F238E27FC236}">
                <a16:creationId xmlns:a16="http://schemas.microsoft.com/office/drawing/2014/main" id="{E11FF948-B2A5-4F8D-8843-2016F1F33B55}"/>
              </a:ext>
            </a:extLst>
          </p:cNvPr>
          <p:cNvPicPr>
            <a:picLocks noChangeAspect="1"/>
          </p:cNvPicPr>
          <p:nvPr/>
        </p:nvPicPr>
        <p:blipFill>
          <a:blip r:embed="rId1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3"/>
              </a:ext>
            </a:extLst>
          </a:blip>
          <a:stretch>
            <a:fillRect/>
          </a:stretch>
        </p:blipFill>
        <p:spPr>
          <a:xfrm>
            <a:off x="8664401" y="2871353"/>
            <a:ext cx="304800" cy="304800"/>
          </a:xfrm>
          <a:prstGeom prst="rect">
            <a:avLst/>
          </a:prstGeom>
        </p:spPr>
      </p:pic>
      <p:pic>
        <p:nvPicPr>
          <p:cNvPr id="185" name="Grafik 184">
            <a:extLst>
              <a:ext uri="{FF2B5EF4-FFF2-40B4-BE49-F238E27FC236}">
                <a16:creationId xmlns:a16="http://schemas.microsoft.com/office/drawing/2014/main" id="{F654C67D-D785-148B-FBD8-ADA4C4152DBE}"/>
              </a:ext>
            </a:extLst>
          </p:cNvPr>
          <p:cNvPicPr>
            <a:picLocks noChangeAspect="1"/>
          </p:cNvPicPr>
          <p:nvPr/>
        </p:nvPicPr>
        <p:blipFill>
          <a:blip r:embed="rId1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5"/>
              </a:ext>
            </a:extLst>
          </a:blip>
          <a:stretch>
            <a:fillRect/>
          </a:stretch>
        </p:blipFill>
        <p:spPr>
          <a:xfrm>
            <a:off x="9436330" y="2871353"/>
            <a:ext cx="304800" cy="304800"/>
          </a:xfrm>
          <a:prstGeom prst="rect">
            <a:avLst/>
          </a:prstGeom>
        </p:spPr>
      </p:pic>
      <p:pic>
        <p:nvPicPr>
          <p:cNvPr id="187" name="Grafik 186">
            <a:extLst>
              <a:ext uri="{FF2B5EF4-FFF2-40B4-BE49-F238E27FC236}">
                <a16:creationId xmlns:a16="http://schemas.microsoft.com/office/drawing/2014/main" id="{0699FC9D-3EDF-1009-9081-08DEE333B67C}"/>
              </a:ext>
            </a:extLst>
          </p:cNvPr>
          <p:cNvPicPr>
            <a:picLocks noChangeAspect="1"/>
          </p:cNvPicPr>
          <p:nvPr/>
        </p:nvPicPr>
        <p:blipFill>
          <a:blip r:embed="rId1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7"/>
              </a:ext>
            </a:extLst>
          </a:blip>
          <a:stretch>
            <a:fillRect/>
          </a:stretch>
        </p:blipFill>
        <p:spPr>
          <a:xfrm>
            <a:off x="10208259" y="2871353"/>
            <a:ext cx="304800" cy="304800"/>
          </a:xfrm>
          <a:prstGeom prst="rect">
            <a:avLst/>
          </a:prstGeom>
        </p:spPr>
      </p:pic>
      <p:pic>
        <p:nvPicPr>
          <p:cNvPr id="189" name="Grafik 188">
            <a:extLst>
              <a:ext uri="{FF2B5EF4-FFF2-40B4-BE49-F238E27FC236}">
                <a16:creationId xmlns:a16="http://schemas.microsoft.com/office/drawing/2014/main" id="{5B18CBFE-F90E-C554-1FE8-6CFEF789D880}"/>
              </a:ext>
            </a:extLst>
          </p:cNvPr>
          <p:cNvPicPr>
            <a:picLocks noChangeAspect="1"/>
          </p:cNvPicPr>
          <p:nvPr/>
        </p:nvPicPr>
        <p:blipFill>
          <a:blip r:embed="rId1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9"/>
              </a:ext>
            </a:extLst>
          </a:blip>
          <a:stretch>
            <a:fillRect/>
          </a:stretch>
        </p:blipFill>
        <p:spPr>
          <a:xfrm>
            <a:off x="10980188" y="2871353"/>
            <a:ext cx="304800" cy="304800"/>
          </a:xfrm>
          <a:prstGeom prst="rect">
            <a:avLst/>
          </a:prstGeom>
        </p:spPr>
      </p:pic>
      <p:pic>
        <p:nvPicPr>
          <p:cNvPr id="191" name="Grafik 190">
            <a:extLst>
              <a:ext uri="{FF2B5EF4-FFF2-40B4-BE49-F238E27FC236}">
                <a16:creationId xmlns:a16="http://schemas.microsoft.com/office/drawing/2014/main" id="{E15A6D12-7E4D-E26F-2AE9-AF6D532D32CA}"/>
              </a:ext>
            </a:extLst>
          </p:cNvPr>
          <p:cNvPicPr>
            <a:picLocks noChangeAspect="1"/>
          </p:cNvPicPr>
          <p:nvPr/>
        </p:nvPicPr>
        <p:blipFill>
          <a:blip r:embed="rId1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1"/>
              </a:ext>
            </a:extLst>
          </a:blip>
          <a:stretch>
            <a:fillRect/>
          </a:stretch>
        </p:blipFill>
        <p:spPr>
          <a:xfrm>
            <a:off x="11752118" y="2871353"/>
            <a:ext cx="304800" cy="304800"/>
          </a:xfrm>
          <a:prstGeom prst="rect">
            <a:avLst/>
          </a:prstGeom>
        </p:spPr>
      </p:pic>
      <p:pic>
        <p:nvPicPr>
          <p:cNvPr id="193" name="Grafik 192">
            <a:extLst>
              <a:ext uri="{FF2B5EF4-FFF2-40B4-BE49-F238E27FC236}">
                <a16:creationId xmlns:a16="http://schemas.microsoft.com/office/drawing/2014/main" id="{DBDFD03B-E7F7-C67C-F9B3-05EA0A3C82B8}"/>
              </a:ext>
            </a:extLst>
          </p:cNvPr>
          <p:cNvPicPr>
            <a:picLocks noChangeAspect="1"/>
          </p:cNvPicPr>
          <p:nvPr/>
        </p:nvPicPr>
        <p:blipFill>
          <a:blip r:embed="rId1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3"/>
              </a:ext>
            </a:extLst>
          </a:blip>
          <a:stretch>
            <a:fillRect/>
          </a:stretch>
        </p:blipFill>
        <p:spPr>
          <a:xfrm>
            <a:off x="167986" y="2871353"/>
            <a:ext cx="304800" cy="304800"/>
          </a:xfrm>
          <a:prstGeom prst="rect">
            <a:avLst/>
          </a:prstGeom>
        </p:spPr>
      </p:pic>
      <p:pic>
        <p:nvPicPr>
          <p:cNvPr id="195" name="Grafik 194">
            <a:extLst>
              <a:ext uri="{FF2B5EF4-FFF2-40B4-BE49-F238E27FC236}">
                <a16:creationId xmlns:a16="http://schemas.microsoft.com/office/drawing/2014/main" id="{6B835800-B9CF-64D5-529D-E560437CD8B8}"/>
              </a:ext>
            </a:extLst>
          </p:cNvPr>
          <p:cNvPicPr>
            <a:picLocks noChangeAspect="1"/>
          </p:cNvPicPr>
          <p:nvPr/>
        </p:nvPicPr>
        <p:blipFill>
          <a:blip r:embed="rId1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5"/>
              </a:ext>
            </a:extLst>
          </a:blip>
          <a:stretch>
            <a:fillRect/>
          </a:stretch>
        </p:blipFill>
        <p:spPr>
          <a:xfrm>
            <a:off x="942571" y="3411680"/>
            <a:ext cx="304800" cy="304800"/>
          </a:xfrm>
          <a:prstGeom prst="rect">
            <a:avLst/>
          </a:prstGeom>
        </p:spPr>
      </p:pic>
      <p:pic>
        <p:nvPicPr>
          <p:cNvPr id="197" name="Grafik 196">
            <a:extLst>
              <a:ext uri="{FF2B5EF4-FFF2-40B4-BE49-F238E27FC236}">
                <a16:creationId xmlns:a16="http://schemas.microsoft.com/office/drawing/2014/main" id="{6CCE3127-2AFB-7818-EB64-34ACBD37988D}"/>
              </a:ext>
            </a:extLst>
          </p:cNvPr>
          <p:cNvPicPr>
            <a:picLocks noChangeAspect="1"/>
          </p:cNvPicPr>
          <p:nvPr/>
        </p:nvPicPr>
        <p:blipFill>
          <a:blip r:embed="rId1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7"/>
              </a:ext>
            </a:extLst>
          </a:blip>
          <a:stretch>
            <a:fillRect/>
          </a:stretch>
        </p:blipFill>
        <p:spPr>
          <a:xfrm>
            <a:off x="1717156" y="3411680"/>
            <a:ext cx="304800" cy="304800"/>
          </a:xfrm>
          <a:prstGeom prst="rect">
            <a:avLst/>
          </a:prstGeom>
        </p:spPr>
      </p:pic>
      <p:pic>
        <p:nvPicPr>
          <p:cNvPr id="199" name="Grafik 198">
            <a:extLst>
              <a:ext uri="{FF2B5EF4-FFF2-40B4-BE49-F238E27FC236}">
                <a16:creationId xmlns:a16="http://schemas.microsoft.com/office/drawing/2014/main" id="{7587D017-B88F-CB80-8179-A45097E2BB95}"/>
              </a:ext>
            </a:extLst>
          </p:cNvPr>
          <p:cNvPicPr>
            <a:picLocks noChangeAspect="1"/>
          </p:cNvPicPr>
          <p:nvPr/>
        </p:nvPicPr>
        <p:blipFill>
          <a:blip r:embed="rId1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9"/>
              </a:ext>
            </a:extLst>
          </a:blip>
          <a:stretch>
            <a:fillRect/>
          </a:stretch>
        </p:blipFill>
        <p:spPr>
          <a:xfrm>
            <a:off x="2491741" y="3411680"/>
            <a:ext cx="304800" cy="304800"/>
          </a:xfrm>
          <a:prstGeom prst="rect">
            <a:avLst/>
          </a:prstGeom>
        </p:spPr>
      </p:pic>
      <p:pic>
        <p:nvPicPr>
          <p:cNvPr id="201" name="Grafik 200">
            <a:extLst>
              <a:ext uri="{FF2B5EF4-FFF2-40B4-BE49-F238E27FC236}">
                <a16:creationId xmlns:a16="http://schemas.microsoft.com/office/drawing/2014/main" id="{EC133694-5D46-8A78-5141-3B4F57E5AFE3}"/>
              </a:ext>
            </a:extLst>
          </p:cNvPr>
          <p:cNvPicPr>
            <a:picLocks noChangeAspect="1"/>
          </p:cNvPicPr>
          <p:nvPr/>
        </p:nvPicPr>
        <p:blipFill>
          <a:blip r:embed="rId2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1"/>
              </a:ext>
            </a:extLst>
          </a:blip>
          <a:stretch>
            <a:fillRect/>
          </a:stretch>
        </p:blipFill>
        <p:spPr>
          <a:xfrm>
            <a:off x="3266326" y="3411680"/>
            <a:ext cx="304800" cy="304800"/>
          </a:xfrm>
          <a:prstGeom prst="rect">
            <a:avLst/>
          </a:prstGeom>
        </p:spPr>
      </p:pic>
      <p:pic>
        <p:nvPicPr>
          <p:cNvPr id="203" name="Grafik 202">
            <a:extLst>
              <a:ext uri="{FF2B5EF4-FFF2-40B4-BE49-F238E27FC236}">
                <a16:creationId xmlns:a16="http://schemas.microsoft.com/office/drawing/2014/main" id="{67A1153B-BD1B-8B55-E183-C32C21CD558F}"/>
              </a:ext>
            </a:extLst>
          </p:cNvPr>
          <p:cNvPicPr>
            <a:picLocks noChangeAspect="1"/>
          </p:cNvPicPr>
          <p:nvPr/>
        </p:nvPicPr>
        <p:blipFill>
          <a:blip r:embed="rId2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3"/>
              </a:ext>
            </a:extLst>
          </a:blip>
          <a:stretch>
            <a:fillRect/>
          </a:stretch>
        </p:blipFill>
        <p:spPr>
          <a:xfrm>
            <a:off x="4040911" y="3411680"/>
            <a:ext cx="304800" cy="304800"/>
          </a:xfrm>
          <a:prstGeom prst="rect">
            <a:avLst/>
          </a:prstGeom>
        </p:spPr>
      </p:pic>
      <p:pic>
        <p:nvPicPr>
          <p:cNvPr id="205" name="Grafik 204">
            <a:extLst>
              <a:ext uri="{FF2B5EF4-FFF2-40B4-BE49-F238E27FC236}">
                <a16:creationId xmlns:a16="http://schemas.microsoft.com/office/drawing/2014/main" id="{BF4E2A8E-02CD-08DC-42EE-E4D6EE8D2D49}"/>
              </a:ext>
            </a:extLst>
          </p:cNvPr>
          <p:cNvPicPr>
            <a:picLocks noChangeAspect="1"/>
          </p:cNvPicPr>
          <p:nvPr/>
        </p:nvPicPr>
        <p:blipFill>
          <a:blip r:embed="rId20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5"/>
              </a:ext>
            </a:extLst>
          </a:blip>
          <a:stretch>
            <a:fillRect/>
          </a:stretch>
        </p:blipFill>
        <p:spPr>
          <a:xfrm>
            <a:off x="4815496" y="3411680"/>
            <a:ext cx="304800" cy="304800"/>
          </a:xfrm>
          <a:prstGeom prst="rect">
            <a:avLst/>
          </a:prstGeom>
        </p:spPr>
      </p:pic>
      <p:pic>
        <p:nvPicPr>
          <p:cNvPr id="207" name="Grafik 206">
            <a:extLst>
              <a:ext uri="{FF2B5EF4-FFF2-40B4-BE49-F238E27FC236}">
                <a16:creationId xmlns:a16="http://schemas.microsoft.com/office/drawing/2014/main" id="{D8BFB463-B1D4-7899-C305-B9D00583FE15}"/>
              </a:ext>
            </a:extLst>
          </p:cNvPr>
          <p:cNvPicPr>
            <a:picLocks noChangeAspect="1"/>
          </p:cNvPicPr>
          <p:nvPr/>
        </p:nvPicPr>
        <p:blipFill>
          <a:blip r:embed="rId20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7"/>
              </a:ext>
            </a:extLst>
          </a:blip>
          <a:stretch>
            <a:fillRect/>
          </a:stretch>
        </p:blipFill>
        <p:spPr>
          <a:xfrm>
            <a:off x="5590081" y="3411680"/>
            <a:ext cx="304800" cy="304800"/>
          </a:xfrm>
          <a:prstGeom prst="rect">
            <a:avLst/>
          </a:prstGeom>
        </p:spPr>
      </p:pic>
      <p:pic>
        <p:nvPicPr>
          <p:cNvPr id="209" name="Grafik 208">
            <a:extLst>
              <a:ext uri="{FF2B5EF4-FFF2-40B4-BE49-F238E27FC236}">
                <a16:creationId xmlns:a16="http://schemas.microsoft.com/office/drawing/2014/main" id="{ED527EC2-A014-F3B3-1C1A-9E3A64D9E1BF}"/>
              </a:ext>
            </a:extLst>
          </p:cNvPr>
          <p:cNvPicPr>
            <a:picLocks noChangeAspect="1"/>
          </p:cNvPicPr>
          <p:nvPr/>
        </p:nvPicPr>
        <p:blipFill>
          <a:blip r:embed="rId20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9"/>
              </a:ext>
            </a:extLst>
          </a:blip>
          <a:stretch>
            <a:fillRect/>
          </a:stretch>
        </p:blipFill>
        <p:spPr>
          <a:xfrm>
            <a:off x="6364666" y="3411680"/>
            <a:ext cx="304800" cy="304800"/>
          </a:xfrm>
          <a:prstGeom prst="rect">
            <a:avLst/>
          </a:prstGeom>
        </p:spPr>
      </p:pic>
      <p:pic>
        <p:nvPicPr>
          <p:cNvPr id="211" name="Grafik 210">
            <a:extLst>
              <a:ext uri="{FF2B5EF4-FFF2-40B4-BE49-F238E27FC236}">
                <a16:creationId xmlns:a16="http://schemas.microsoft.com/office/drawing/2014/main" id="{979F81CA-E256-9B15-596E-F031B8FFD22C}"/>
              </a:ext>
            </a:extLst>
          </p:cNvPr>
          <p:cNvPicPr>
            <a:picLocks noChangeAspect="1"/>
          </p:cNvPicPr>
          <p:nvPr/>
        </p:nvPicPr>
        <p:blipFill>
          <a:blip r:embed="rId2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1"/>
              </a:ext>
            </a:extLst>
          </a:blip>
          <a:stretch>
            <a:fillRect/>
          </a:stretch>
        </p:blipFill>
        <p:spPr>
          <a:xfrm>
            <a:off x="7139251" y="3411680"/>
            <a:ext cx="304800" cy="304800"/>
          </a:xfrm>
          <a:prstGeom prst="rect">
            <a:avLst/>
          </a:prstGeom>
        </p:spPr>
      </p:pic>
      <p:pic>
        <p:nvPicPr>
          <p:cNvPr id="213" name="Grafik 212">
            <a:extLst>
              <a:ext uri="{FF2B5EF4-FFF2-40B4-BE49-F238E27FC236}">
                <a16:creationId xmlns:a16="http://schemas.microsoft.com/office/drawing/2014/main" id="{824FCFF1-6F13-400E-AFE9-11CA41443D36}"/>
              </a:ext>
            </a:extLst>
          </p:cNvPr>
          <p:cNvPicPr>
            <a:picLocks noChangeAspect="1"/>
          </p:cNvPicPr>
          <p:nvPr/>
        </p:nvPicPr>
        <p:blipFill>
          <a:blip r:embed="rId2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3"/>
              </a:ext>
            </a:extLst>
          </a:blip>
          <a:stretch>
            <a:fillRect/>
          </a:stretch>
        </p:blipFill>
        <p:spPr>
          <a:xfrm>
            <a:off x="7913836" y="3411680"/>
            <a:ext cx="304800" cy="304800"/>
          </a:xfrm>
          <a:prstGeom prst="rect">
            <a:avLst/>
          </a:prstGeom>
        </p:spPr>
      </p:pic>
      <p:pic>
        <p:nvPicPr>
          <p:cNvPr id="215" name="Grafik 214">
            <a:extLst>
              <a:ext uri="{FF2B5EF4-FFF2-40B4-BE49-F238E27FC236}">
                <a16:creationId xmlns:a16="http://schemas.microsoft.com/office/drawing/2014/main" id="{65181AF6-50F1-F39D-EE57-683F9B23B28C}"/>
              </a:ext>
            </a:extLst>
          </p:cNvPr>
          <p:cNvPicPr>
            <a:picLocks noChangeAspect="1"/>
          </p:cNvPicPr>
          <p:nvPr/>
        </p:nvPicPr>
        <p:blipFill>
          <a:blip r:embed="rId2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5"/>
              </a:ext>
            </a:extLst>
          </a:blip>
          <a:stretch>
            <a:fillRect/>
          </a:stretch>
        </p:blipFill>
        <p:spPr>
          <a:xfrm>
            <a:off x="8688421" y="3411680"/>
            <a:ext cx="304800" cy="304800"/>
          </a:xfrm>
          <a:prstGeom prst="rect">
            <a:avLst/>
          </a:prstGeom>
        </p:spPr>
      </p:pic>
      <p:pic>
        <p:nvPicPr>
          <p:cNvPr id="217" name="Grafik 216">
            <a:extLst>
              <a:ext uri="{FF2B5EF4-FFF2-40B4-BE49-F238E27FC236}">
                <a16:creationId xmlns:a16="http://schemas.microsoft.com/office/drawing/2014/main" id="{29ABC61A-7B2F-00DF-AFE5-5D3BEB52356C}"/>
              </a:ext>
            </a:extLst>
          </p:cNvPr>
          <p:cNvPicPr>
            <a:picLocks noChangeAspect="1"/>
          </p:cNvPicPr>
          <p:nvPr/>
        </p:nvPicPr>
        <p:blipFill>
          <a:blip r:embed="rId2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7"/>
              </a:ext>
            </a:extLst>
          </a:blip>
          <a:stretch>
            <a:fillRect/>
          </a:stretch>
        </p:blipFill>
        <p:spPr>
          <a:xfrm>
            <a:off x="9463006" y="3411680"/>
            <a:ext cx="304800" cy="304800"/>
          </a:xfrm>
          <a:prstGeom prst="rect">
            <a:avLst/>
          </a:prstGeom>
        </p:spPr>
      </p:pic>
      <p:pic>
        <p:nvPicPr>
          <p:cNvPr id="219" name="Grafik 218">
            <a:extLst>
              <a:ext uri="{FF2B5EF4-FFF2-40B4-BE49-F238E27FC236}">
                <a16:creationId xmlns:a16="http://schemas.microsoft.com/office/drawing/2014/main" id="{CBA2EA4D-8A1D-6EFF-F5C1-C4E108791336}"/>
              </a:ext>
            </a:extLst>
          </p:cNvPr>
          <p:cNvPicPr>
            <a:picLocks noChangeAspect="1"/>
          </p:cNvPicPr>
          <p:nvPr/>
        </p:nvPicPr>
        <p:blipFill>
          <a:blip r:embed="rId2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9"/>
              </a:ext>
            </a:extLst>
          </a:blip>
          <a:stretch>
            <a:fillRect/>
          </a:stretch>
        </p:blipFill>
        <p:spPr>
          <a:xfrm>
            <a:off x="10237591" y="3411680"/>
            <a:ext cx="304800" cy="304800"/>
          </a:xfrm>
          <a:prstGeom prst="rect">
            <a:avLst/>
          </a:prstGeom>
        </p:spPr>
      </p:pic>
      <p:pic>
        <p:nvPicPr>
          <p:cNvPr id="221" name="Grafik 220">
            <a:extLst>
              <a:ext uri="{FF2B5EF4-FFF2-40B4-BE49-F238E27FC236}">
                <a16:creationId xmlns:a16="http://schemas.microsoft.com/office/drawing/2014/main" id="{6915159D-E49B-2925-4A76-E0C1877D3A1C}"/>
              </a:ext>
            </a:extLst>
          </p:cNvPr>
          <p:cNvPicPr>
            <a:picLocks noChangeAspect="1"/>
          </p:cNvPicPr>
          <p:nvPr/>
        </p:nvPicPr>
        <p:blipFill>
          <a:blip r:embed="rId2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1"/>
              </a:ext>
            </a:extLst>
          </a:blip>
          <a:stretch>
            <a:fillRect/>
          </a:stretch>
        </p:blipFill>
        <p:spPr>
          <a:xfrm>
            <a:off x="11012176" y="3411680"/>
            <a:ext cx="304800" cy="304800"/>
          </a:xfrm>
          <a:prstGeom prst="rect">
            <a:avLst/>
          </a:prstGeom>
        </p:spPr>
      </p:pic>
      <p:pic>
        <p:nvPicPr>
          <p:cNvPr id="223" name="Grafik 222">
            <a:extLst>
              <a:ext uri="{FF2B5EF4-FFF2-40B4-BE49-F238E27FC236}">
                <a16:creationId xmlns:a16="http://schemas.microsoft.com/office/drawing/2014/main" id="{8A2114D7-7387-FB4D-D382-0EE87A033CB4}"/>
              </a:ext>
            </a:extLst>
          </p:cNvPr>
          <p:cNvPicPr>
            <a:picLocks noChangeAspect="1"/>
          </p:cNvPicPr>
          <p:nvPr/>
        </p:nvPicPr>
        <p:blipFill>
          <a:blip r:embed="rId2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3"/>
              </a:ext>
            </a:extLst>
          </a:blip>
          <a:stretch>
            <a:fillRect/>
          </a:stretch>
        </p:blipFill>
        <p:spPr>
          <a:xfrm>
            <a:off x="11786754" y="3411680"/>
            <a:ext cx="304800" cy="304800"/>
          </a:xfrm>
          <a:prstGeom prst="rect">
            <a:avLst/>
          </a:prstGeom>
        </p:spPr>
      </p:pic>
      <p:pic>
        <p:nvPicPr>
          <p:cNvPr id="225" name="Grafik 224">
            <a:extLst>
              <a:ext uri="{FF2B5EF4-FFF2-40B4-BE49-F238E27FC236}">
                <a16:creationId xmlns:a16="http://schemas.microsoft.com/office/drawing/2014/main" id="{C299F79B-7A8E-85DD-859B-6FEC7DC3FCD3}"/>
              </a:ext>
            </a:extLst>
          </p:cNvPr>
          <p:cNvPicPr>
            <a:picLocks noChangeAspect="1"/>
          </p:cNvPicPr>
          <p:nvPr/>
        </p:nvPicPr>
        <p:blipFill>
          <a:blip r:embed="rId2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5"/>
              </a:ext>
            </a:extLst>
          </a:blip>
          <a:stretch>
            <a:fillRect/>
          </a:stretch>
        </p:blipFill>
        <p:spPr>
          <a:xfrm>
            <a:off x="167986" y="3411680"/>
            <a:ext cx="304800" cy="304800"/>
          </a:xfrm>
          <a:prstGeom prst="rect">
            <a:avLst/>
          </a:prstGeom>
        </p:spPr>
      </p:pic>
      <p:pic>
        <p:nvPicPr>
          <p:cNvPr id="227" name="Grafik 226">
            <a:extLst>
              <a:ext uri="{FF2B5EF4-FFF2-40B4-BE49-F238E27FC236}">
                <a16:creationId xmlns:a16="http://schemas.microsoft.com/office/drawing/2014/main" id="{01ECF790-BBD3-479C-DBC8-F8F06DB99EA0}"/>
              </a:ext>
            </a:extLst>
          </p:cNvPr>
          <p:cNvPicPr>
            <a:picLocks noChangeAspect="1"/>
          </p:cNvPicPr>
          <p:nvPr/>
        </p:nvPicPr>
        <p:blipFill>
          <a:blip r:embed="rId2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7"/>
              </a:ext>
            </a:extLst>
          </a:blip>
          <a:stretch>
            <a:fillRect/>
          </a:stretch>
        </p:blipFill>
        <p:spPr>
          <a:xfrm>
            <a:off x="940261" y="3952007"/>
            <a:ext cx="304800" cy="304800"/>
          </a:xfrm>
          <a:prstGeom prst="rect">
            <a:avLst/>
          </a:prstGeom>
        </p:spPr>
      </p:pic>
      <p:pic>
        <p:nvPicPr>
          <p:cNvPr id="229" name="Grafik 228">
            <a:extLst>
              <a:ext uri="{FF2B5EF4-FFF2-40B4-BE49-F238E27FC236}">
                <a16:creationId xmlns:a16="http://schemas.microsoft.com/office/drawing/2014/main" id="{BECDF10A-9F1D-7383-4E70-8274F14D7EDF}"/>
              </a:ext>
            </a:extLst>
          </p:cNvPr>
          <p:cNvPicPr>
            <a:picLocks noChangeAspect="1"/>
          </p:cNvPicPr>
          <p:nvPr/>
        </p:nvPicPr>
        <p:blipFill>
          <a:blip r:embed="rId2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9"/>
              </a:ext>
            </a:extLst>
          </a:blip>
          <a:stretch>
            <a:fillRect/>
          </a:stretch>
        </p:blipFill>
        <p:spPr>
          <a:xfrm>
            <a:off x="1712536" y="3952007"/>
            <a:ext cx="304800" cy="304800"/>
          </a:xfrm>
          <a:prstGeom prst="rect">
            <a:avLst/>
          </a:prstGeom>
        </p:spPr>
      </p:pic>
      <p:pic>
        <p:nvPicPr>
          <p:cNvPr id="231" name="Grafik 230">
            <a:extLst>
              <a:ext uri="{FF2B5EF4-FFF2-40B4-BE49-F238E27FC236}">
                <a16:creationId xmlns:a16="http://schemas.microsoft.com/office/drawing/2014/main" id="{DE38FB4B-4654-DEBE-7BB2-AC8CB9005C18}"/>
              </a:ext>
            </a:extLst>
          </p:cNvPr>
          <p:cNvPicPr>
            <a:picLocks noChangeAspect="1"/>
          </p:cNvPicPr>
          <p:nvPr/>
        </p:nvPicPr>
        <p:blipFill>
          <a:blip r:embed="rId2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1"/>
              </a:ext>
            </a:extLst>
          </a:blip>
          <a:stretch>
            <a:fillRect/>
          </a:stretch>
        </p:blipFill>
        <p:spPr>
          <a:xfrm>
            <a:off x="2484811" y="3952007"/>
            <a:ext cx="304800" cy="304800"/>
          </a:xfrm>
          <a:prstGeom prst="rect">
            <a:avLst/>
          </a:prstGeom>
        </p:spPr>
      </p:pic>
      <p:pic>
        <p:nvPicPr>
          <p:cNvPr id="233" name="Grafik 232">
            <a:extLst>
              <a:ext uri="{FF2B5EF4-FFF2-40B4-BE49-F238E27FC236}">
                <a16:creationId xmlns:a16="http://schemas.microsoft.com/office/drawing/2014/main" id="{9F8C47DE-C941-26D0-CFBC-07BDDB4F15AB}"/>
              </a:ext>
            </a:extLst>
          </p:cNvPr>
          <p:cNvPicPr>
            <a:picLocks noChangeAspect="1"/>
          </p:cNvPicPr>
          <p:nvPr/>
        </p:nvPicPr>
        <p:blipFill>
          <a:blip r:embed="rId2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3"/>
              </a:ext>
            </a:extLst>
          </a:blip>
          <a:stretch>
            <a:fillRect/>
          </a:stretch>
        </p:blipFill>
        <p:spPr>
          <a:xfrm>
            <a:off x="3257086" y="3952007"/>
            <a:ext cx="304800" cy="304800"/>
          </a:xfrm>
          <a:prstGeom prst="rect">
            <a:avLst/>
          </a:prstGeom>
        </p:spPr>
      </p:pic>
      <p:pic>
        <p:nvPicPr>
          <p:cNvPr id="235" name="Grafik 234">
            <a:extLst>
              <a:ext uri="{FF2B5EF4-FFF2-40B4-BE49-F238E27FC236}">
                <a16:creationId xmlns:a16="http://schemas.microsoft.com/office/drawing/2014/main" id="{ECC888DB-DB72-6109-0A4E-E034B6F1DF4C}"/>
              </a:ext>
            </a:extLst>
          </p:cNvPr>
          <p:cNvPicPr>
            <a:picLocks noChangeAspect="1"/>
          </p:cNvPicPr>
          <p:nvPr/>
        </p:nvPicPr>
        <p:blipFill>
          <a:blip r:embed="rId2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5"/>
              </a:ext>
            </a:extLst>
          </a:blip>
          <a:stretch>
            <a:fillRect/>
          </a:stretch>
        </p:blipFill>
        <p:spPr>
          <a:xfrm>
            <a:off x="4029361" y="3952007"/>
            <a:ext cx="304800" cy="304800"/>
          </a:xfrm>
          <a:prstGeom prst="rect">
            <a:avLst/>
          </a:prstGeom>
        </p:spPr>
      </p:pic>
      <p:pic>
        <p:nvPicPr>
          <p:cNvPr id="237" name="Grafik 236">
            <a:extLst>
              <a:ext uri="{FF2B5EF4-FFF2-40B4-BE49-F238E27FC236}">
                <a16:creationId xmlns:a16="http://schemas.microsoft.com/office/drawing/2014/main" id="{A50A27F5-0F28-591E-7AFE-6F04A68F247C}"/>
              </a:ext>
            </a:extLst>
          </p:cNvPr>
          <p:cNvPicPr>
            <a:picLocks noChangeAspect="1"/>
          </p:cNvPicPr>
          <p:nvPr/>
        </p:nvPicPr>
        <p:blipFill>
          <a:blip r:embed="rId2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7"/>
              </a:ext>
            </a:extLst>
          </a:blip>
          <a:stretch>
            <a:fillRect/>
          </a:stretch>
        </p:blipFill>
        <p:spPr>
          <a:xfrm>
            <a:off x="4801636" y="3952007"/>
            <a:ext cx="304800" cy="304800"/>
          </a:xfrm>
          <a:prstGeom prst="rect">
            <a:avLst/>
          </a:prstGeom>
        </p:spPr>
      </p:pic>
      <p:pic>
        <p:nvPicPr>
          <p:cNvPr id="239" name="Grafik 238">
            <a:extLst>
              <a:ext uri="{FF2B5EF4-FFF2-40B4-BE49-F238E27FC236}">
                <a16:creationId xmlns:a16="http://schemas.microsoft.com/office/drawing/2014/main" id="{3314BCB3-B9DB-D95B-12D5-ED19015E7345}"/>
              </a:ext>
            </a:extLst>
          </p:cNvPr>
          <p:cNvPicPr>
            <a:picLocks noChangeAspect="1"/>
          </p:cNvPicPr>
          <p:nvPr/>
        </p:nvPicPr>
        <p:blipFill>
          <a:blip r:embed="rId2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9"/>
              </a:ext>
            </a:extLst>
          </a:blip>
          <a:stretch>
            <a:fillRect/>
          </a:stretch>
        </p:blipFill>
        <p:spPr>
          <a:xfrm>
            <a:off x="5573911" y="3952007"/>
            <a:ext cx="304800" cy="304800"/>
          </a:xfrm>
          <a:prstGeom prst="rect">
            <a:avLst/>
          </a:prstGeom>
        </p:spPr>
      </p:pic>
      <p:pic>
        <p:nvPicPr>
          <p:cNvPr id="241" name="Grafik 240">
            <a:extLst>
              <a:ext uri="{FF2B5EF4-FFF2-40B4-BE49-F238E27FC236}">
                <a16:creationId xmlns:a16="http://schemas.microsoft.com/office/drawing/2014/main" id="{4A7C151C-E2C9-FAF8-1BF7-44BD08E4D48F}"/>
              </a:ext>
            </a:extLst>
          </p:cNvPr>
          <p:cNvPicPr>
            <a:picLocks noChangeAspect="1"/>
          </p:cNvPicPr>
          <p:nvPr/>
        </p:nvPicPr>
        <p:blipFill>
          <a:blip r:embed="rId2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1"/>
              </a:ext>
            </a:extLst>
          </a:blip>
          <a:stretch>
            <a:fillRect/>
          </a:stretch>
        </p:blipFill>
        <p:spPr>
          <a:xfrm>
            <a:off x="6346186" y="3952007"/>
            <a:ext cx="304800" cy="304800"/>
          </a:xfrm>
          <a:prstGeom prst="rect">
            <a:avLst/>
          </a:prstGeom>
        </p:spPr>
      </p:pic>
      <p:pic>
        <p:nvPicPr>
          <p:cNvPr id="243" name="Grafik 242">
            <a:extLst>
              <a:ext uri="{FF2B5EF4-FFF2-40B4-BE49-F238E27FC236}">
                <a16:creationId xmlns:a16="http://schemas.microsoft.com/office/drawing/2014/main" id="{43B2BB0B-AA29-C418-8568-69EC90A388FA}"/>
              </a:ext>
            </a:extLst>
          </p:cNvPr>
          <p:cNvPicPr>
            <a:picLocks noChangeAspect="1"/>
          </p:cNvPicPr>
          <p:nvPr/>
        </p:nvPicPr>
        <p:blipFill>
          <a:blip r:embed="rId2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3"/>
              </a:ext>
            </a:extLst>
          </a:blip>
          <a:stretch>
            <a:fillRect/>
          </a:stretch>
        </p:blipFill>
        <p:spPr>
          <a:xfrm>
            <a:off x="7118461" y="3952007"/>
            <a:ext cx="304800" cy="304800"/>
          </a:xfrm>
          <a:prstGeom prst="rect">
            <a:avLst/>
          </a:prstGeom>
        </p:spPr>
      </p:pic>
      <p:pic>
        <p:nvPicPr>
          <p:cNvPr id="245" name="Grafik 244">
            <a:extLst>
              <a:ext uri="{FF2B5EF4-FFF2-40B4-BE49-F238E27FC236}">
                <a16:creationId xmlns:a16="http://schemas.microsoft.com/office/drawing/2014/main" id="{F31F4B83-9703-A464-5446-41BC23D52DFD}"/>
              </a:ext>
            </a:extLst>
          </p:cNvPr>
          <p:cNvPicPr>
            <a:picLocks noChangeAspect="1"/>
          </p:cNvPicPr>
          <p:nvPr/>
        </p:nvPicPr>
        <p:blipFill>
          <a:blip r:embed="rId2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5"/>
              </a:ext>
            </a:extLst>
          </a:blip>
          <a:stretch>
            <a:fillRect/>
          </a:stretch>
        </p:blipFill>
        <p:spPr>
          <a:xfrm>
            <a:off x="7890736" y="3952007"/>
            <a:ext cx="304800" cy="304800"/>
          </a:xfrm>
          <a:prstGeom prst="rect">
            <a:avLst/>
          </a:prstGeom>
        </p:spPr>
      </p:pic>
      <p:pic>
        <p:nvPicPr>
          <p:cNvPr id="247" name="Grafik 246">
            <a:extLst>
              <a:ext uri="{FF2B5EF4-FFF2-40B4-BE49-F238E27FC236}">
                <a16:creationId xmlns:a16="http://schemas.microsoft.com/office/drawing/2014/main" id="{AAD1A7BD-A256-933D-2162-CEB13A18ED07}"/>
              </a:ext>
            </a:extLst>
          </p:cNvPr>
          <p:cNvPicPr>
            <a:picLocks noChangeAspect="1"/>
          </p:cNvPicPr>
          <p:nvPr/>
        </p:nvPicPr>
        <p:blipFill>
          <a:blip r:embed="rId2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7"/>
              </a:ext>
            </a:extLst>
          </a:blip>
          <a:stretch>
            <a:fillRect/>
          </a:stretch>
        </p:blipFill>
        <p:spPr>
          <a:xfrm>
            <a:off x="8663011" y="3952007"/>
            <a:ext cx="304800" cy="304800"/>
          </a:xfrm>
          <a:prstGeom prst="rect">
            <a:avLst/>
          </a:prstGeom>
        </p:spPr>
      </p:pic>
      <p:pic>
        <p:nvPicPr>
          <p:cNvPr id="249" name="Grafik 248">
            <a:extLst>
              <a:ext uri="{FF2B5EF4-FFF2-40B4-BE49-F238E27FC236}">
                <a16:creationId xmlns:a16="http://schemas.microsoft.com/office/drawing/2014/main" id="{32684EBA-3036-C078-B5B0-F3A9BEA50313}"/>
              </a:ext>
            </a:extLst>
          </p:cNvPr>
          <p:cNvPicPr>
            <a:picLocks noChangeAspect="1"/>
          </p:cNvPicPr>
          <p:nvPr/>
        </p:nvPicPr>
        <p:blipFill>
          <a:blip r:embed="rId2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9"/>
              </a:ext>
            </a:extLst>
          </a:blip>
          <a:stretch>
            <a:fillRect/>
          </a:stretch>
        </p:blipFill>
        <p:spPr>
          <a:xfrm>
            <a:off x="9435286" y="3952007"/>
            <a:ext cx="304800" cy="304800"/>
          </a:xfrm>
          <a:prstGeom prst="rect">
            <a:avLst/>
          </a:prstGeom>
        </p:spPr>
      </p:pic>
      <p:pic>
        <p:nvPicPr>
          <p:cNvPr id="251" name="Grafik 250">
            <a:extLst>
              <a:ext uri="{FF2B5EF4-FFF2-40B4-BE49-F238E27FC236}">
                <a16:creationId xmlns:a16="http://schemas.microsoft.com/office/drawing/2014/main" id="{07C05582-CDF6-CA20-E8F2-7954F413B73F}"/>
              </a:ext>
            </a:extLst>
          </p:cNvPr>
          <p:cNvPicPr>
            <a:picLocks noChangeAspect="1"/>
          </p:cNvPicPr>
          <p:nvPr/>
        </p:nvPicPr>
        <p:blipFill>
          <a:blip r:embed="rId2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1"/>
              </a:ext>
            </a:extLst>
          </a:blip>
          <a:stretch>
            <a:fillRect/>
          </a:stretch>
        </p:blipFill>
        <p:spPr>
          <a:xfrm>
            <a:off x="10207561" y="3952007"/>
            <a:ext cx="304800" cy="304800"/>
          </a:xfrm>
          <a:prstGeom prst="rect">
            <a:avLst/>
          </a:prstGeom>
        </p:spPr>
      </p:pic>
      <p:pic>
        <p:nvPicPr>
          <p:cNvPr id="253" name="Grafik 252">
            <a:extLst>
              <a:ext uri="{FF2B5EF4-FFF2-40B4-BE49-F238E27FC236}">
                <a16:creationId xmlns:a16="http://schemas.microsoft.com/office/drawing/2014/main" id="{D1A1BE02-8A9A-89E6-4EEA-8CF0DBF350FF}"/>
              </a:ext>
            </a:extLst>
          </p:cNvPr>
          <p:cNvPicPr>
            <a:picLocks noChangeAspect="1"/>
          </p:cNvPicPr>
          <p:nvPr/>
        </p:nvPicPr>
        <p:blipFill>
          <a:blip r:embed="rId2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3"/>
              </a:ext>
            </a:extLst>
          </a:blip>
          <a:stretch>
            <a:fillRect/>
          </a:stretch>
        </p:blipFill>
        <p:spPr>
          <a:xfrm>
            <a:off x="10979836" y="3952007"/>
            <a:ext cx="304800" cy="304800"/>
          </a:xfrm>
          <a:prstGeom prst="rect">
            <a:avLst/>
          </a:prstGeom>
        </p:spPr>
      </p:pic>
      <p:pic>
        <p:nvPicPr>
          <p:cNvPr id="255" name="Grafik 254">
            <a:extLst>
              <a:ext uri="{FF2B5EF4-FFF2-40B4-BE49-F238E27FC236}">
                <a16:creationId xmlns:a16="http://schemas.microsoft.com/office/drawing/2014/main" id="{59E33A8D-68FA-1989-BFB1-504316D2CD9D}"/>
              </a:ext>
            </a:extLst>
          </p:cNvPr>
          <p:cNvPicPr>
            <a:picLocks noChangeAspect="1"/>
          </p:cNvPicPr>
          <p:nvPr/>
        </p:nvPicPr>
        <p:blipFill>
          <a:blip r:embed="rId2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5"/>
              </a:ext>
            </a:extLst>
          </a:blip>
          <a:stretch>
            <a:fillRect/>
          </a:stretch>
        </p:blipFill>
        <p:spPr>
          <a:xfrm>
            <a:off x="11752118" y="3952007"/>
            <a:ext cx="304800" cy="304800"/>
          </a:xfrm>
          <a:prstGeom prst="rect">
            <a:avLst/>
          </a:prstGeom>
        </p:spPr>
      </p:pic>
      <p:pic>
        <p:nvPicPr>
          <p:cNvPr id="257" name="Grafik 256">
            <a:extLst>
              <a:ext uri="{FF2B5EF4-FFF2-40B4-BE49-F238E27FC236}">
                <a16:creationId xmlns:a16="http://schemas.microsoft.com/office/drawing/2014/main" id="{6AD24615-B3CC-BF81-6112-E90BEF824BEE}"/>
              </a:ext>
            </a:extLst>
          </p:cNvPr>
          <p:cNvPicPr>
            <a:picLocks noChangeAspect="1"/>
          </p:cNvPicPr>
          <p:nvPr/>
        </p:nvPicPr>
        <p:blipFill>
          <a:blip r:embed="rId2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7"/>
              </a:ext>
            </a:extLst>
          </a:blip>
          <a:stretch>
            <a:fillRect/>
          </a:stretch>
        </p:blipFill>
        <p:spPr>
          <a:xfrm>
            <a:off x="167986" y="3952007"/>
            <a:ext cx="304800" cy="304800"/>
          </a:xfrm>
          <a:prstGeom prst="rect">
            <a:avLst/>
          </a:prstGeom>
        </p:spPr>
      </p:pic>
      <p:pic>
        <p:nvPicPr>
          <p:cNvPr id="259" name="Grafik 258">
            <a:extLst>
              <a:ext uri="{FF2B5EF4-FFF2-40B4-BE49-F238E27FC236}">
                <a16:creationId xmlns:a16="http://schemas.microsoft.com/office/drawing/2014/main" id="{E98287AB-828F-D940-74CB-59F211CFC394}"/>
              </a:ext>
            </a:extLst>
          </p:cNvPr>
          <p:cNvPicPr>
            <a:picLocks noChangeAspect="1"/>
          </p:cNvPicPr>
          <p:nvPr/>
        </p:nvPicPr>
        <p:blipFill>
          <a:blip r:embed="rId2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9"/>
              </a:ext>
            </a:extLst>
          </a:blip>
          <a:stretch>
            <a:fillRect/>
          </a:stretch>
        </p:blipFill>
        <p:spPr>
          <a:xfrm>
            <a:off x="940261" y="4492334"/>
            <a:ext cx="304800" cy="304800"/>
          </a:xfrm>
          <a:prstGeom prst="rect">
            <a:avLst/>
          </a:prstGeom>
        </p:spPr>
      </p:pic>
      <p:pic>
        <p:nvPicPr>
          <p:cNvPr id="261" name="Grafik 260">
            <a:extLst>
              <a:ext uri="{FF2B5EF4-FFF2-40B4-BE49-F238E27FC236}">
                <a16:creationId xmlns:a16="http://schemas.microsoft.com/office/drawing/2014/main" id="{5BE7F25B-9747-6F81-530C-06448416E236}"/>
              </a:ext>
            </a:extLst>
          </p:cNvPr>
          <p:cNvPicPr>
            <a:picLocks noChangeAspect="1"/>
          </p:cNvPicPr>
          <p:nvPr/>
        </p:nvPicPr>
        <p:blipFill>
          <a:blip r:embed="rId2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1"/>
              </a:ext>
            </a:extLst>
          </a:blip>
          <a:stretch>
            <a:fillRect/>
          </a:stretch>
        </p:blipFill>
        <p:spPr>
          <a:xfrm>
            <a:off x="1712536" y="4492334"/>
            <a:ext cx="304800" cy="304800"/>
          </a:xfrm>
          <a:prstGeom prst="rect">
            <a:avLst/>
          </a:prstGeom>
        </p:spPr>
      </p:pic>
      <p:pic>
        <p:nvPicPr>
          <p:cNvPr id="263" name="Grafik 262">
            <a:extLst>
              <a:ext uri="{FF2B5EF4-FFF2-40B4-BE49-F238E27FC236}">
                <a16:creationId xmlns:a16="http://schemas.microsoft.com/office/drawing/2014/main" id="{4F33B602-F308-7B9A-B744-4965BC905232}"/>
              </a:ext>
            </a:extLst>
          </p:cNvPr>
          <p:cNvPicPr>
            <a:picLocks noChangeAspect="1"/>
          </p:cNvPicPr>
          <p:nvPr/>
        </p:nvPicPr>
        <p:blipFill>
          <a:blip r:embed="rId2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3"/>
              </a:ext>
            </a:extLst>
          </a:blip>
          <a:stretch>
            <a:fillRect/>
          </a:stretch>
        </p:blipFill>
        <p:spPr>
          <a:xfrm>
            <a:off x="2484811" y="4492334"/>
            <a:ext cx="304800" cy="304800"/>
          </a:xfrm>
          <a:prstGeom prst="rect">
            <a:avLst/>
          </a:prstGeom>
        </p:spPr>
      </p:pic>
      <p:pic>
        <p:nvPicPr>
          <p:cNvPr id="265" name="Grafik 264">
            <a:extLst>
              <a:ext uri="{FF2B5EF4-FFF2-40B4-BE49-F238E27FC236}">
                <a16:creationId xmlns:a16="http://schemas.microsoft.com/office/drawing/2014/main" id="{6283E8F7-8EF6-1C5D-7ADF-614A006410AC}"/>
              </a:ext>
            </a:extLst>
          </p:cNvPr>
          <p:cNvPicPr>
            <a:picLocks noChangeAspect="1"/>
          </p:cNvPicPr>
          <p:nvPr/>
        </p:nvPicPr>
        <p:blipFill>
          <a:blip r:embed="rId2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5"/>
              </a:ext>
            </a:extLst>
          </a:blip>
          <a:stretch>
            <a:fillRect/>
          </a:stretch>
        </p:blipFill>
        <p:spPr>
          <a:xfrm>
            <a:off x="3257086" y="4492334"/>
            <a:ext cx="304800" cy="304800"/>
          </a:xfrm>
          <a:prstGeom prst="rect">
            <a:avLst/>
          </a:prstGeom>
        </p:spPr>
      </p:pic>
      <p:pic>
        <p:nvPicPr>
          <p:cNvPr id="267" name="Grafik 266">
            <a:extLst>
              <a:ext uri="{FF2B5EF4-FFF2-40B4-BE49-F238E27FC236}">
                <a16:creationId xmlns:a16="http://schemas.microsoft.com/office/drawing/2014/main" id="{DF66B37B-62EF-CA97-3757-FE1EEEBD63E4}"/>
              </a:ext>
            </a:extLst>
          </p:cNvPr>
          <p:cNvPicPr>
            <a:picLocks noChangeAspect="1"/>
          </p:cNvPicPr>
          <p:nvPr/>
        </p:nvPicPr>
        <p:blipFill>
          <a:blip r:embed="rId2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7"/>
              </a:ext>
            </a:extLst>
          </a:blip>
          <a:stretch>
            <a:fillRect/>
          </a:stretch>
        </p:blipFill>
        <p:spPr>
          <a:xfrm>
            <a:off x="4029361" y="4492334"/>
            <a:ext cx="304800" cy="304800"/>
          </a:xfrm>
          <a:prstGeom prst="rect">
            <a:avLst/>
          </a:prstGeom>
        </p:spPr>
      </p:pic>
      <p:pic>
        <p:nvPicPr>
          <p:cNvPr id="269" name="Grafik 268">
            <a:extLst>
              <a:ext uri="{FF2B5EF4-FFF2-40B4-BE49-F238E27FC236}">
                <a16:creationId xmlns:a16="http://schemas.microsoft.com/office/drawing/2014/main" id="{4E26B409-8F43-8F03-8E83-2337A94E2743}"/>
              </a:ext>
            </a:extLst>
          </p:cNvPr>
          <p:cNvPicPr>
            <a:picLocks noChangeAspect="1"/>
          </p:cNvPicPr>
          <p:nvPr/>
        </p:nvPicPr>
        <p:blipFill>
          <a:blip r:embed="rId2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9"/>
              </a:ext>
            </a:extLst>
          </a:blip>
          <a:stretch>
            <a:fillRect/>
          </a:stretch>
        </p:blipFill>
        <p:spPr>
          <a:xfrm>
            <a:off x="4801636" y="4492334"/>
            <a:ext cx="304800" cy="304800"/>
          </a:xfrm>
          <a:prstGeom prst="rect">
            <a:avLst/>
          </a:prstGeom>
        </p:spPr>
      </p:pic>
      <p:pic>
        <p:nvPicPr>
          <p:cNvPr id="271" name="Grafik 270">
            <a:extLst>
              <a:ext uri="{FF2B5EF4-FFF2-40B4-BE49-F238E27FC236}">
                <a16:creationId xmlns:a16="http://schemas.microsoft.com/office/drawing/2014/main" id="{F213D5F2-3FAA-57B3-2E34-3960CDFDF3C1}"/>
              </a:ext>
            </a:extLst>
          </p:cNvPr>
          <p:cNvPicPr>
            <a:picLocks noChangeAspect="1"/>
          </p:cNvPicPr>
          <p:nvPr/>
        </p:nvPicPr>
        <p:blipFill>
          <a:blip r:embed="rId2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1"/>
              </a:ext>
            </a:extLst>
          </a:blip>
          <a:stretch>
            <a:fillRect/>
          </a:stretch>
        </p:blipFill>
        <p:spPr>
          <a:xfrm>
            <a:off x="5573911" y="4492334"/>
            <a:ext cx="304800" cy="304800"/>
          </a:xfrm>
          <a:prstGeom prst="rect">
            <a:avLst/>
          </a:prstGeom>
        </p:spPr>
      </p:pic>
      <p:pic>
        <p:nvPicPr>
          <p:cNvPr id="273" name="Grafik 272">
            <a:extLst>
              <a:ext uri="{FF2B5EF4-FFF2-40B4-BE49-F238E27FC236}">
                <a16:creationId xmlns:a16="http://schemas.microsoft.com/office/drawing/2014/main" id="{A63D941C-127A-154A-F66E-D1A0C1CDEA97}"/>
              </a:ext>
            </a:extLst>
          </p:cNvPr>
          <p:cNvPicPr>
            <a:picLocks noChangeAspect="1"/>
          </p:cNvPicPr>
          <p:nvPr/>
        </p:nvPicPr>
        <p:blipFill>
          <a:blip r:embed="rId2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3"/>
              </a:ext>
            </a:extLst>
          </a:blip>
          <a:stretch>
            <a:fillRect/>
          </a:stretch>
        </p:blipFill>
        <p:spPr>
          <a:xfrm>
            <a:off x="6346186" y="4492334"/>
            <a:ext cx="304800" cy="304800"/>
          </a:xfrm>
          <a:prstGeom prst="rect">
            <a:avLst/>
          </a:prstGeom>
        </p:spPr>
      </p:pic>
      <p:pic>
        <p:nvPicPr>
          <p:cNvPr id="275" name="Grafik 274">
            <a:extLst>
              <a:ext uri="{FF2B5EF4-FFF2-40B4-BE49-F238E27FC236}">
                <a16:creationId xmlns:a16="http://schemas.microsoft.com/office/drawing/2014/main" id="{80C502B2-C6D3-548E-A18E-E75A9BC0F543}"/>
              </a:ext>
            </a:extLst>
          </p:cNvPr>
          <p:cNvPicPr>
            <a:picLocks noChangeAspect="1"/>
          </p:cNvPicPr>
          <p:nvPr/>
        </p:nvPicPr>
        <p:blipFill>
          <a:blip r:embed="rId2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5"/>
              </a:ext>
            </a:extLst>
          </a:blip>
          <a:stretch>
            <a:fillRect/>
          </a:stretch>
        </p:blipFill>
        <p:spPr>
          <a:xfrm>
            <a:off x="7118461" y="4492334"/>
            <a:ext cx="304800" cy="304800"/>
          </a:xfrm>
          <a:prstGeom prst="rect">
            <a:avLst/>
          </a:prstGeom>
        </p:spPr>
      </p:pic>
      <p:pic>
        <p:nvPicPr>
          <p:cNvPr id="277" name="Grafik 276">
            <a:extLst>
              <a:ext uri="{FF2B5EF4-FFF2-40B4-BE49-F238E27FC236}">
                <a16:creationId xmlns:a16="http://schemas.microsoft.com/office/drawing/2014/main" id="{CC9A5CAD-9AF4-D01B-E412-31CF3F6ADF44}"/>
              </a:ext>
            </a:extLst>
          </p:cNvPr>
          <p:cNvPicPr>
            <a:picLocks noChangeAspect="1"/>
          </p:cNvPicPr>
          <p:nvPr/>
        </p:nvPicPr>
        <p:blipFill>
          <a:blip r:embed="rId2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7"/>
              </a:ext>
            </a:extLst>
          </a:blip>
          <a:stretch>
            <a:fillRect/>
          </a:stretch>
        </p:blipFill>
        <p:spPr>
          <a:xfrm>
            <a:off x="7890736" y="4492334"/>
            <a:ext cx="304800" cy="304800"/>
          </a:xfrm>
          <a:prstGeom prst="rect">
            <a:avLst/>
          </a:prstGeom>
        </p:spPr>
      </p:pic>
      <p:pic>
        <p:nvPicPr>
          <p:cNvPr id="279" name="Grafik 278">
            <a:extLst>
              <a:ext uri="{FF2B5EF4-FFF2-40B4-BE49-F238E27FC236}">
                <a16:creationId xmlns:a16="http://schemas.microsoft.com/office/drawing/2014/main" id="{EFF89275-5767-7805-CF86-070E4798DCBD}"/>
              </a:ext>
            </a:extLst>
          </p:cNvPr>
          <p:cNvPicPr>
            <a:picLocks noChangeAspect="1"/>
          </p:cNvPicPr>
          <p:nvPr/>
        </p:nvPicPr>
        <p:blipFill>
          <a:blip r:embed="rId2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9"/>
              </a:ext>
            </a:extLst>
          </a:blip>
          <a:stretch>
            <a:fillRect/>
          </a:stretch>
        </p:blipFill>
        <p:spPr>
          <a:xfrm>
            <a:off x="8663011" y="4492334"/>
            <a:ext cx="304800" cy="304800"/>
          </a:xfrm>
          <a:prstGeom prst="rect">
            <a:avLst/>
          </a:prstGeom>
        </p:spPr>
      </p:pic>
      <p:pic>
        <p:nvPicPr>
          <p:cNvPr id="281" name="Grafik 280">
            <a:extLst>
              <a:ext uri="{FF2B5EF4-FFF2-40B4-BE49-F238E27FC236}">
                <a16:creationId xmlns:a16="http://schemas.microsoft.com/office/drawing/2014/main" id="{3AFEAC06-0026-48CD-6335-F783402391C0}"/>
              </a:ext>
            </a:extLst>
          </p:cNvPr>
          <p:cNvPicPr>
            <a:picLocks noChangeAspect="1"/>
          </p:cNvPicPr>
          <p:nvPr/>
        </p:nvPicPr>
        <p:blipFill>
          <a:blip r:embed="rId2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1"/>
              </a:ext>
            </a:extLst>
          </a:blip>
          <a:stretch>
            <a:fillRect/>
          </a:stretch>
        </p:blipFill>
        <p:spPr>
          <a:xfrm>
            <a:off x="9435286" y="4492334"/>
            <a:ext cx="304800" cy="304800"/>
          </a:xfrm>
          <a:prstGeom prst="rect">
            <a:avLst/>
          </a:prstGeom>
        </p:spPr>
      </p:pic>
      <p:pic>
        <p:nvPicPr>
          <p:cNvPr id="283" name="Grafik 282">
            <a:extLst>
              <a:ext uri="{FF2B5EF4-FFF2-40B4-BE49-F238E27FC236}">
                <a16:creationId xmlns:a16="http://schemas.microsoft.com/office/drawing/2014/main" id="{2C86FD95-E48A-199B-4C91-94FFE75F1D31}"/>
              </a:ext>
            </a:extLst>
          </p:cNvPr>
          <p:cNvPicPr>
            <a:picLocks noChangeAspect="1"/>
          </p:cNvPicPr>
          <p:nvPr/>
        </p:nvPicPr>
        <p:blipFill>
          <a:blip r:embed="rId2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3"/>
              </a:ext>
            </a:extLst>
          </a:blip>
          <a:stretch>
            <a:fillRect/>
          </a:stretch>
        </p:blipFill>
        <p:spPr>
          <a:xfrm>
            <a:off x="10207561" y="4492334"/>
            <a:ext cx="304800" cy="304800"/>
          </a:xfrm>
          <a:prstGeom prst="rect">
            <a:avLst/>
          </a:prstGeom>
        </p:spPr>
      </p:pic>
      <p:pic>
        <p:nvPicPr>
          <p:cNvPr id="285" name="Grafik 284">
            <a:extLst>
              <a:ext uri="{FF2B5EF4-FFF2-40B4-BE49-F238E27FC236}">
                <a16:creationId xmlns:a16="http://schemas.microsoft.com/office/drawing/2014/main" id="{7EBE6F5D-3707-8F1F-3898-735EA99978D6}"/>
              </a:ext>
            </a:extLst>
          </p:cNvPr>
          <p:cNvPicPr>
            <a:picLocks noChangeAspect="1"/>
          </p:cNvPicPr>
          <p:nvPr/>
        </p:nvPicPr>
        <p:blipFill>
          <a:blip r:embed="rId2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5"/>
              </a:ext>
            </a:extLst>
          </a:blip>
          <a:stretch>
            <a:fillRect/>
          </a:stretch>
        </p:blipFill>
        <p:spPr>
          <a:xfrm>
            <a:off x="10979836" y="4492334"/>
            <a:ext cx="304800" cy="304800"/>
          </a:xfrm>
          <a:prstGeom prst="rect">
            <a:avLst/>
          </a:prstGeom>
        </p:spPr>
      </p:pic>
      <p:pic>
        <p:nvPicPr>
          <p:cNvPr id="287" name="Grafik 286">
            <a:extLst>
              <a:ext uri="{FF2B5EF4-FFF2-40B4-BE49-F238E27FC236}">
                <a16:creationId xmlns:a16="http://schemas.microsoft.com/office/drawing/2014/main" id="{F668450E-58FA-5A03-B8AA-30578F2048D7}"/>
              </a:ext>
            </a:extLst>
          </p:cNvPr>
          <p:cNvPicPr>
            <a:picLocks noChangeAspect="1"/>
          </p:cNvPicPr>
          <p:nvPr/>
        </p:nvPicPr>
        <p:blipFill>
          <a:blip r:embed="rId2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7"/>
              </a:ext>
            </a:extLst>
          </a:blip>
          <a:stretch>
            <a:fillRect/>
          </a:stretch>
        </p:blipFill>
        <p:spPr>
          <a:xfrm>
            <a:off x="11752118" y="4492334"/>
            <a:ext cx="304800" cy="304800"/>
          </a:xfrm>
          <a:prstGeom prst="rect">
            <a:avLst/>
          </a:prstGeom>
        </p:spPr>
      </p:pic>
      <p:pic>
        <p:nvPicPr>
          <p:cNvPr id="289" name="Grafik 288">
            <a:extLst>
              <a:ext uri="{FF2B5EF4-FFF2-40B4-BE49-F238E27FC236}">
                <a16:creationId xmlns:a16="http://schemas.microsoft.com/office/drawing/2014/main" id="{28F22AE2-B238-400C-DD24-6E2171AF867B}"/>
              </a:ext>
            </a:extLst>
          </p:cNvPr>
          <p:cNvPicPr>
            <a:picLocks noChangeAspect="1"/>
          </p:cNvPicPr>
          <p:nvPr/>
        </p:nvPicPr>
        <p:blipFill>
          <a:blip r:embed="rId2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9"/>
              </a:ext>
            </a:extLst>
          </a:blip>
          <a:stretch>
            <a:fillRect/>
          </a:stretch>
        </p:blipFill>
        <p:spPr>
          <a:xfrm>
            <a:off x="167986" y="4492334"/>
            <a:ext cx="304800" cy="304800"/>
          </a:xfrm>
          <a:prstGeom prst="rect">
            <a:avLst/>
          </a:prstGeom>
        </p:spPr>
      </p:pic>
      <p:pic>
        <p:nvPicPr>
          <p:cNvPr id="291" name="Grafik 290">
            <a:extLst>
              <a:ext uri="{FF2B5EF4-FFF2-40B4-BE49-F238E27FC236}">
                <a16:creationId xmlns:a16="http://schemas.microsoft.com/office/drawing/2014/main" id="{1DF78A18-B846-DE62-3AC6-2E61BB4F6821}"/>
              </a:ext>
            </a:extLst>
          </p:cNvPr>
          <p:cNvPicPr>
            <a:picLocks noChangeAspect="1"/>
          </p:cNvPicPr>
          <p:nvPr/>
        </p:nvPicPr>
        <p:blipFill>
          <a:blip r:embed="rId2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1"/>
              </a:ext>
            </a:extLst>
          </a:blip>
          <a:stretch>
            <a:fillRect/>
          </a:stretch>
        </p:blipFill>
        <p:spPr>
          <a:xfrm>
            <a:off x="940031" y="5032661"/>
            <a:ext cx="304800" cy="304800"/>
          </a:xfrm>
          <a:prstGeom prst="rect">
            <a:avLst/>
          </a:prstGeom>
        </p:spPr>
      </p:pic>
      <p:pic>
        <p:nvPicPr>
          <p:cNvPr id="293" name="Grafik 292">
            <a:extLst>
              <a:ext uri="{FF2B5EF4-FFF2-40B4-BE49-F238E27FC236}">
                <a16:creationId xmlns:a16="http://schemas.microsoft.com/office/drawing/2014/main" id="{CE2A9303-2756-E92B-B289-C8DF70915F95}"/>
              </a:ext>
            </a:extLst>
          </p:cNvPr>
          <p:cNvPicPr>
            <a:picLocks noChangeAspect="1"/>
          </p:cNvPicPr>
          <p:nvPr/>
        </p:nvPicPr>
        <p:blipFill>
          <a:blip r:embed="rId2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3"/>
              </a:ext>
            </a:extLst>
          </a:blip>
          <a:stretch>
            <a:fillRect/>
          </a:stretch>
        </p:blipFill>
        <p:spPr>
          <a:xfrm>
            <a:off x="1712076" y="5032661"/>
            <a:ext cx="304800" cy="304800"/>
          </a:xfrm>
          <a:prstGeom prst="rect">
            <a:avLst/>
          </a:prstGeom>
        </p:spPr>
      </p:pic>
      <p:pic>
        <p:nvPicPr>
          <p:cNvPr id="295" name="Grafik 294">
            <a:extLst>
              <a:ext uri="{FF2B5EF4-FFF2-40B4-BE49-F238E27FC236}">
                <a16:creationId xmlns:a16="http://schemas.microsoft.com/office/drawing/2014/main" id="{DAEF3018-A238-F0C2-6D65-F5B823154225}"/>
              </a:ext>
            </a:extLst>
          </p:cNvPr>
          <p:cNvPicPr>
            <a:picLocks noChangeAspect="1"/>
          </p:cNvPicPr>
          <p:nvPr/>
        </p:nvPicPr>
        <p:blipFill>
          <a:blip r:embed="rId2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5"/>
              </a:ext>
            </a:extLst>
          </a:blip>
          <a:stretch>
            <a:fillRect/>
          </a:stretch>
        </p:blipFill>
        <p:spPr>
          <a:xfrm>
            <a:off x="2484121" y="5032661"/>
            <a:ext cx="304800" cy="304800"/>
          </a:xfrm>
          <a:prstGeom prst="rect">
            <a:avLst/>
          </a:prstGeom>
        </p:spPr>
      </p:pic>
      <p:pic>
        <p:nvPicPr>
          <p:cNvPr id="297" name="Grafik 296">
            <a:extLst>
              <a:ext uri="{FF2B5EF4-FFF2-40B4-BE49-F238E27FC236}">
                <a16:creationId xmlns:a16="http://schemas.microsoft.com/office/drawing/2014/main" id="{90096C18-829F-343E-790E-231ACEC7976D}"/>
              </a:ext>
            </a:extLst>
          </p:cNvPr>
          <p:cNvPicPr>
            <a:picLocks noChangeAspect="1"/>
          </p:cNvPicPr>
          <p:nvPr/>
        </p:nvPicPr>
        <p:blipFill>
          <a:blip r:embed="rId2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7"/>
              </a:ext>
            </a:extLst>
          </a:blip>
          <a:stretch>
            <a:fillRect/>
          </a:stretch>
        </p:blipFill>
        <p:spPr>
          <a:xfrm>
            <a:off x="3256166" y="5032661"/>
            <a:ext cx="304800" cy="304800"/>
          </a:xfrm>
          <a:prstGeom prst="rect">
            <a:avLst/>
          </a:prstGeom>
        </p:spPr>
      </p:pic>
      <p:pic>
        <p:nvPicPr>
          <p:cNvPr id="299" name="Grafik 298">
            <a:extLst>
              <a:ext uri="{FF2B5EF4-FFF2-40B4-BE49-F238E27FC236}">
                <a16:creationId xmlns:a16="http://schemas.microsoft.com/office/drawing/2014/main" id="{864529AD-9A0B-3F8F-3D86-C2E004D50E68}"/>
              </a:ext>
            </a:extLst>
          </p:cNvPr>
          <p:cNvPicPr>
            <a:picLocks noChangeAspect="1"/>
          </p:cNvPicPr>
          <p:nvPr/>
        </p:nvPicPr>
        <p:blipFill>
          <a:blip r:embed="rId2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9"/>
              </a:ext>
            </a:extLst>
          </a:blip>
          <a:stretch>
            <a:fillRect/>
          </a:stretch>
        </p:blipFill>
        <p:spPr>
          <a:xfrm>
            <a:off x="4028211" y="5032661"/>
            <a:ext cx="304800" cy="304800"/>
          </a:xfrm>
          <a:prstGeom prst="rect">
            <a:avLst/>
          </a:prstGeom>
        </p:spPr>
      </p:pic>
      <p:pic>
        <p:nvPicPr>
          <p:cNvPr id="301" name="Grafik 300">
            <a:extLst>
              <a:ext uri="{FF2B5EF4-FFF2-40B4-BE49-F238E27FC236}">
                <a16:creationId xmlns:a16="http://schemas.microsoft.com/office/drawing/2014/main" id="{83A6C570-BEB7-60C3-09D2-AFED03CD90A7}"/>
              </a:ext>
            </a:extLst>
          </p:cNvPr>
          <p:cNvPicPr>
            <a:picLocks noChangeAspect="1"/>
          </p:cNvPicPr>
          <p:nvPr/>
        </p:nvPicPr>
        <p:blipFill>
          <a:blip r:embed="rId3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1"/>
              </a:ext>
            </a:extLst>
          </a:blip>
          <a:stretch>
            <a:fillRect/>
          </a:stretch>
        </p:blipFill>
        <p:spPr>
          <a:xfrm>
            <a:off x="4800256" y="5032661"/>
            <a:ext cx="304800" cy="304800"/>
          </a:xfrm>
          <a:prstGeom prst="rect">
            <a:avLst/>
          </a:prstGeom>
        </p:spPr>
      </p:pic>
      <p:pic>
        <p:nvPicPr>
          <p:cNvPr id="303" name="Grafik 302">
            <a:extLst>
              <a:ext uri="{FF2B5EF4-FFF2-40B4-BE49-F238E27FC236}">
                <a16:creationId xmlns:a16="http://schemas.microsoft.com/office/drawing/2014/main" id="{6B72A568-EBC9-C320-7E6D-BAC0F5766BDC}"/>
              </a:ext>
            </a:extLst>
          </p:cNvPr>
          <p:cNvPicPr>
            <a:picLocks noChangeAspect="1"/>
          </p:cNvPicPr>
          <p:nvPr/>
        </p:nvPicPr>
        <p:blipFill>
          <a:blip r:embed="rId3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3"/>
              </a:ext>
            </a:extLst>
          </a:blip>
          <a:stretch>
            <a:fillRect/>
          </a:stretch>
        </p:blipFill>
        <p:spPr>
          <a:xfrm>
            <a:off x="5572301" y="5032661"/>
            <a:ext cx="304800" cy="304800"/>
          </a:xfrm>
          <a:prstGeom prst="rect">
            <a:avLst/>
          </a:prstGeom>
        </p:spPr>
      </p:pic>
      <p:pic>
        <p:nvPicPr>
          <p:cNvPr id="305" name="Grafik 304">
            <a:extLst>
              <a:ext uri="{FF2B5EF4-FFF2-40B4-BE49-F238E27FC236}">
                <a16:creationId xmlns:a16="http://schemas.microsoft.com/office/drawing/2014/main" id="{17C3219A-48EA-8FC1-6929-D1F83D1347F8}"/>
              </a:ext>
            </a:extLst>
          </p:cNvPr>
          <p:cNvPicPr>
            <a:picLocks noChangeAspect="1"/>
          </p:cNvPicPr>
          <p:nvPr/>
        </p:nvPicPr>
        <p:blipFill>
          <a:blip r:embed="rId30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5"/>
              </a:ext>
            </a:extLst>
          </a:blip>
          <a:stretch>
            <a:fillRect/>
          </a:stretch>
        </p:blipFill>
        <p:spPr>
          <a:xfrm>
            <a:off x="6344346" y="5032661"/>
            <a:ext cx="304800" cy="304800"/>
          </a:xfrm>
          <a:prstGeom prst="rect">
            <a:avLst/>
          </a:prstGeom>
        </p:spPr>
      </p:pic>
      <p:pic>
        <p:nvPicPr>
          <p:cNvPr id="307" name="Grafik 306">
            <a:extLst>
              <a:ext uri="{FF2B5EF4-FFF2-40B4-BE49-F238E27FC236}">
                <a16:creationId xmlns:a16="http://schemas.microsoft.com/office/drawing/2014/main" id="{98B9E50C-EAE1-E955-6F2F-06C3A452F42D}"/>
              </a:ext>
            </a:extLst>
          </p:cNvPr>
          <p:cNvPicPr>
            <a:picLocks noChangeAspect="1"/>
          </p:cNvPicPr>
          <p:nvPr/>
        </p:nvPicPr>
        <p:blipFill>
          <a:blip r:embed="rId30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7"/>
              </a:ext>
            </a:extLst>
          </a:blip>
          <a:stretch>
            <a:fillRect/>
          </a:stretch>
        </p:blipFill>
        <p:spPr>
          <a:xfrm>
            <a:off x="7116391" y="5032661"/>
            <a:ext cx="304800" cy="304800"/>
          </a:xfrm>
          <a:prstGeom prst="rect">
            <a:avLst/>
          </a:prstGeom>
        </p:spPr>
      </p:pic>
      <p:pic>
        <p:nvPicPr>
          <p:cNvPr id="309" name="Grafik 308">
            <a:extLst>
              <a:ext uri="{FF2B5EF4-FFF2-40B4-BE49-F238E27FC236}">
                <a16:creationId xmlns:a16="http://schemas.microsoft.com/office/drawing/2014/main" id="{649E75C4-8468-F792-2897-72A77E218466}"/>
              </a:ext>
            </a:extLst>
          </p:cNvPr>
          <p:cNvPicPr>
            <a:picLocks noChangeAspect="1"/>
          </p:cNvPicPr>
          <p:nvPr/>
        </p:nvPicPr>
        <p:blipFill>
          <a:blip r:embed="rId30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9"/>
              </a:ext>
            </a:extLst>
          </a:blip>
          <a:stretch>
            <a:fillRect/>
          </a:stretch>
        </p:blipFill>
        <p:spPr>
          <a:xfrm>
            <a:off x="7888436" y="5032661"/>
            <a:ext cx="304800" cy="304800"/>
          </a:xfrm>
          <a:prstGeom prst="rect">
            <a:avLst/>
          </a:prstGeom>
        </p:spPr>
      </p:pic>
      <p:pic>
        <p:nvPicPr>
          <p:cNvPr id="311" name="Grafik 310">
            <a:extLst>
              <a:ext uri="{FF2B5EF4-FFF2-40B4-BE49-F238E27FC236}">
                <a16:creationId xmlns:a16="http://schemas.microsoft.com/office/drawing/2014/main" id="{F4391D33-4130-9C9E-9678-88B56216674F}"/>
              </a:ext>
            </a:extLst>
          </p:cNvPr>
          <p:cNvPicPr>
            <a:picLocks noChangeAspect="1"/>
          </p:cNvPicPr>
          <p:nvPr/>
        </p:nvPicPr>
        <p:blipFill>
          <a:blip r:embed="rId3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1"/>
              </a:ext>
            </a:extLst>
          </a:blip>
          <a:stretch>
            <a:fillRect/>
          </a:stretch>
        </p:blipFill>
        <p:spPr>
          <a:xfrm>
            <a:off x="8660481" y="5032661"/>
            <a:ext cx="304800" cy="304800"/>
          </a:xfrm>
          <a:prstGeom prst="rect">
            <a:avLst/>
          </a:prstGeom>
        </p:spPr>
      </p:pic>
      <p:pic>
        <p:nvPicPr>
          <p:cNvPr id="313" name="Grafik 312">
            <a:extLst>
              <a:ext uri="{FF2B5EF4-FFF2-40B4-BE49-F238E27FC236}">
                <a16:creationId xmlns:a16="http://schemas.microsoft.com/office/drawing/2014/main" id="{A720E4CA-216D-4A58-22D4-FB323A51A8AE}"/>
              </a:ext>
            </a:extLst>
          </p:cNvPr>
          <p:cNvPicPr>
            <a:picLocks noChangeAspect="1"/>
          </p:cNvPicPr>
          <p:nvPr/>
        </p:nvPicPr>
        <p:blipFill>
          <a:blip r:embed="rId3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3"/>
              </a:ext>
            </a:extLst>
          </a:blip>
          <a:stretch>
            <a:fillRect/>
          </a:stretch>
        </p:blipFill>
        <p:spPr>
          <a:xfrm>
            <a:off x="9432526" y="5032661"/>
            <a:ext cx="304800" cy="304800"/>
          </a:xfrm>
          <a:prstGeom prst="rect">
            <a:avLst/>
          </a:prstGeom>
        </p:spPr>
      </p:pic>
      <p:pic>
        <p:nvPicPr>
          <p:cNvPr id="315" name="Grafik 314">
            <a:extLst>
              <a:ext uri="{FF2B5EF4-FFF2-40B4-BE49-F238E27FC236}">
                <a16:creationId xmlns:a16="http://schemas.microsoft.com/office/drawing/2014/main" id="{B287899F-A68A-258E-5194-57A1729D2C05}"/>
              </a:ext>
            </a:extLst>
          </p:cNvPr>
          <p:cNvPicPr>
            <a:picLocks noChangeAspect="1"/>
          </p:cNvPicPr>
          <p:nvPr/>
        </p:nvPicPr>
        <p:blipFill>
          <a:blip r:embed="rId3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5"/>
              </a:ext>
            </a:extLst>
          </a:blip>
          <a:stretch>
            <a:fillRect/>
          </a:stretch>
        </p:blipFill>
        <p:spPr>
          <a:xfrm>
            <a:off x="10204571" y="5032661"/>
            <a:ext cx="304800" cy="304800"/>
          </a:xfrm>
          <a:prstGeom prst="rect">
            <a:avLst/>
          </a:prstGeom>
        </p:spPr>
      </p:pic>
      <p:pic>
        <p:nvPicPr>
          <p:cNvPr id="317" name="Grafik 316">
            <a:extLst>
              <a:ext uri="{FF2B5EF4-FFF2-40B4-BE49-F238E27FC236}">
                <a16:creationId xmlns:a16="http://schemas.microsoft.com/office/drawing/2014/main" id="{155E2C4A-E153-B081-4ABD-D7014EB2CFF6}"/>
              </a:ext>
            </a:extLst>
          </p:cNvPr>
          <p:cNvPicPr>
            <a:picLocks noChangeAspect="1"/>
          </p:cNvPicPr>
          <p:nvPr/>
        </p:nvPicPr>
        <p:blipFill>
          <a:blip r:embed="rId3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7"/>
              </a:ext>
            </a:extLst>
          </a:blip>
          <a:stretch>
            <a:fillRect/>
          </a:stretch>
        </p:blipFill>
        <p:spPr>
          <a:xfrm>
            <a:off x="10976616" y="5032661"/>
            <a:ext cx="304800" cy="304800"/>
          </a:xfrm>
          <a:prstGeom prst="rect">
            <a:avLst/>
          </a:prstGeom>
        </p:spPr>
      </p:pic>
      <p:pic>
        <p:nvPicPr>
          <p:cNvPr id="319" name="Grafik 318">
            <a:extLst>
              <a:ext uri="{FF2B5EF4-FFF2-40B4-BE49-F238E27FC236}">
                <a16:creationId xmlns:a16="http://schemas.microsoft.com/office/drawing/2014/main" id="{9AAA9973-3F23-5BD8-AEE2-3EEC0A0677AF}"/>
              </a:ext>
            </a:extLst>
          </p:cNvPr>
          <p:cNvPicPr>
            <a:picLocks noChangeAspect="1"/>
          </p:cNvPicPr>
          <p:nvPr/>
        </p:nvPicPr>
        <p:blipFill>
          <a:blip r:embed="rId3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9"/>
              </a:ext>
            </a:extLst>
          </a:blip>
          <a:stretch>
            <a:fillRect/>
          </a:stretch>
        </p:blipFill>
        <p:spPr>
          <a:xfrm>
            <a:off x="11748654" y="5032661"/>
            <a:ext cx="304800" cy="304800"/>
          </a:xfrm>
          <a:prstGeom prst="rect">
            <a:avLst/>
          </a:prstGeom>
        </p:spPr>
      </p:pic>
      <p:pic>
        <p:nvPicPr>
          <p:cNvPr id="321" name="Grafik 320">
            <a:extLst>
              <a:ext uri="{FF2B5EF4-FFF2-40B4-BE49-F238E27FC236}">
                <a16:creationId xmlns:a16="http://schemas.microsoft.com/office/drawing/2014/main" id="{6EA7EDC5-AD3D-81CC-685A-E9C8E0B90B95}"/>
              </a:ext>
            </a:extLst>
          </p:cNvPr>
          <p:cNvPicPr>
            <a:picLocks noChangeAspect="1"/>
          </p:cNvPicPr>
          <p:nvPr/>
        </p:nvPicPr>
        <p:blipFill>
          <a:blip r:embed="rId3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1"/>
              </a:ext>
            </a:extLst>
          </a:blip>
          <a:stretch>
            <a:fillRect/>
          </a:stretch>
        </p:blipFill>
        <p:spPr>
          <a:xfrm>
            <a:off x="167986" y="5032661"/>
            <a:ext cx="304800" cy="304800"/>
          </a:xfrm>
          <a:prstGeom prst="rect">
            <a:avLst/>
          </a:prstGeom>
        </p:spPr>
      </p:pic>
      <p:pic>
        <p:nvPicPr>
          <p:cNvPr id="323" name="Grafik 322">
            <a:extLst>
              <a:ext uri="{FF2B5EF4-FFF2-40B4-BE49-F238E27FC236}">
                <a16:creationId xmlns:a16="http://schemas.microsoft.com/office/drawing/2014/main" id="{F2E62AA5-3EE7-2899-C66B-86D4283C14B1}"/>
              </a:ext>
            </a:extLst>
          </p:cNvPr>
          <p:cNvPicPr>
            <a:picLocks noChangeAspect="1"/>
          </p:cNvPicPr>
          <p:nvPr/>
        </p:nvPicPr>
        <p:blipFill>
          <a:blip r:embed="rId3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3"/>
              </a:ext>
            </a:extLst>
          </a:blip>
          <a:stretch>
            <a:fillRect/>
          </a:stretch>
        </p:blipFill>
        <p:spPr>
          <a:xfrm>
            <a:off x="939915" y="5572988"/>
            <a:ext cx="304800" cy="304800"/>
          </a:xfrm>
          <a:prstGeom prst="rect">
            <a:avLst/>
          </a:prstGeom>
        </p:spPr>
      </p:pic>
      <p:pic>
        <p:nvPicPr>
          <p:cNvPr id="325" name="Grafik 324">
            <a:extLst>
              <a:ext uri="{FF2B5EF4-FFF2-40B4-BE49-F238E27FC236}">
                <a16:creationId xmlns:a16="http://schemas.microsoft.com/office/drawing/2014/main" id="{3B4FCF15-D1E0-14F1-FED9-96FB75185BDD}"/>
              </a:ext>
            </a:extLst>
          </p:cNvPr>
          <p:cNvPicPr>
            <a:picLocks noChangeAspect="1"/>
          </p:cNvPicPr>
          <p:nvPr/>
        </p:nvPicPr>
        <p:blipFill>
          <a:blip r:embed="rId3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5"/>
              </a:ext>
            </a:extLst>
          </a:blip>
          <a:stretch>
            <a:fillRect/>
          </a:stretch>
        </p:blipFill>
        <p:spPr>
          <a:xfrm>
            <a:off x="1711844" y="5572988"/>
            <a:ext cx="304800" cy="304800"/>
          </a:xfrm>
          <a:prstGeom prst="rect">
            <a:avLst/>
          </a:prstGeom>
        </p:spPr>
      </p:pic>
      <p:pic>
        <p:nvPicPr>
          <p:cNvPr id="327" name="Grafik 326">
            <a:extLst>
              <a:ext uri="{FF2B5EF4-FFF2-40B4-BE49-F238E27FC236}">
                <a16:creationId xmlns:a16="http://schemas.microsoft.com/office/drawing/2014/main" id="{5EE78706-E707-1BA5-9C42-9BE9596062CE}"/>
              </a:ext>
            </a:extLst>
          </p:cNvPr>
          <p:cNvPicPr>
            <a:picLocks noChangeAspect="1"/>
          </p:cNvPicPr>
          <p:nvPr/>
        </p:nvPicPr>
        <p:blipFill>
          <a:blip r:embed="rId3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7"/>
              </a:ext>
            </a:extLst>
          </a:blip>
          <a:stretch>
            <a:fillRect/>
          </a:stretch>
        </p:blipFill>
        <p:spPr>
          <a:xfrm>
            <a:off x="2483773" y="5572988"/>
            <a:ext cx="304800" cy="304800"/>
          </a:xfrm>
          <a:prstGeom prst="rect">
            <a:avLst/>
          </a:prstGeom>
        </p:spPr>
      </p:pic>
      <p:pic>
        <p:nvPicPr>
          <p:cNvPr id="329" name="Grafik 328">
            <a:extLst>
              <a:ext uri="{FF2B5EF4-FFF2-40B4-BE49-F238E27FC236}">
                <a16:creationId xmlns:a16="http://schemas.microsoft.com/office/drawing/2014/main" id="{C9D47F0B-C588-B951-AC4D-A5D4395B0875}"/>
              </a:ext>
            </a:extLst>
          </p:cNvPr>
          <p:cNvPicPr>
            <a:picLocks noChangeAspect="1"/>
          </p:cNvPicPr>
          <p:nvPr/>
        </p:nvPicPr>
        <p:blipFill>
          <a:blip r:embed="rId3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9"/>
              </a:ext>
            </a:extLst>
          </a:blip>
          <a:stretch>
            <a:fillRect/>
          </a:stretch>
        </p:blipFill>
        <p:spPr>
          <a:xfrm>
            <a:off x="3255702" y="5572988"/>
            <a:ext cx="304800" cy="304800"/>
          </a:xfrm>
          <a:prstGeom prst="rect">
            <a:avLst/>
          </a:prstGeom>
        </p:spPr>
      </p:pic>
      <p:pic>
        <p:nvPicPr>
          <p:cNvPr id="331" name="Grafik 330">
            <a:extLst>
              <a:ext uri="{FF2B5EF4-FFF2-40B4-BE49-F238E27FC236}">
                <a16:creationId xmlns:a16="http://schemas.microsoft.com/office/drawing/2014/main" id="{EF3C7130-3711-90DA-AF74-29FDB3670581}"/>
              </a:ext>
            </a:extLst>
          </p:cNvPr>
          <p:cNvPicPr>
            <a:picLocks noChangeAspect="1"/>
          </p:cNvPicPr>
          <p:nvPr/>
        </p:nvPicPr>
        <p:blipFill>
          <a:blip r:embed="rId3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1"/>
              </a:ext>
            </a:extLst>
          </a:blip>
          <a:stretch>
            <a:fillRect/>
          </a:stretch>
        </p:blipFill>
        <p:spPr>
          <a:xfrm>
            <a:off x="4027631" y="5572988"/>
            <a:ext cx="304800" cy="304800"/>
          </a:xfrm>
          <a:prstGeom prst="rect">
            <a:avLst/>
          </a:prstGeom>
        </p:spPr>
      </p:pic>
      <p:pic>
        <p:nvPicPr>
          <p:cNvPr id="333" name="Grafik 332">
            <a:extLst>
              <a:ext uri="{FF2B5EF4-FFF2-40B4-BE49-F238E27FC236}">
                <a16:creationId xmlns:a16="http://schemas.microsoft.com/office/drawing/2014/main" id="{A8127F24-E1C1-D0AF-9231-488009743C59}"/>
              </a:ext>
            </a:extLst>
          </p:cNvPr>
          <p:cNvPicPr>
            <a:picLocks noChangeAspect="1"/>
          </p:cNvPicPr>
          <p:nvPr/>
        </p:nvPicPr>
        <p:blipFill>
          <a:blip r:embed="rId3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3"/>
              </a:ext>
            </a:extLst>
          </a:blip>
          <a:stretch>
            <a:fillRect/>
          </a:stretch>
        </p:blipFill>
        <p:spPr>
          <a:xfrm>
            <a:off x="4799560" y="5572988"/>
            <a:ext cx="304800" cy="304800"/>
          </a:xfrm>
          <a:prstGeom prst="rect">
            <a:avLst/>
          </a:prstGeom>
        </p:spPr>
      </p:pic>
      <p:pic>
        <p:nvPicPr>
          <p:cNvPr id="335" name="Grafik 334">
            <a:extLst>
              <a:ext uri="{FF2B5EF4-FFF2-40B4-BE49-F238E27FC236}">
                <a16:creationId xmlns:a16="http://schemas.microsoft.com/office/drawing/2014/main" id="{7177A47E-C5B1-6B90-5BB6-01910430E110}"/>
              </a:ext>
            </a:extLst>
          </p:cNvPr>
          <p:cNvPicPr>
            <a:picLocks noChangeAspect="1"/>
          </p:cNvPicPr>
          <p:nvPr/>
        </p:nvPicPr>
        <p:blipFill>
          <a:blip r:embed="rId3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5"/>
              </a:ext>
            </a:extLst>
          </a:blip>
          <a:stretch>
            <a:fillRect/>
          </a:stretch>
        </p:blipFill>
        <p:spPr>
          <a:xfrm>
            <a:off x="5571489" y="5572988"/>
            <a:ext cx="304800" cy="304800"/>
          </a:xfrm>
          <a:prstGeom prst="rect">
            <a:avLst/>
          </a:prstGeom>
        </p:spPr>
      </p:pic>
      <p:pic>
        <p:nvPicPr>
          <p:cNvPr id="337" name="Grafik 336">
            <a:extLst>
              <a:ext uri="{FF2B5EF4-FFF2-40B4-BE49-F238E27FC236}">
                <a16:creationId xmlns:a16="http://schemas.microsoft.com/office/drawing/2014/main" id="{3228DA9B-A1E0-1418-D220-6EB5FC3471C7}"/>
              </a:ext>
            </a:extLst>
          </p:cNvPr>
          <p:cNvPicPr>
            <a:picLocks noChangeAspect="1"/>
          </p:cNvPicPr>
          <p:nvPr/>
        </p:nvPicPr>
        <p:blipFill>
          <a:blip r:embed="rId3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7"/>
              </a:ext>
            </a:extLst>
          </a:blip>
          <a:stretch>
            <a:fillRect/>
          </a:stretch>
        </p:blipFill>
        <p:spPr>
          <a:xfrm>
            <a:off x="6343418" y="5572988"/>
            <a:ext cx="304800" cy="304800"/>
          </a:xfrm>
          <a:prstGeom prst="rect">
            <a:avLst/>
          </a:prstGeom>
        </p:spPr>
      </p:pic>
      <p:pic>
        <p:nvPicPr>
          <p:cNvPr id="339" name="Grafik 338">
            <a:extLst>
              <a:ext uri="{FF2B5EF4-FFF2-40B4-BE49-F238E27FC236}">
                <a16:creationId xmlns:a16="http://schemas.microsoft.com/office/drawing/2014/main" id="{165D95E2-0588-260C-80D0-8432A39BA813}"/>
              </a:ext>
            </a:extLst>
          </p:cNvPr>
          <p:cNvPicPr>
            <a:picLocks noChangeAspect="1"/>
          </p:cNvPicPr>
          <p:nvPr/>
        </p:nvPicPr>
        <p:blipFill>
          <a:blip r:embed="rId3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9"/>
              </a:ext>
            </a:extLst>
          </a:blip>
          <a:stretch>
            <a:fillRect/>
          </a:stretch>
        </p:blipFill>
        <p:spPr>
          <a:xfrm>
            <a:off x="7115347" y="5572988"/>
            <a:ext cx="304800" cy="304800"/>
          </a:xfrm>
          <a:prstGeom prst="rect">
            <a:avLst/>
          </a:prstGeom>
        </p:spPr>
      </p:pic>
      <p:pic>
        <p:nvPicPr>
          <p:cNvPr id="341" name="Grafik 340">
            <a:extLst>
              <a:ext uri="{FF2B5EF4-FFF2-40B4-BE49-F238E27FC236}">
                <a16:creationId xmlns:a16="http://schemas.microsoft.com/office/drawing/2014/main" id="{4F3E612C-9FD3-9CFB-1BFC-AC3CAF4C4A98}"/>
              </a:ext>
            </a:extLst>
          </p:cNvPr>
          <p:cNvPicPr>
            <a:picLocks noChangeAspect="1"/>
          </p:cNvPicPr>
          <p:nvPr/>
        </p:nvPicPr>
        <p:blipFill>
          <a:blip r:embed="rId3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1"/>
              </a:ext>
            </a:extLst>
          </a:blip>
          <a:stretch>
            <a:fillRect/>
          </a:stretch>
        </p:blipFill>
        <p:spPr>
          <a:xfrm>
            <a:off x="7887276" y="5572988"/>
            <a:ext cx="304800" cy="304800"/>
          </a:xfrm>
          <a:prstGeom prst="rect">
            <a:avLst/>
          </a:prstGeom>
        </p:spPr>
      </p:pic>
      <p:pic>
        <p:nvPicPr>
          <p:cNvPr id="343" name="Grafik 342">
            <a:extLst>
              <a:ext uri="{FF2B5EF4-FFF2-40B4-BE49-F238E27FC236}">
                <a16:creationId xmlns:a16="http://schemas.microsoft.com/office/drawing/2014/main" id="{B0BB8554-4E05-F618-2B4E-B4785A1443C8}"/>
              </a:ext>
            </a:extLst>
          </p:cNvPr>
          <p:cNvPicPr>
            <a:picLocks noChangeAspect="1"/>
          </p:cNvPicPr>
          <p:nvPr/>
        </p:nvPicPr>
        <p:blipFill>
          <a:blip r:embed="rId3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3"/>
              </a:ext>
            </a:extLst>
          </a:blip>
          <a:stretch>
            <a:fillRect/>
          </a:stretch>
        </p:blipFill>
        <p:spPr>
          <a:xfrm>
            <a:off x="8659205" y="5572988"/>
            <a:ext cx="304800" cy="304800"/>
          </a:xfrm>
          <a:prstGeom prst="rect">
            <a:avLst/>
          </a:prstGeom>
        </p:spPr>
      </p:pic>
      <p:pic>
        <p:nvPicPr>
          <p:cNvPr id="345" name="Grafik 344">
            <a:extLst>
              <a:ext uri="{FF2B5EF4-FFF2-40B4-BE49-F238E27FC236}">
                <a16:creationId xmlns:a16="http://schemas.microsoft.com/office/drawing/2014/main" id="{E7D09837-C279-9E59-8556-92D931822A9C}"/>
              </a:ext>
            </a:extLst>
          </p:cNvPr>
          <p:cNvPicPr>
            <a:picLocks noChangeAspect="1"/>
          </p:cNvPicPr>
          <p:nvPr/>
        </p:nvPicPr>
        <p:blipFill>
          <a:blip r:embed="rId3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5"/>
              </a:ext>
            </a:extLst>
          </a:blip>
          <a:stretch>
            <a:fillRect/>
          </a:stretch>
        </p:blipFill>
        <p:spPr>
          <a:xfrm>
            <a:off x="9431134" y="5572988"/>
            <a:ext cx="304800" cy="304800"/>
          </a:xfrm>
          <a:prstGeom prst="rect">
            <a:avLst/>
          </a:prstGeom>
        </p:spPr>
      </p:pic>
      <p:pic>
        <p:nvPicPr>
          <p:cNvPr id="347" name="Grafik 346">
            <a:extLst>
              <a:ext uri="{FF2B5EF4-FFF2-40B4-BE49-F238E27FC236}">
                <a16:creationId xmlns:a16="http://schemas.microsoft.com/office/drawing/2014/main" id="{8C715D30-51B1-88B3-121B-9B3CF624CE76}"/>
              </a:ext>
            </a:extLst>
          </p:cNvPr>
          <p:cNvPicPr>
            <a:picLocks noChangeAspect="1"/>
          </p:cNvPicPr>
          <p:nvPr/>
        </p:nvPicPr>
        <p:blipFill>
          <a:blip r:embed="rId3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7"/>
              </a:ext>
            </a:extLst>
          </a:blip>
          <a:stretch>
            <a:fillRect/>
          </a:stretch>
        </p:blipFill>
        <p:spPr>
          <a:xfrm>
            <a:off x="10203063" y="5572988"/>
            <a:ext cx="304800" cy="304800"/>
          </a:xfrm>
          <a:prstGeom prst="rect">
            <a:avLst/>
          </a:prstGeom>
        </p:spPr>
      </p:pic>
      <p:pic>
        <p:nvPicPr>
          <p:cNvPr id="349" name="Grafik 348">
            <a:extLst>
              <a:ext uri="{FF2B5EF4-FFF2-40B4-BE49-F238E27FC236}">
                <a16:creationId xmlns:a16="http://schemas.microsoft.com/office/drawing/2014/main" id="{78451D3A-0322-0340-2B66-170B71995959}"/>
              </a:ext>
            </a:extLst>
          </p:cNvPr>
          <p:cNvPicPr>
            <a:picLocks noChangeAspect="1"/>
          </p:cNvPicPr>
          <p:nvPr/>
        </p:nvPicPr>
        <p:blipFill>
          <a:blip r:embed="rId3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9"/>
              </a:ext>
            </a:extLst>
          </a:blip>
          <a:stretch>
            <a:fillRect/>
          </a:stretch>
        </p:blipFill>
        <p:spPr>
          <a:xfrm>
            <a:off x="10974992" y="5572988"/>
            <a:ext cx="304800" cy="304800"/>
          </a:xfrm>
          <a:prstGeom prst="rect">
            <a:avLst/>
          </a:prstGeom>
        </p:spPr>
      </p:pic>
      <p:pic>
        <p:nvPicPr>
          <p:cNvPr id="351" name="Grafik 350">
            <a:extLst>
              <a:ext uri="{FF2B5EF4-FFF2-40B4-BE49-F238E27FC236}">
                <a16:creationId xmlns:a16="http://schemas.microsoft.com/office/drawing/2014/main" id="{923CDD81-DE79-9D18-F70D-172FBB2C7769}"/>
              </a:ext>
            </a:extLst>
          </p:cNvPr>
          <p:cNvPicPr>
            <a:picLocks noChangeAspect="1"/>
          </p:cNvPicPr>
          <p:nvPr/>
        </p:nvPicPr>
        <p:blipFill>
          <a:blip r:embed="rId3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1"/>
              </a:ext>
            </a:extLst>
          </a:blip>
          <a:stretch>
            <a:fillRect/>
          </a:stretch>
        </p:blipFill>
        <p:spPr>
          <a:xfrm>
            <a:off x="11746923" y="5572988"/>
            <a:ext cx="304800" cy="304800"/>
          </a:xfrm>
          <a:prstGeom prst="rect">
            <a:avLst/>
          </a:prstGeom>
        </p:spPr>
      </p:pic>
      <p:pic>
        <p:nvPicPr>
          <p:cNvPr id="353" name="Grafik 352">
            <a:extLst>
              <a:ext uri="{FF2B5EF4-FFF2-40B4-BE49-F238E27FC236}">
                <a16:creationId xmlns:a16="http://schemas.microsoft.com/office/drawing/2014/main" id="{1926F021-FA79-D4A0-6F17-698BA06212E2}"/>
              </a:ext>
            </a:extLst>
          </p:cNvPr>
          <p:cNvPicPr>
            <a:picLocks noChangeAspect="1"/>
          </p:cNvPicPr>
          <p:nvPr/>
        </p:nvPicPr>
        <p:blipFill>
          <a:blip r:embed="rId3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3"/>
              </a:ext>
            </a:extLst>
          </a:blip>
          <a:stretch>
            <a:fillRect/>
          </a:stretch>
        </p:blipFill>
        <p:spPr>
          <a:xfrm>
            <a:off x="167986" y="5572988"/>
            <a:ext cx="304800" cy="304800"/>
          </a:xfrm>
          <a:prstGeom prst="rect">
            <a:avLst/>
          </a:prstGeom>
        </p:spPr>
      </p:pic>
      <p:pic>
        <p:nvPicPr>
          <p:cNvPr id="355" name="Grafik 354">
            <a:extLst>
              <a:ext uri="{FF2B5EF4-FFF2-40B4-BE49-F238E27FC236}">
                <a16:creationId xmlns:a16="http://schemas.microsoft.com/office/drawing/2014/main" id="{C9717184-9AEB-9D91-3B21-924E0D264FBE}"/>
              </a:ext>
            </a:extLst>
          </p:cNvPr>
          <p:cNvPicPr>
            <a:picLocks noChangeAspect="1"/>
          </p:cNvPicPr>
          <p:nvPr/>
        </p:nvPicPr>
        <p:blipFill>
          <a:blip r:embed="rId3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5"/>
              </a:ext>
            </a:extLst>
          </a:blip>
          <a:stretch>
            <a:fillRect/>
          </a:stretch>
        </p:blipFill>
        <p:spPr>
          <a:xfrm>
            <a:off x="939915" y="6113315"/>
            <a:ext cx="304800" cy="304800"/>
          </a:xfrm>
          <a:prstGeom prst="rect">
            <a:avLst/>
          </a:prstGeom>
        </p:spPr>
      </p:pic>
      <p:pic>
        <p:nvPicPr>
          <p:cNvPr id="357" name="Grafik 356">
            <a:extLst>
              <a:ext uri="{FF2B5EF4-FFF2-40B4-BE49-F238E27FC236}">
                <a16:creationId xmlns:a16="http://schemas.microsoft.com/office/drawing/2014/main" id="{9268BA32-22AA-1455-0E61-32C7C4B7882C}"/>
              </a:ext>
            </a:extLst>
          </p:cNvPr>
          <p:cNvPicPr>
            <a:picLocks noChangeAspect="1"/>
          </p:cNvPicPr>
          <p:nvPr/>
        </p:nvPicPr>
        <p:blipFill>
          <a:blip r:embed="rId3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7"/>
              </a:ext>
            </a:extLst>
          </a:blip>
          <a:stretch>
            <a:fillRect/>
          </a:stretch>
        </p:blipFill>
        <p:spPr>
          <a:xfrm>
            <a:off x="1711844" y="6113315"/>
            <a:ext cx="304800" cy="304800"/>
          </a:xfrm>
          <a:prstGeom prst="rect">
            <a:avLst/>
          </a:prstGeom>
        </p:spPr>
      </p:pic>
      <p:pic>
        <p:nvPicPr>
          <p:cNvPr id="359" name="Grafik 358">
            <a:extLst>
              <a:ext uri="{FF2B5EF4-FFF2-40B4-BE49-F238E27FC236}">
                <a16:creationId xmlns:a16="http://schemas.microsoft.com/office/drawing/2014/main" id="{6D791E54-1677-0250-3196-599B1867AA9F}"/>
              </a:ext>
            </a:extLst>
          </p:cNvPr>
          <p:cNvPicPr>
            <a:picLocks noChangeAspect="1"/>
          </p:cNvPicPr>
          <p:nvPr/>
        </p:nvPicPr>
        <p:blipFill>
          <a:blip r:embed="rId3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9"/>
              </a:ext>
            </a:extLst>
          </a:blip>
          <a:stretch>
            <a:fillRect/>
          </a:stretch>
        </p:blipFill>
        <p:spPr>
          <a:xfrm>
            <a:off x="2483773" y="6113315"/>
            <a:ext cx="304800" cy="304800"/>
          </a:xfrm>
          <a:prstGeom prst="rect">
            <a:avLst/>
          </a:prstGeom>
        </p:spPr>
      </p:pic>
      <p:pic>
        <p:nvPicPr>
          <p:cNvPr id="361" name="Grafik 360">
            <a:extLst>
              <a:ext uri="{FF2B5EF4-FFF2-40B4-BE49-F238E27FC236}">
                <a16:creationId xmlns:a16="http://schemas.microsoft.com/office/drawing/2014/main" id="{CCB835AF-B52C-EED0-E2DB-103BB97F6005}"/>
              </a:ext>
            </a:extLst>
          </p:cNvPr>
          <p:cNvPicPr>
            <a:picLocks noChangeAspect="1"/>
          </p:cNvPicPr>
          <p:nvPr/>
        </p:nvPicPr>
        <p:blipFill>
          <a:blip r:embed="rId3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1"/>
              </a:ext>
            </a:extLst>
          </a:blip>
          <a:stretch>
            <a:fillRect/>
          </a:stretch>
        </p:blipFill>
        <p:spPr>
          <a:xfrm>
            <a:off x="3255702" y="6113315"/>
            <a:ext cx="304800" cy="304800"/>
          </a:xfrm>
          <a:prstGeom prst="rect">
            <a:avLst/>
          </a:prstGeom>
        </p:spPr>
      </p:pic>
      <p:pic>
        <p:nvPicPr>
          <p:cNvPr id="363" name="Grafik 362">
            <a:extLst>
              <a:ext uri="{FF2B5EF4-FFF2-40B4-BE49-F238E27FC236}">
                <a16:creationId xmlns:a16="http://schemas.microsoft.com/office/drawing/2014/main" id="{506B7370-34C7-EAB4-CEA6-D9AFC3A5588C}"/>
              </a:ext>
            </a:extLst>
          </p:cNvPr>
          <p:cNvPicPr>
            <a:picLocks noChangeAspect="1"/>
          </p:cNvPicPr>
          <p:nvPr/>
        </p:nvPicPr>
        <p:blipFill>
          <a:blip r:embed="rId3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3"/>
              </a:ext>
            </a:extLst>
          </a:blip>
          <a:stretch>
            <a:fillRect/>
          </a:stretch>
        </p:blipFill>
        <p:spPr>
          <a:xfrm>
            <a:off x="4027631" y="6113315"/>
            <a:ext cx="304800" cy="304800"/>
          </a:xfrm>
          <a:prstGeom prst="rect">
            <a:avLst/>
          </a:prstGeom>
        </p:spPr>
      </p:pic>
      <p:pic>
        <p:nvPicPr>
          <p:cNvPr id="365" name="Grafik 364">
            <a:extLst>
              <a:ext uri="{FF2B5EF4-FFF2-40B4-BE49-F238E27FC236}">
                <a16:creationId xmlns:a16="http://schemas.microsoft.com/office/drawing/2014/main" id="{EAC3EC84-411E-4E74-8C7D-B7C2EE743B5E}"/>
              </a:ext>
            </a:extLst>
          </p:cNvPr>
          <p:cNvPicPr>
            <a:picLocks noChangeAspect="1"/>
          </p:cNvPicPr>
          <p:nvPr/>
        </p:nvPicPr>
        <p:blipFill>
          <a:blip r:embed="rId3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5"/>
              </a:ext>
            </a:extLst>
          </a:blip>
          <a:stretch>
            <a:fillRect/>
          </a:stretch>
        </p:blipFill>
        <p:spPr>
          <a:xfrm>
            <a:off x="4799560" y="6113315"/>
            <a:ext cx="304800" cy="304800"/>
          </a:xfrm>
          <a:prstGeom prst="rect">
            <a:avLst/>
          </a:prstGeom>
        </p:spPr>
      </p:pic>
      <p:pic>
        <p:nvPicPr>
          <p:cNvPr id="367" name="Grafik 366">
            <a:extLst>
              <a:ext uri="{FF2B5EF4-FFF2-40B4-BE49-F238E27FC236}">
                <a16:creationId xmlns:a16="http://schemas.microsoft.com/office/drawing/2014/main" id="{5E0F2881-6506-F644-357C-87EBFDB27157}"/>
              </a:ext>
            </a:extLst>
          </p:cNvPr>
          <p:cNvPicPr>
            <a:picLocks noChangeAspect="1"/>
          </p:cNvPicPr>
          <p:nvPr/>
        </p:nvPicPr>
        <p:blipFill>
          <a:blip r:embed="rId3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7"/>
              </a:ext>
            </a:extLst>
          </a:blip>
          <a:stretch>
            <a:fillRect/>
          </a:stretch>
        </p:blipFill>
        <p:spPr>
          <a:xfrm>
            <a:off x="5571489" y="6113315"/>
            <a:ext cx="304800" cy="304800"/>
          </a:xfrm>
          <a:prstGeom prst="rect">
            <a:avLst/>
          </a:prstGeom>
        </p:spPr>
      </p:pic>
      <p:pic>
        <p:nvPicPr>
          <p:cNvPr id="369" name="Grafik 368">
            <a:extLst>
              <a:ext uri="{FF2B5EF4-FFF2-40B4-BE49-F238E27FC236}">
                <a16:creationId xmlns:a16="http://schemas.microsoft.com/office/drawing/2014/main" id="{E942282D-959A-71F3-1D70-6611D600A43C}"/>
              </a:ext>
            </a:extLst>
          </p:cNvPr>
          <p:cNvPicPr>
            <a:picLocks noChangeAspect="1"/>
          </p:cNvPicPr>
          <p:nvPr/>
        </p:nvPicPr>
        <p:blipFill>
          <a:blip r:embed="rId3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9"/>
              </a:ext>
            </a:extLst>
          </a:blip>
          <a:stretch>
            <a:fillRect/>
          </a:stretch>
        </p:blipFill>
        <p:spPr>
          <a:xfrm>
            <a:off x="6343418" y="6113315"/>
            <a:ext cx="304800" cy="304800"/>
          </a:xfrm>
          <a:prstGeom prst="rect">
            <a:avLst/>
          </a:prstGeom>
        </p:spPr>
      </p:pic>
      <p:pic>
        <p:nvPicPr>
          <p:cNvPr id="371" name="Grafik 370">
            <a:extLst>
              <a:ext uri="{FF2B5EF4-FFF2-40B4-BE49-F238E27FC236}">
                <a16:creationId xmlns:a16="http://schemas.microsoft.com/office/drawing/2014/main" id="{B9DBF960-7AC9-38EE-5C5C-94FFAE392BA4}"/>
              </a:ext>
            </a:extLst>
          </p:cNvPr>
          <p:cNvPicPr>
            <a:picLocks noChangeAspect="1"/>
          </p:cNvPicPr>
          <p:nvPr/>
        </p:nvPicPr>
        <p:blipFill>
          <a:blip r:embed="rId3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1"/>
              </a:ext>
            </a:extLst>
          </a:blip>
          <a:stretch>
            <a:fillRect/>
          </a:stretch>
        </p:blipFill>
        <p:spPr>
          <a:xfrm>
            <a:off x="7115347" y="6113315"/>
            <a:ext cx="304800" cy="304800"/>
          </a:xfrm>
          <a:prstGeom prst="rect">
            <a:avLst/>
          </a:prstGeom>
        </p:spPr>
      </p:pic>
      <p:pic>
        <p:nvPicPr>
          <p:cNvPr id="373" name="Grafik 372">
            <a:extLst>
              <a:ext uri="{FF2B5EF4-FFF2-40B4-BE49-F238E27FC236}">
                <a16:creationId xmlns:a16="http://schemas.microsoft.com/office/drawing/2014/main" id="{45D9DA9F-857C-0E77-ED94-580487CE977F}"/>
              </a:ext>
            </a:extLst>
          </p:cNvPr>
          <p:cNvPicPr>
            <a:picLocks noChangeAspect="1"/>
          </p:cNvPicPr>
          <p:nvPr/>
        </p:nvPicPr>
        <p:blipFill>
          <a:blip r:embed="rId3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3"/>
              </a:ext>
            </a:extLst>
          </a:blip>
          <a:stretch>
            <a:fillRect/>
          </a:stretch>
        </p:blipFill>
        <p:spPr>
          <a:xfrm>
            <a:off x="7887276" y="6113315"/>
            <a:ext cx="304800" cy="304800"/>
          </a:xfrm>
          <a:prstGeom prst="rect">
            <a:avLst/>
          </a:prstGeom>
        </p:spPr>
      </p:pic>
      <p:pic>
        <p:nvPicPr>
          <p:cNvPr id="375" name="Grafik 374">
            <a:extLst>
              <a:ext uri="{FF2B5EF4-FFF2-40B4-BE49-F238E27FC236}">
                <a16:creationId xmlns:a16="http://schemas.microsoft.com/office/drawing/2014/main" id="{6CC849A1-692F-061B-7FBF-723CEDCD3E7C}"/>
              </a:ext>
            </a:extLst>
          </p:cNvPr>
          <p:cNvPicPr>
            <a:picLocks noChangeAspect="1"/>
          </p:cNvPicPr>
          <p:nvPr/>
        </p:nvPicPr>
        <p:blipFill>
          <a:blip r:embed="rId3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5"/>
              </a:ext>
            </a:extLst>
          </a:blip>
          <a:stretch>
            <a:fillRect/>
          </a:stretch>
        </p:blipFill>
        <p:spPr>
          <a:xfrm>
            <a:off x="8659205" y="6113315"/>
            <a:ext cx="304800" cy="304800"/>
          </a:xfrm>
          <a:prstGeom prst="rect">
            <a:avLst/>
          </a:prstGeom>
        </p:spPr>
      </p:pic>
      <p:pic>
        <p:nvPicPr>
          <p:cNvPr id="377" name="Grafik 376">
            <a:extLst>
              <a:ext uri="{FF2B5EF4-FFF2-40B4-BE49-F238E27FC236}">
                <a16:creationId xmlns:a16="http://schemas.microsoft.com/office/drawing/2014/main" id="{EFC4098F-5728-B9A3-2D00-90F8C4AB1AD1}"/>
              </a:ext>
            </a:extLst>
          </p:cNvPr>
          <p:cNvPicPr>
            <a:picLocks noChangeAspect="1"/>
          </p:cNvPicPr>
          <p:nvPr/>
        </p:nvPicPr>
        <p:blipFill>
          <a:blip r:embed="rId3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7"/>
              </a:ext>
            </a:extLst>
          </a:blip>
          <a:stretch>
            <a:fillRect/>
          </a:stretch>
        </p:blipFill>
        <p:spPr>
          <a:xfrm>
            <a:off x="9431134" y="6113315"/>
            <a:ext cx="304800" cy="304800"/>
          </a:xfrm>
          <a:prstGeom prst="rect">
            <a:avLst/>
          </a:prstGeom>
        </p:spPr>
      </p:pic>
      <p:pic>
        <p:nvPicPr>
          <p:cNvPr id="379" name="Grafik 378">
            <a:extLst>
              <a:ext uri="{FF2B5EF4-FFF2-40B4-BE49-F238E27FC236}">
                <a16:creationId xmlns:a16="http://schemas.microsoft.com/office/drawing/2014/main" id="{DCE70534-244D-55CC-FA93-44640B610B55}"/>
              </a:ext>
            </a:extLst>
          </p:cNvPr>
          <p:cNvPicPr>
            <a:picLocks noChangeAspect="1"/>
          </p:cNvPicPr>
          <p:nvPr/>
        </p:nvPicPr>
        <p:blipFill>
          <a:blip r:embed="rId3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9"/>
              </a:ext>
            </a:extLst>
          </a:blip>
          <a:stretch>
            <a:fillRect/>
          </a:stretch>
        </p:blipFill>
        <p:spPr>
          <a:xfrm>
            <a:off x="10203063" y="6113315"/>
            <a:ext cx="304800" cy="304800"/>
          </a:xfrm>
          <a:prstGeom prst="rect">
            <a:avLst/>
          </a:prstGeom>
        </p:spPr>
      </p:pic>
      <p:pic>
        <p:nvPicPr>
          <p:cNvPr id="381" name="Grafik 380">
            <a:extLst>
              <a:ext uri="{FF2B5EF4-FFF2-40B4-BE49-F238E27FC236}">
                <a16:creationId xmlns:a16="http://schemas.microsoft.com/office/drawing/2014/main" id="{60A94E75-7F6C-7480-1D70-08E631031F06}"/>
              </a:ext>
            </a:extLst>
          </p:cNvPr>
          <p:cNvPicPr>
            <a:picLocks noChangeAspect="1"/>
          </p:cNvPicPr>
          <p:nvPr/>
        </p:nvPicPr>
        <p:blipFill>
          <a:blip r:embed="rId3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1"/>
              </a:ext>
            </a:extLst>
          </a:blip>
          <a:stretch>
            <a:fillRect/>
          </a:stretch>
        </p:blipFill>
        <p:spPr>
          <a:xfrm>
            <a:off x="10974992" y="6113315"/>
            <a:ext cx="304800" cy="304800"/>
          </a:xfrm>
          <a:prstGeom prst="rect">
            <a:avLst/>
          </a:prstGeom>
        </p:spPr>
      </p:pic>
      <p:pic>
        <p:nvPicPr>
          <p:cNvPr id="383" name="Grafik 382">
            <a:extLst>
              <a:ext uri="{FF2B5EF4-FFF2-40B4-BE49-F238E27FC236}">
                <a16:creationId xmlns:a16="http://schemas.microsoft.com/office/drawing/2014/main" id="{F2B5BAB8-7472-BD9D-C70E-A01E2CED9072}"/>
              </a:ext>
            </a:extLst>
          </p:cNvPr>
          <p:cNvPicPr>
            <a:picLocks noChangeAspect="1"/>
          </p:cNvPicPr>
          <p:nvPr/>
        </p:nvPicPr>
        <p:blipFill>
          <a:blip r:embed="rId3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3"/>
              </a:ext>
            </a:extLst>
          </a:blip>
          <a:stretch>
            <a:fillRect/>
          </a:stretch>
        </p:blipFill>
        <p:spPr>
          <a:xfrm>
            <a:off x="11746923" y="6113315"/>
            <a:ext cx="304800" cy="304800"/>
          </a:xfrm>
          <a:prstGeom prst="rect">
            <a:avLst/>
          </a:prstGeom>
        </p:spPr>
      </p:pic>
      <p:pic>
        <p:nvPicPr>
          <p:cNvPr id="385" name="Grafik 384">
            <a:extLst>
              <a:ext uri="{FF2B5EF4-FFF2-40B4-BE49-F238E27FC236}">
                <a16:creationId xmlns:a16="http://schemas.microsoft.com/office/drawing/2014/main" id="{88EA3334-3E17-21BF-30A0-797F258B99F5}"/>
              </a:ext>
            </a:extLst>
          </p:cNvPr>
          <p:cNvPicPr>
            <a:picLocks noChangeAspect="1"/>
          </p:cNvPicPr>
          <p:nvPr/>
        </p:nvPicPr>
        <p:blipFill>
          <a:blip r:embed="rId3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5"/>
              </a:ext>
            </a:extLst>
          </a:blip>
          <a:stretch>
            <a:fillRect/>
          </a:stretch>
        </p:blipFill>
        <p:spPr>
          <a:xfrm>
            <a:off x="167986" y="611331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7054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7C11784-5DCD-8559-1D9D-CE8C19C14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7427" y="734606"/>
            <a:ext cx="304800" cy="3048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B3FB3FD-98A3-42B2-3E64-3484BBEBD0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427" y="1299494"/>
            <a:ext cx="304800" cy="3048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6EAC658-8252-AEA4-CADC-283FB3CB86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7427" y="1864382"/>
            <a:ext cx="304800" cy="3048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0C2EA58-2FF2-F51B-2EB1-1545D0DBBA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7427" y="2429270"/>
            <a:ext cx="304800" cy="3048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532A4B5-FA99-3337-D187-749D812E37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7427" y="2994158"/>
            <a:ext cx="304800" cy="3048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9DA060C-86BA-F231-46F2-023E5C623E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97427" y="3559046"/>
            <a:ext cx="304800" cy="3048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6EBB998E-1B78-1710-894A-749DEE2C77D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97427" y="4123934"/>
            <a:ext cx="304800" cy="3048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72294AC8-11BA-C5EC-0D6E-8FEAA5EC718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97427" y="4688822"/>
            <a:ext cx="304800" cy="30480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618E0925-D6B9-F805-7444-62D71CF0E12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97427" y="5253710"/>
            <a:ext cx="304800" cy="3048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4692E8E1-68A1-06D9-6F1A-8687EDD2E53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97427" y="5818598"/>
            <a:ext cx="304800" cy="30480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1A2F1495-0A4A-AAD1-BF02-EE42AD8377E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97427" y="6383482"/>
            <a:ext cx="304800" cy="304800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470A53B1-DF14-85F1-89B2-BE159C58404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97427" y="169718"/>
            <a:ext cx="304800" cy="304800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F622D15E-2C08-76F9-8F93-C98E50DB9C5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963583" y="169718"/>
            <a:ext cx="304800" cy="304800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0446545B-073F-C107-5C98-A3082779B9D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729739" y="169718"/>
            <a:ext cx="304800" cy="304800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4619D227-2F13-D376-A111-3589C62EBBB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2495895" y="169718"/>
            <a:ext cx="304800" cy="304800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32317BC8-1FBD-DA26-C400-BFB58C67965E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262051" y="169718"/>
            <a:ext cx="304800" cy="304800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638EE7EE-6CAD-58FC-EFB9-2E23C1894667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4028207" y="169718"/>
            <a:ext cx="304800" cy="304800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AF63B02E-A82E-33FE-692B-CB424395BE8D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4794363" y="169718"/>
            <a:ext cx="304800" cy="304800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4D9BE13D-89DC-8573-DFC8-2190D1089AB4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560519" y="169718"/>
            <a:ext cx="304800" cy="3048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053CD186-F671-3919-1FE4-7C807BB9DE55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6326675" y="169718"/>
            <a:ext cx="304800" cy="304800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280406F2-C40D-80D5-0B03-BD89F7437230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7092831" y="169718"/>
            <a:ext cx="304800" cy="304800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3E49702E-3CC5-C5DA-7855-A920E137CE33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7858987" y="169718"/>
            <a:ext cx="304800" cy="304800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89644852-8007-3380-E575-D0841BE63C2C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8625143" y="169718"/>
            <a:ext cx="304800" cy="304800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55EB8400-FDF7-DF63-680B-80EA8C45E062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9391299" y="169718"/>
            <a:ext cx="304800" cy="304800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3DAFD1E9-BBB0-11AC-6FF2-E8533EFD90D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0157455" y="169718"/>
            <a:ext cx="304800" cy="304800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CBFCE5CF-AF54-5C44-C0B9-3CEEDDFAE2AE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0923611" y="169718"/>
            <a:ext cx="304800" cy="304800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9431A3E7-2C9E-6AB2-933D-4E8CF9EB58D7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1689773" y="169718"/>
            <a:ext cx="304800" cy="304800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A28D222D-0F69-0D06-5A2B-85672B9C0432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963583" y="734606"/>
            <a:ext cx="304800" cy="304800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FD3AD492-4849-C9D4-50F5-0470F52DA7A0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729739" y="734606"/>
            <a:ext cx="304800" cy="304800"/>
          </a:xfrm>
          <a:prstGeom prst="rect">
            <a:avLst/>
          </a:prstGeom>
        </p:spPr>
      </p:pic>
      <p:pic>
        <p:nvPicPr>
          <p:cNvPr id="61" name="Grafik 60">
            <a:extLst>
              <a:ext uri="{FF2B5EF4-FFF2-40B4-BE49-F238E27FC236}">
                <a16:creationId xmlns:a16="http://schemas.microsoft.com/office/drawing/2014/main" id="{17C36D6D-9BF4-D2FB-EBD1-2BE3AEF5D6A6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2495895" y="734606"/>
            <a:ext cx="304800" cy="304800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3457BDCC-E867-6DCC-FAA8-7379B0A671F8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3262051" y="734606"/>
            <a:ext cx="304800" cy="304800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F49C0BBF-8482-FE38-F086-313F51CBDB69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4028207" y="734606"/>
            <a:ext cx="304800" cy="304800"/>
          </a:xfrm>
          <a:prstGeom prst="rect">
            <a:avLst/>
          </a:prstGeom>
        </p:spPr>
      </p:pic>
      <p:pic>
        <p:nvPicPr>
          <p:cNvPr id="67" name="Grafik 66">
            <a:extLst>
              <a:ext uri="{FF2B5EF4-FFF2-40B4-BE49-F238E27FC236}">
                <a16:creationId xmlns:a16="http://schemas.microsoft.com/office/drawing/2014/main" id="{324F0B3B-4897-C079-DF60-6DB7610B1B6F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4794363" y="734606"/>
            <a:ext cx="304800" cy="304800"/>
          </a:xfrm>
          <a:prstGeom prst="rect">
            <a:avLst/>
          </a:prstGeom>
        </p:spPr>
      </p:pic>
      <p:pic>
        <p:nvPicPr>
          <p:cNvPr id="69" name="Grafik 68">
            <a:extLst>
              <a:ext uri="{FF2B5EF4-FFF2-40B4-BE49-F238E27FC236}">
                <a16:creationId xmlns:a16="http://schemas.microsoft.com/office/drawing/2014/main" id="{BDECA1CC-DEFE-F26F-BA4D-E06710098A0F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5560519" y="734606"/>
            <a:ext cx="304800" cy="304800"/>
          </a:xfrm>
          <a:prstGeom prst="rect">
            <a:avLst/>
          </a:prstGeom>
        </p:spPr>
      </p:pic>
      <p:pic>
        <p:nvPicPr>
          <p:cNvPr id="71" name="Grafik 70">
            <a:extLst>
              <a:ext uri="{FF2B5EF4-FFF2-40B4-BE49-F238E27FC236}">
                <a16:creationId xmlns:a16="http://schemas.microsoft.com/office/drawing/2014/main" id="{301F54AC-E200-03FE-3D78-B15BEDEFB283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6326675" y="734606"/>
            <a:ext cx="304800" cy="304800"/>
          </a:xfrm>
          <a:prstGeom prst="rect">
            <a:avLst/>
          </a:prstGeom>
        </p:spPr>
      </p:pic>
      <p:pic>
        <p:nvPicPr>
          <p:cNvPr id="73" name="Grafik 72">
            <a:extLst>
              <a:ext uri="{FF2B5EF4-FFF2-40B4-BE49-F238E27FC236}">
                <a16:creationId xmlns:a16="http://schemas.microsoft.com/office/drawing/2014/main" id="{4CE642D0-1D5D-31BE-394C-496919536E62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7092831" y="734606"/>
            <a:ext cx="304800" cy="304800"/>
          </a:xfrm>
          <a:prstGeom prst="rect">
            <a:avLst/>
          </a:prstGeom>
        </p:spPr>
      </p:pic>
      <p:pic>
        <p:nvPicPr>
          <p:cNvPr id="75" name="Grafik 74">
            <a:extLst>
              <a:ext uri="{FF2B5EF4-FFF2-40B4-BE49-F238E27FC236}">
                <a16:creationId xmlns:a16="http://schemas.microsoft.com/office/drawing/2014/main" id="{C0A37E0B-ED39-2428-7B11-C58D404C2342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7858987" y="734606"/>
            <a:ext cx="304800" cy="304800"/>
          </a:xfrm>
          <a:prstGeom prst="rect">
            <a:avLst/>
          </a:prstGeom>
        </p:spPr>
      </p:pic>
      <p:pic>
        <p:nvPicPr>
          <p:cNvPr id="77" name="Grafik 76">
            <a:extLst>
              <a:ext uri="{FF2B5EF4-FFF2-40B4-BE49-F238E27FC236}">
                <a16:creationId xmlns:a16="http://schemas.microsoft.com/office/drawing/2014/main" id="{98516D65-573F-B44B-591D-597D7EB75E8C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8625143" y="734606"/>
            <a:ext cx="304800" cy="304800"/>
          </a:xfrm>
          <a:prstGeom prst="rect">
            <a:avLst/>
          </a:prstGeom>
        </p:spPr>
      </p:pic>
      <p:pic>
        <p:nvPicPr>
          <p:cNvPr id="79" name="Grafik 78">
            <a:extLst>
              <a:ext uri="{FF2B5EF4-FFF2-40B4-BE49-F238E27FC236}">
                <a16:creationId xmlns:a16="http://schemas.microsoft.com/office/drawing/2014/main" id="{93CF1D04-4881-948C-D12A-098473F6BFD2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9391299" y="734606"/>
            <a:ext cx="304800" cy="304800"/>
          </a:xfrm>
          <a:prstGeom prst="rect">
            <a:avLst/>
          </a:prstGeom>
        </p:spPr>
      </p:pic>
      <p:pic>
        <p:nvPicPr>
          <p:cNvPr id="81" name="Grafik 80">
            <a:extLst>
              <a:ext uri="{FF2B5EF4-FFF2-40B4-BE49-F238E27FC236}">
                <a16:creationId xmlns:a16="http://schemas.microsoft.com/office/drawing/2014/main" id="{CE99EF15-4A23-D8CA-278D-2037CA463CA4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10157455" y="734606"/>
            <a:ext cx="304800" cy="304800"/>
          </a:xfrm>
          <a:prstGeom prst="rect">
            <a:avLst/>
          </a:prstGeom>
        </p:spPr>
      </p:pic>
      <p:pic>
        <p:nvPicPr>
          <p:cNvPr id="83" name="Grafik 82">
            <a:extLst>
              <a:ext uri="{FF2B5EF4-FFF2-40B4-BE49-F238E27FC236}">
                <a16:creationId xmlns:a16="http://schemas.microsoft.com/office/drawing/2014/main" id="{1F75D762-91D6-3D6D-756A-CB73DD575E6A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10923611" y="734606"/>
            <a:ext cx="304800" cy="304800"/>
          </a:xfrm>
          <a:prstGeom prst="rect">
            <a:avLst/>
          </a:prstGeom>
        </p:spPr>
      </p:pic>
      <p:pic>
        <p:nvPicPr>
          <p:cNvPr id="85" name="Grafik 84">
            <a:extLst>
              <a:ext uri="{FF2B5EF4-FFF2-40B4-BE49-F238E27FC236}">
                <a16:creationId xmlns:a16="http://schemas.microsoft.com/office/drawing/2014/main" id="{608416C5-679C-7BD8-1A04-C3C5F52453DA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11689773" y="734606"/>
            <a:ext cx="304800" cy="304800"/>
          </a:xfrm>
          <a:prstGeom prst="rect">
            <a:avLst/>
          </a:prstGeom>
        </p:spPr>
      </p:pic>
      <p:pic>
        <p:nvPicPr>
          <p:cNvPr id="87" name="Grafik 86">
            <a:extLst>
              <a:ext uri="{FF2B5EF4-FFF2-40B4-BE49-F238E27FC236}">
                <a16:creationId xmlns:a16="http://schemas.microsoft.com/office/drawing/2014/main" id="{1EC51FD4-0280-408D-F7B4-FE855212E417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963583" y="1299494"/>
            <a:ext cx="304800" cy="304800"/>
          </a:xfrm>
          <a:prstGeom prst="rect">
            <a:avLst/>
          </a:prstGeom>
        </p:spPr>
      </p:pic>
      <p:pic>
        <p:nvPicPr>
          <p:cNvPr id="89" name="Grafik 88">
            <a:extLst>
              <a:ext uri="{FF2B5EF4-FFF2-40B4-BE49-F238E27FC236}">
                <a16:creationId xmlns:a16="http://schemas.microsoft.com/office/drawing/2014/main" id="{B17841B6-D45D-7686-0C53-2EF0EED84595}"/>
              </a:ext>
            </a:extLst>
          </p:cNvPr>
          <p:cNvPicPr>
            <a:picLocks noChangeAspect="1"/>
          </p:cNvPicPr>
          <p:nvPr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1729739" y="1299494"/>
            <a:ext cx="304800" cy="304800"/>
          </a:xfrm>
          <a:prstGeom prst="rect">
            <a:avLst/>
          </a:prstGeom>
        </p:spPr>
      </p:pic>
      <p:pic>
        <p:nvPicPr>
          <p:cNvPr id="91" name="Grafik 90">
            <a:extLst>
              <a:ext uri="{FF2B5EF4-FFF2-40B4-BE49-F238E27FC236}">
                <a16:creationId xmlns:a16="http://schemas.microsoft.com/office/drawing/2014/main" id="{A5F9ACA4-D5AF-4FE3-7954-726BAA17AFD5}"/>
              </a:ext>
            </a:extLst>
          </p:cNvPr>
          <p:cNvPicPr>
            <a:picLocks noChangeAspect="1"/>
          </p:cNvPicPr>
          <p:nvPr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2495895" y="1299494"/>
            <a:ext cx="304800" cy="304800"/>
          </a:xfrm>
          <a:prstGeom prst="rect">
            <a:avLst/>
          </a:prstGeom>
        </p:spPr>
      </p:pic>
      <p:pic>
        <p:nvPicPr>
          <p:cNvPr id="93" name="Grafik 92">
            <a:extLst>
              <a:ext uri="{FF2B5EF4-FFF2-40B4-BE49-F238E27FC236}">
                <a16:creationId xmlns:a16="http://schemas.microsoft.com/office/drawing/2014/main" id="{A1A3E611-C25A-A599-69D8-FC40AB80D137}"/>
              </a:ext>
            </a:extLst>
          </p:cNvPr>
          <p:cNvPicPr>
            <a:picLocks noChangeAspect="1"/>
          </p:cNvPicPr>
          <p:nvPr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3262051" y="1299494"/>
            <a:ext cx="304800" cy="304800"/>
          </a:xfrm>
          <a:prstGeom prst="rect">
            <a:avLst/>
          </a:prstGeom>
        </p:spPr>
      </p:pic>
      <p:pic>
        <p:nvPicPr>
          <p:cNvPr id="95" name="Grafik 94">
            <a:extLst>
              <a:ext uri="{FF2B5EF4-FFF2-40B4-BE49-F238E27FC236}">
                <a16:creationId xmlns:a16="http://schemas.microsoft.com/office/drawing/2014/main" id="{FF59EC92-89AE-2217-469B-75957ADC7228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4028207" y="1299494"/>
            <a:ext cx="304800" cy="304800"/>
          </a:xfrm>
          <a:prstGeom prst="rect">
            <a:avLst/>
          </a:prstGeom>
        </p:spPr>
      </p:pic>
      <p:pic>
        <p:nvPicPr>
          <p:cNvPr id="97" name="Grafik 96">
            <a:extLst>
              <a:ext uri="{FF2B5EF4-FFF2-40B4-BE49-F238E27FC236}">
                <a16:creationId xmlns:a16="http://schemas.microsoft.com/office/drawing/2014/main" id="{D4EBFB37-A169-DE84-85AF-EEE6F3AB4752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4794363" y="1299494"/>
            <a:ext cx="304800" cy="304800"/>
          </a:xfrm>
          <a:prstGeom prst="rect">
            <a:avLst/>
          </a:prstGeom>
        </p:spPr>
      </p:pic>
      <p:pic>
        <p:nvPicPr>
          <p:cNvPr id="99" name="Grafik 98">
            <a:extLst>
              <a:ext uri="{FF2B5EF4-FFF2-40B4-BE49-F238E27FC236}">
                <a16:creationId xmlns:a16="http://schemas.microsoft.com/office/drawing/2014/main" id="{20AF91F7-F05A-17C5-B9BF-A39569C252A1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5560519" y="1299494"/>
            <a:ext cx="304800" cy="304800"/>
          </a:xfrm>
          <a:prstGeom prst="rect">
            <a:avLst/>
          </a:prstGeom>
        </p:spPr>
      </p:pic>
      <p:pic>
        <p:nvPicPr>
          <p:cNvPr id="101" name="Grafik 100">
            <a:extLst>
              <a:ext uri="{FF2B5EF4-FFF2-40B4-BE49-F238E27FC236}">
                <a16:creationId xmlns:a16="http://schemas.microsoft.com/office/drawing/2014/main" id="{960471F0-22E9-64D1-91D0-B29AACF4A75F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6326675" y="1299494"/>
            <a:ext cx="304800" cy="304800"/>
          </a:xfrm>
          <a:prstGeom prst="rect">
            <a:avLst/>
          </a:prstGeom>
        </p:spPr>
      </p:pic>
      <p:pic>
        <p:nvPicPr>
          <p:cNvPr id="103" name="Grafik 102">
            <a:extLst>
              <a:ext uri="{FF2B5EF4-FFF2-40B4-BE49-F238E27FC236}">
                <a16:creationId xmlns:a16="http://schemas.microsoft.com/office/drawing/2014/main" id="{67D4465D-9766-7B6D-98CC-40D480611CC7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7092831" y="1299494"/>
            <a:ext cx="304800" cy="304800"/>
          </a:xfrm>
          <a:prstGeom prst="rect">
            <a:avLst/>
          </a:prstGeom>
        </p:spPr>
      </p:pic>
      <p:pic>
        <p:nvPicPr>
          <p:cNvPr id="105" name="Grafik 104">
            <a:extLst>
              <a:ext uri="{FF2B5EF4-FFF2-40B4-BE49-F238E27FC236}">
                <a16:creationId xmlns:a16="http://schemas.microsoft.com/office/drawing/2014/main" id="{0DEAB4A0-A3C0-F2B6-DD54-34F7E2A6AF6E}"/>
              </a:ext>
            </a:extLst>
          </p:cNvPr>
          <p:cNvPicPr>
            <a:picLocks noChangeAspect="1"/>
          </p:cNvPicPr>
          <p:nvPr/>
        </p:nvPicPr>
        <p:blipFill>
          <a:blip r:embed="rId10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7858987" y="1299494"/>
            <a:ext cx="304800" cy="304800"/>
          </a:xfrm>
          <a:prstGeom prst="rect">
            <a:avLst/>
          </a:prstGeom>
        </p:spPr>
      </p:pic>
      <p:pic>
        <p:nvPicPr>
          <p:cNvPr id="107" name="Grafik 106">
            <a:extLst>
              <a:ext uri="{FF2B5EF4-FFF2-40B4-BE49-F238E27FC236}">
                <a16:creationId xmlns:a16="http://schemas.microsoft.com/office/drawing/2014/main" id="{023C2BAA-DC17-05E8-293C-FC2C09F23C89}"/>
              </a:ext>
            </a:extLst>
          </p:cNvPr>
          <p:cNvPicPr>
            <a:picLocks noChangeAspect="1"/>
          </p:cNvPicPr>
          <p:nvPr/>
        </p:nvPicPr>
        <p:blipFill>
          <a:blip r:embed="rId10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8625143" y="1299494"/>
            <a:ext cx="304800" cy="304800"/>
          </a:xfrm>
          <a:prstGeom prst="rect">
            <a:avLst/>
          </a:prstGeom>
        </p:spPr>
      </p:pic>
      <p:pic>
        <p:nvPicPr>
          <p:cNvPr id="109" name="Grafik 108">
            <a:extLst>
              <a:ext uri="{FF2B5EF4-FFF2-40B4-BE49-F238E27FC236}">
                <a16:creationId xmlns:a16="http://schemas.microsoft.com/office/drawing/2014/main" id="{1F895779-1A5E-1BE1-655C-F56D34C8058C}"/>
              </a:ext>
            </a:extLst>
          </p:cNvPr>
          <p:cNvPicPr>
            <a:picLocks noChangeAspect="1"/>
          </p:cNvPicPr>
          <p:nvPr/>
        </p:nvPicPr>
        <p:blipFill>
          <a:blip r:embed="rId10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9391299" y="1299494"/>
            <a:ext cx="304800" cy="304800"/>
          </a:xfrm>
          <a:prstGeom prst="rect">
            <a:avLst/>
          </a:prstGeom>
        </p:spPr>
      </p:pic>
      <p:pic>
        <p:nvPicPr>
          <p:cNvPr id="111" name="Grafik 110">
            <a:extLst>
              <a:ext uri="{FF2B5EF4-FFF2-40B4-BE49-F238E27FC236}">
                <a16:creationId xmlns:a16="http://schemas.microsoft.com/office/drawing/2014/main" id="{AEDB2CC0-7247-5E30-8F12-9F6EBD8F53AF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10157455" y="1299494"/>
            <a:ext cx="304800" cy="304800"/>
          </a:xfrm>
          <a:prstGeom prst="rect">
            <a:avLst/>
          </a:prstGeom>
        </p:spPr>
      </p:pic>
      <p:pic>
        <p:nvPicPr>
          <p:cNvPr id="113" name="Grafik 112">
            <a:extLst>
              <a:ext uri="{FF2B5EF4-FFF2-40B4-BE49-F238E27FC236}">
                <a16:creationId xmlns:a16="http://schemas.microsoft.com/office/drawing/2014/main" id="{89CF36C9-D44E-E5C3-AB24-77B93E4979A1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10923611" y="1299494"/>
            <a:ext cx="304800" cy="304800"/>
          </a:xfrm>
          <a:prstGeom prst="rect">
            <a:avLst/>
          </a:prstGeom>
        </p:spPr>
      </p:pic>
      <p:pic>
        <p:nvPicPr>
          <p:cNvPr id="115" name="Grafik 114">
            <a:extLst>
              <a:ext uri="{FF2B5EF4-FFF2-40B4-BE49-F238E27FC236}">
                <a16:creationId xmlns:a16="http://schemas.microsoft.com/office/drawing/2014/main" id="{B37C0702-AF9C-855C-6D26-7912AC6AC133}"/>
              </a:ext>
            </a:extLst>
          </p:cNvPr>
          <p:cNvPicPr>
            <a:picLocks noChangeAspect="1"/>
          </p:cNvPicPr>
          <p:nvPr/>
        </p:nvPicPr>
        <p:blipFill>
          <a:blip r:embed="rId1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11689773" y="1299494"/>
            <a:ext cx="304800" cy="304800"/>
          </a:xfrm>
          <a:prstGeom prst="rect">
            <a:avLst/>
          </a:prstGeom>
        </p:spPr>
      </p:pic>
      <p:pic>
        <p:nvPicPr>
          <p:cNvPr id="117" name="Grafik 116">
            <a:extLst>
              <a:ext uri="{FF2B5EF4-FFF2-40B4-BE49-F238E27FC236}">
                <a16:creationId xmlns:a16="http://schemas.microsoft.com/office/drawing/2014/main" id="{D78AC94E-404F-4B1C-1877-E63F44686F71}"/>
              </a:ext>
            </a:extLst>
          </p:cNvPr>
          <p:cNvPicPr>
            <a:picLocks noChangeAspect="1"/>
          </p:cNvPicPr>
          <p:nvPr/>
        </p:nvPicPr>
        <p:blipFill>
          <a:blip r:embed="rId1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963583" y="1864382"/>
            <a:ext cx="304800" cy="304800"/>
          </a:xfrm>
          <a:prstGeom prst="rect">
            <a:avLst/>
          </a:prstGeom>
        </p:spPr>
      </p:pic>
      <p:pic>
        <p:nvPicPr>
          <p:cNvPr id="119" name="Grafik 118">
            <a:extLst>
              <a:ext uri="{FF2B5EF4-FFF2-40B4-BE49-F238E27FC236}">
                <a16:creationId xmlns:a16="http://schemas.microsoft.com/office/drawing/2014/main" id="{97FCDEC1-AE00-00B0-1486-1218536C829A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1729739" y="1864382"/>
            <a:ext cx="304800" cy="304800"/>
          </a:xfrm>
          <a:prstGeom prst="rect">
            <a:avLst/>
          </a:prstGeom>
        </p:spPr>
      </p:pic>
      <p:pic>
        <p:nvPicPr>
          <p:cNvPr id="121" name="Grafik 120">
            <a:extLst>
              <a:ext uri="{FF2B5EF4-FFF2-40B4-BE49-F238E27FC236}">
                <a16:creationId xmlns:a16="http://schemas.microsoft.com/office/drawing/2014/main" id="{85989DDA-BB72-41F6-3DD4-EC4DC2A90EB6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2495895" y="1864382"/>
            <a:ext cx="304800" cy="304800"/>
          </a:xfrm>
          <a:prstGeom prst="rect">
            <a:avLst/>
          </a:prstGeom>
        </p:spPr>
      </p:pic>
      <p:pic>
        <p:nvPicPr>
          <p:cNvPr id="123" name="Grafik 122">
            <a:extLst>
              <a:ext uri="{FF2B5EF4-FFF2-40B4-BE49-F238E27FC236}">
                <a16:creationId xmlns:a16="http://schemas.microsoft.com/office/drawing/2014/main" id="{D023AEC4-593B-D47C-B053-A6B264BA59F3}"/>
              </a:ext>
            </a:extLst>
          </p:cNvPr>
          <p:cNvPicPr>
            <a:picLocks noChangeAspect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3262051" y="1864382"/>
            <a:ext cx="304800" cy="304800"/>
          </a:xfrm>
          <a:prstGeom prst="rect">
            <a:avLst/>
          </a:prstGeom>
        </p:spPr>
      </p:pic>
      <p:pic>
        <p:nvPicPr>
          <p:cNvPr id="125" name="Grafik 124">
            <a:extLst>
              <a:ext uri="{FF2B5EF4-FFF2-40B4-BE49-F238E27FC236}">
                <a16:creationId xmlns:a16="http://schemas.microsoft.com/office/drawing/2014/main" id="{5DFF1227-0D87-6CD7-4DFA-9E3208753BE0}"/>
              </a:ext>
            </a:extLst>
          </p:cNvPr>
          <p:cNvPicPr>
            <a:picLocks noChangeAspect="1"/>
          </p:cNvPicPr>
          <p:nvPr/>
        </p:nvPicPr>
        <p:blipFill>
          <a:blip r:embed="rId1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5"/>
              </a:ext>
            </a:extLst>
          </a:blip>
          <a:stretch>
            <a:fillRect/>
          </a:stretch>
        </p:blipFill>
        <p:spPr>
          <a:xfrm>
            <a:off x="4028207" y="1864382"/>
            <a:ext cx="304800" cy="304800"/>
          </a:xfrm>
          <a:prstGeom prst="rect">
            <a:avLst/>
          </a:prstGeom>
        </p:spPr>
      </p:pic>
      <p:pic>
        <p:nvPicPr>
          <p:cNvPr id="127" name="Grafik 126">
            <a:extLst>
              <a:ext uri="{FF2B5EF4-FFF2-40B4-BE49-F238E27FC236}">
                <a16:creationId xmlns:a16="http://schemas.microsoft.com/office/drawing/2014/main" id="{E9BA7117-E539-FB27-6906-09665A91ED57}"/>
              </a:ext>
            </a:extLst>
          </p:cNvPr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4794363" y="1864382"/>
            <a:ext cx="304800" cy="304800"/>
          </a:xfrm>
          <a:prstGeom prst="rect">
            <a:avLst/>
          </a:prstGeom>
        </p:spPr>
      </p:pic>
      <p:pic>
        <p:nvPicPr>
          <p:cNvPr id="129" name="Grafik 128">
            <a:extLst>
              <a:ext uri="{FF2B5EF4-FFF2-40B4-BE49-F238E27FC236}">
                <a16:creationId xmlns:a16="http://schemas.microsoft.com/office/drawing/2014/main" id="{85FF3E38-A4A6-1792-8B63-E375F97F50E4}"/>
              </a:ext>
            </a:extLst>
          </p:cNvPr>
          <p:cNvPicPr>
            <a:picLocks noChangeAspect="1"/>
          </p:cNvPicPr>
          <p:nvPr/>
        </p:nvPicPr>
        <p:blipFill>
          <a:blip r:embed="rId1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9"/>
              </a:ext>
            </a:extLst>
          </a:blip>
          <a:stretch>
            <a:fillRect/>
          </a:stretch>
        </p:blipFill>
        <p:spPr>
          <a:xfrm>
            <a:off x="5560519" y="1864382"/>
            <a:ext cx="304800" cy="304800"/>
          </a:xfrm>
          <a:prstGeom prst="rect">
            <a:avLst/>
          </a:prstGeom>
        </p:spPr>
      </p:pic>
      <p:pic>
        <p:nvPicPr>
          <p:cNvPr id="131" name="Grafik 130">
            <a:extLst>
              <a:ext uri="{FF2B5EF4-FFF2-40B4-BE49-F238E27FC236}">
                <a16:creationId xmlns:a16="http://schemas.microsoft.com/office/drawing/2014/main" id="{1B327C7B-D565-3DB5-E018-EEE91AA18110}"/>
              </a:ext>
            </a:extLst>
          </p:cNvPr>
          <p:cNvPicPr>
            <a:picLocks noChangeAspect="1"/>
          </p:cNvPicPr>
          <p:nvPr/>
        </p:nvPicPr>
        <p:blipFill>
          <a:blip r:embed="rId1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1"/>
              </a:ext>
            </a:extLst>
          </a:blip>
          <a:stretch>
            <a:fillRect/>
          </a:stretch>
        </p:blipFill>
        <p:spPr>
          <a:xfrm>
            <a:off x="6326675" y="1864382"/>
            <a:ext cx="304800" cy="304800"/>
          </a:xfrm>
          <a:prstGeom prst="rect">
            <a:avLst/>
          </a:prstGeom>
        </p:spPr>
      </p:pic>
      <p:pic>
        <p:nvPicPr>
          <p:cNvPr id="133" name="Grafik 132">
            <a:extLst>
              <a:ext uri="{FF2B5EF4-FFF2-40B4-BE49-F238E27FC236}">
                <a16:creationId xmlns:a16="http://schemas.microsoft.com/office/drawing/2014/main" id="{8EE773DA-2B8A-028B-C555-5DB6CF9185CE}"/>
              </a:ext>
            </a:extLst>
          </p:cNvPr>
          <p:cNvPicPr>
            <a:picLocks noChangeAspect="1"/>
          </p:cNvPicPr>
          <p:nvPr/>
        </p:nvPicPr>
        <p:blipFill>
          <a:blip r:embed="rId1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3"/>
              </a:ext>
            </a:extLst>
          </a:blip>
          <a:stretch>
            <a:fillRect/>
          </a:stretch>
        </p:blipFill>
        <p:spPr>
          <a:xfrm>
            <a:off x="7092831" y="1864382"/>
            <a:ext cx="304800" cy="304800"/>
          </a:xfrm>
          <a:prstGeom prst="rect">
            <a:avLst/>
          </a:prstGeom>
        </p:spPr>
      </p:pic>
      <p:pic>
        <p:nvPicPr>
          <p:cNvPr id="135" name="Grafik 134">
            <a:extLst>
              <a:ext uri="{FF2B5EF4-FFF2-40B4-BE49-F238E27FC236}">
                <a16:creationId xmlns:a16="http://schemas.microsoft.com/office/drawing/2014/main" id="{5B17A576-C99D-AC1A-D324-B0666802BF6C}"/>
              </a:ext>
            </a:extLst>
          </p:cNvPr>
          <p:cNvPicPr>
            <a:picLocks noChangeAspect="1"/>
          </p:cNvPicPr>
          <p:nvPr/>
        </p:nvPicPr>
        <p:blipFill>
          <a:blip r:embed="rId1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5"/>
              </a:ext>
            </a:extLst>
          </a:blip>
          <a:stretch>
            <a:fillRect/>
          </a:stretch>
        </p:blipFill>
        <p:spPr>
          <a:xfrm>
            <a:off x="7858987" y="1864382"/>
            <a:ext cx="304800" cy="304800"/>
          </a:xfrm>
          <a:prstGeom prst="rect">
            <a:avLst/>
          </a:prstGeom>
        </p:spPr>
      </p:pic>
      <p:pic>
        <p:nvPicPr>
          <p:cNvPr id="137" name="Grafik 136">
            <a:extLst>
              <a:ext uri="{FF2B5EF4-FFF2-40B4-BE49-F238E27FC236}">
                <a16:creationId xmlns:a16="http://schemas.microsoft.com/office/drawing/2014/main" id="{2981498D-C2E1-D560-2448-31F853FC2E5A}"/>
              </a:ext>
            </a:extLst>
          </p:cNvPr>
          <p:cNvPicPr>
            <a:picLocks noChangeAspect="1"/>
          </p:cNvPicPr>
          <p:nvPr/>
        </p:nvPicPr>
        <p:blipFill>
          <a:blip r:embed="rId1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7"/>
              </a:ext>
            </a:extLst>
          </a:blip>
          <a:stretch>
            <a:fillRect/>
          </a:stretch>
        </p:blipFill>
        <p:spPr>
          <a:xfrm>
            <a:off x="8625143" y="1864382"/>
            <a:ext cx="304800" cy="304800"/>
          </a:xfrm>
          <a:prstGeom prst="rect">
            <a:avLst/>
          </a:prstGeom>
        </p:spPr>
      </p:pic>
      <p:pic>
        <p:nvPicPr>
          <p:cNvPr id="139" name="Grafik 138">
            <a:extLst>
              <a:ext uri="{FF2B5EF4-FFF2-40B4-BE49-F238E27FC236}">
                <a16:creationId xmlns:a16="http://schemas.microsoft.com/office/drawing/2014/main" id="{79489136-F60A-7177-DAC0-0D2407AAD4A1}"/>
              </a:ext>
            </a:extLst>
          </p:cNvPr>
          <p:cNvPicPr>
            <a:picLocks noChangeAspect="1"/>
          </p:cNvPicPr>
          <p:nvPr/>
        </p:nvPicPr>
        <p:blipFill>
          <a:blip r:embed="rId1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9"/>
              </a:ext>
            </a:extLst>
          </a:blip>
          <a:stretch>
            <a:fillRect/>
          </a:stretch>
        </p:blipFill>
        <p:spPr>
          <a:xfrm>
            <a:off x="9391299" y="1864382"/>
            <a:ext cx="304800" cy="304800"/>
          </a:xfrm>
          <a:prstGeom prst="rect">
            <a:avLst/>
          </a:prstGeom>
        </p:spPr>
      </p:pic>
      <p:pic>
        <p:nvPicPr>
          <p:cNvPr id="141" name="Grafik 140">
            <a:extLst>
              <a:ext uri="{FF2B5EF4-FFF2-40B4-BE49-F238E27FC236}">
                <a16:creationId xmlns:a16="http://schemas.microsoft.com/office/drawing/2014/main" id="{A108356E-73F6-B3E8-1349-BFD5DCD11CA2}"/>
              </a:ext>
            </a:extLst>
          </p:cNvPr>
          <p:cNvPicPr>
            <a:picLocks noChangeAspect="1"/>
          </p:cNvPicPr>
          <p:nvPr/>
        </p:nvPicPr>
        <p:blipFill>
          <a:blip r:embed="rId1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1"/>
              </a:ext>
            </a:extLst>
          </a:blip>
          <a:stretch>
            <a:fillRect/>
          </a:stretch>
        </p:blipFill>
        <p:spPr>
          <a:xfrm>
            <a:off x="10157455" y="1864382"/>
            <a:ext cx="304800" cy="304800"/>
          </a:xfrm>
          <a:prstGeom prst="rect">
            <a:avLst/>
          </a:prstGeom>
        </p:spPr>
      </p:pic>
      <p:pic>
        <p:nvPicPr>
          <p:cNvPr id="143" name="Grafik 142">
            <a:extLst>
              <a:ext uri="{FF2B5EF4-FFF2-40B4-BE49-F238E27FC236}">
                <a16:creationId xmlns:a16="http://schemas.microsoft.com/office/drawing/2014/main" id="{ECB97A35-E694-6E05-563D-9C93F308917B}"/>
              </a:ext>
            </a:extLst>
          </p:cNvPr>
          <p:cNvPicPr>
            <a:picLocks noChangeAspect="1"/>
          </p:cNvPicPr>
          <p:nvPr/>
        </p:nvPicPr>
        <p:blipFill>
          <a:blip r:embed="rId1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3"/>
              </a:ext>
            </a:extLst>
          </a:blip>
          <a:stretch>
            <a:fillRect/>
          </a:stretch>
        </p:blipFill>
        <p:spPr>
          <a:xfrm>
            <a:off x="10923611" y="1864382"/>
            <a:ext cx="304800" cy="304800"/>
          </a:xfrm>
          <a:prstGeom prst="rect">
            <a:avLst/>
          </a:prstGeom>
        </p:spPr>
      </p:pic>
      <p:pic>
        <p:nvPicPr>
          <p:cNvPr id="145" name="Grafik 144">
            <a:extLst>
              <a:ext uri="{FF2B5EF4-FFF2-40B4-BE49-F238E27FC236}">
                <a16:creationId xmlns:a16="http://schemas.microsoft.com/office/drawing/2014/main" id="{B1E42DFC-FE84-BB42-984B-8F1419D5D2DD}"/>
              </a:ext>
            </a:extLst>
          </p:cNvPr>
          <p:cNvPicPr>
            <a:picLocks noChangeAspect="1"/>
          </p:cNvPicPr>
          <p:nvPr/>
        </p:nvPicPr>
        <p:blipFill>
          <a:blip r:embed="rId1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5"/>
              </a:ext>
            </a:extLst>
          </a:blip>
          <a:stretch>
            <a:fillRect/>
          </a:stretch>
        </p:blipFill>
        <p:spPr>
          <a:xfrm>
            <a:off x="11689773" y="1864382"/>
            <a:ext cx="304800" cy="304800"/>
          </a:xfrm>
          <a:prstGeom prst="rect">
            <a:avLst/>
          </a:prstGeom>
        </p:spPr>
      </p:pic>
      <p:pic>
        <p:nvPicPr>
          <p:cNvPr id="147" name="Grafik 146">
            <a:extLst>
              <a:ext uri="{FF2B5EF4-FFF2-40B4-BE49-F238E27FC236}">
                <a16:creationId xmlns:a16="http://schemas.microsoft.com/office/drawing/2014/main" id="{FFAFFE0F-B653-7608-871F-6B83502608A1}"/>
              </a:ext>
            </a:extLst>
          </p:cNvPr>
          <p:cNvPicPr>
            <a:picLocks noChangeAspect="1"/>
          </p:cNvPicPr>
          <p:nvPr/>
        </p:nvPicPr>
        <p:blipFill>
          <a:blip r:embed="rId1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7"/>
              </a:ext>
            </a:extLst>
          </a:blip>
          <a:stretch>
            <a:fillRect/>
          </a:stretch>
        </p:blipFill>
        <p:spPr>
          <a:xfrm>
            <a:off x="963583" y="2429270"/>
            <a:ext cx="304800" cy="304800"/>
          </a:xfrm>
          <a:prstGeom prst="rect">
            <a:avLst/>
          </a:prstGeom>
        </p:spPr>
      </p:pic>
      <p:pic>
        <p:nvPicPr>
          <p:cNvPr id="149" name="Grafik 148">
            <a:extLst>
              <a:ext uri="{FF2B5EF4-FFF2-40B4-BE49-F238E27FC236}">
                <a16:creationId xmlns:a16="http://schemas.microsoft.com/office/drawing/2014/main" id="{0C54E697-698B-D443-CA0B-97EAE79DB453}"/>
              </a:ext>
            </a:extLst>
          </p:cNvPr>
          <p:cNvPicPr>
            <a:picLocks noChangeAspect="1"/>
          </p:cNvPicPr>
          <p:nvPr/>
        </p:nvPicPr>
        <p:blipFill>
          <a:blip r:embed="rId1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9"/>
              </a:ext>
            </a:extLst>
          </a:blip>
          <a:stretch>
            <a:fillRect/>
          </a:stretch>
        </p:blipFill>
        <p:spPr>
          <a:xfrm>
            <a:off x="1729739" y="2429270"/>
            <a:ext cx="304800" cy="304800"/>
          </a:xfrm>
          <a:prstGeom prst="rect">
            <a:avLst/>
          </a:prstGeom>
        </p:spPr>
      </p:pic>
      <p:pic>
        <p:nvPicPr>
          <p:cNvPr id="151" name="Grafik 150">
            <a:extLst>
              <a:ext uri="{FF2B5EF4-FFF2-40B4-BE49-F238E27FC236}">
                <a16:creationId xmlns:a16="http://schemas.microsoft.com/office/drawing/2014/main" id="{8673A7F5-809C-7E21-2E73-D7B50D118A5F}"/>
              </a:ext>
            </a:extLst>
          </p:cNvPr>
          <p:cNvPicPr>
            <a:picLocks noChangeAspect="1"/>
          </p:cNvPicPr>
          <p:nvPr/>
        </p:nvPicPr>
        <p:blipFill>
          <a:blip r:embed="rId1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1"/>
              </a:ext>
            </a:extLst>
          </a:blip>
          <a:stretch>
            <a:fillRect/>
          </a:stretch>
        </p:blipFill>
        <p:spPr>
          <a:xfrm>
            <a:off x="2495895" y="2429270"/>
            <a:ext cx="304800" cy="304800"/>
          </a:xfrm>
          <a:prstGeom prst="rect">
            <a:avLst/>
          </a:prstGeom>
        </p:spPr>
      </p:pic>
      <p:pic>
        <p:nvPicPr>
          <p:cNvPr id="153" name="Grafik 152">
            <a:extLst>
              <a:ext uri="{FF2B5EF4-FFF2-40B4-BE49-F238E27FC236}">
                <a16:creationId xmlns:a16="http://schemas.microsoft.com/office/drawing/2014/main" id="{7B8BCA8B-D4AA-7E47-B08D-601577803520}"/>
              </a:ext>
            </a:extLst>
          </p:cNvPr>
          <p:cNvPicPr>
            <a:picLocks noChangeAspect="1"/>
          </p:cNvPicPr>
          <p:nvPr/>
        </p:nvPicPr>
        <p:blipFill>
          <a:blip r:embed="rId1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3"/>
              </a:ext>
            </a:extLst>
          </a:blip>
          <a:stretch>
            <a:fillRect/>
          </a:stretch>
        </p:blipFill>
        <p:spPr>
          <a:xfrm>
            <a:off x="3262051" y="2429270"/>
            <a:ext cx="304800" cy="304800"/>
          </a:xfrm>
          <a:prstGeom prst="rect">
            <a:avLst/>
          </a:prstGeom>
        </p:spPr>
      </p:pic>
      <p:pic>
        <p:nvPicPr>
          <p:cNvPr id="155" name="Grafik 154">
            <a:extLst>
              <a:ext uri="{FF2B5EF4-FFF2-40B4-BE49-F238E27FC236}">
                <a16:creationId xmlns:a16="http://schemas.microsoft.com/office/drawing/2014/main" id="{356D3A63-24C5-0BAF-5FEB-4E7B0CD35C59}"/>
              </a:ext>
            </a:extLst>
          </p:cNvPr>
          <p:cNvPicPr>
            <a:picLocks noChangeAspect="1"/>
          </p:cNvPicPr>
          <p:nvPr/>
        </p:nvPicPr>
        <p:blipFill>
          <a:blip r:embed="rId1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5"/>
              </a:ext>
            </a:extLst>
          </a:blip>
          <a:stretch>
            <a:fillRect/>
          </a:stretch>
        </p:blipFill>
        <p:spPr>
          <a:xfrm>
            <a:off x="4028207" y="2429270"/>
            <a:ext cx="304800" cy="304800"/>
          </a:xfrm>
          <a:prstGeom prst="rect">
            <a:avLst/>
          </a:prstGeom>
        </p:spPr>
      </p:pic>
      <p:pic>
        <p:nvPicPr>
          <p:cNvPr id="157" name="Grafik 156">
            <a:extLst>
              <a:ext uri="{FF2B5EF4-FFF2-40B4-BE49-F238E27FC236}">
                <a16:creationId xmlns:a16="http://schemas.microsoft.com/office/drawing/2014/main" id="{68084388-EA1D-AD47-5B76-2C2A30CBDC52}"/>
              </a:ext>
            </a:extLst>
          </p:cNvPr>
          <p:cNvPicPr>
            <a:picLocks noChangeAspect="1"/>
          </p:cNvPicPr>
          <p:nvPr/>
        </p:nvPicPr>
        <p:blipFill>
          <a:blip r:embed="rId1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7"/>
              </a:ext>
            </a:extLst>
          </a:blip>
          <a:stretch>
            <a:fillRect/>
          </a:stretch>
        </p:blipFill>
        <p:spPr>
          <a:xfrm>
            <a:off x="4794363" y="2429270"/>
            <a:ext cx="304800" cy="304800"/>
          </a:xfrm>
          <a:prstGeom prst="rect">
            <a:avLst/>
          </a:prstGeom>
        </p:spPr>
      </p:pic>
      <p:pic>
        <p:nvPicPr>
          <p:cNvPr id="159" name="Grafik 158">
            <a:extLst>
              <a:ext uri="{FF2B5EF4-FFF2-40B4-BE49-F238E27FC236}">
                <a16:creationId xmlns:a16="http://schemas.microsoft.com/office/drawing/2014/main" id="{15620798-96CE-B89B-78A9-CECEB828736D}"/>
              </a:ext>
            </a:extLst>
          </p:cNvPr>
          <p:cNvPicPr>
            <a:picLocks noChangeAspect="1"/>
          </p:cNvPicPr>
          <p:nvPr/>
        </p:nvPicPr>
        <p:blipFill>
          <a:blip r:embed="rId1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9"/>
              </a:ext>
            </a:extLst>
          </a:blip>
          <a:stretch>
            <a:fillRect/>
          </a:stretch>
        </p:blipFill>
        <p:spPr>
          <a:xfrm>
            <a:off x="5560519" y="2429270"/>
            <a:ext cx="304800" cy="304800"/>
          </a:xfrm>
          <a:prstGeom prst="rect">
            <a:avLst/>
          </a:prstGeom>
        </p:spPr>
      </p:pic>
      <p:pic>
        <p:nvPicPr>
          <p:cNvPr id="161" name="Grafik 160">
            <a:extLst>
              <a:ext uri="{FF2B5EF4-FFF2-40B4-BE49-F238E27FC236}">
                <a16:creationId xmlns:a16="http://schemas.microsoft.com/office/drawing/2014/main" id="{E6D9FDD9-A99B-5B6A-9167-90B44481ED06}"/>
              </a:ext>
            </a:extLst>
          </p:cNvPr>
          <p:cNvPicPr>
            <a:picLocks noChangeAspect="1"/>
          </p:cNvPicPr>
          <p:nvPr/>
        </p:nvPicPr>
        <p:blipFill>
          <a:blip r:embed="rId1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1"/>
              </a:ext>
            </a:extLst>
          </a:blip>
          <a:stretch>
            <a:fillRect/>
          </a:stretch>
        </p:blipFill>
        <p:spPr>
          <a:xfrm>
            <a:off x="6326675" y="2429270"/>
            <a:ext cx="304800" cy="304800"/>
          </a:xfrm>
          <a:prstGeom prst="rect">
            <a:avLst/>
          </a:prstGeom>
        </p:spPr>
      </p:pic>
      <p:pic>
        <p:nvPicPr>
          <p:cNvPr id="163" name="Grafik 162">
            <a:extLst>
              <a:ext uri="{FF2B5EF4-FFF2-40B4-BE49-F238E27FC236}">
                <a16:creationId xmlns:a16="http://schemas.microsoft.com/office/drawing/2014/main" id="{93802CCD-29E4-1767-A304-21572BDFEA57}"/>
              </a:ext>
            </a:extLst>
          </p:cNvPr>
          <p:cNvPicPr>
            <a:picLocks noChangeAspect="1"/>
          </p:cNvPicPr>
          <p:nvPr/>
        </p:nvPicPr>
        <p:blipFill>
          <a:blip r:embed="rId1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3"/>
              </a:ext>
            </a:extLst>
          </a:blip>
          <a:stretch>
            <a:fillRect/>
          </a:stretch>
        </p:blipFill>
        <p:spPr>
          <a:xfrm>
            <a:off x="7092831" y="2429270"/>
            <a:ext cx="304800" cy="304800"/>
          </a:xfrm>
          <a:prstGeom prst="rect">
            <a:avLst/>
          </a:prstGeom>
        </p:spPr>
      </p:pic>
      <p:pic>
        <p:nvPicPr>
          <p:cNvPr id="165" name="Grafik 164">
            <a:extLst>
              <a:ext uri="{FF2B5EF4-FFF2-40B4-BE49-F238E27FC236}">
                <a16:creationId xmlns:a16="http://schemas.microsoft.com/office/drawing/2014/main" id="{55FB3766-38C1-373A-83D6-C69967441436}"/>
              </a:ext>
            </a:extLst>
          </p:cNvPr>
          <p:cNvPicPr>
            <a:picLocks noChangeAspect="1"/>
          </p:cNvPicPr>
          <p:nvPr/>
        </p:nvPicPr>
        <p:blipFill>
          <a:blip r:embed="rId1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5"/>
              </a:ext>
            </a:extLst>
          </a:blip>
          <a:stretch>
            <a:fillRect/>
          </a:stretch>
        </p:blipFill>
        <p:spPr>
          <a:xfrm>
            <a:off x="7858987" y="2429270"/>
            <a:ext cx="304800" cy="304800"/>
          </a:xfrm>
          <a:prstGeom prst="rect">
            <a:avLst/>
          </a:prstGeom>
        </p:spPr>
      </p:pic>
      <p:pic>
        <p:nvPicPr>
          <p:cNvPr id="167" name="Grafik 166">
            <a:extLst>
              <a:ext uri="{FF2B5EF4-FFF2-40B4-BE49-F238E27FC236}">
                <a16:creationId xmlns:a16="http://schemas.microsoft.com/office/drawing/2014/main" id="{3C8916B1-5E71-D10D-920D-87A3C3D82051}"/>
              </a:ext>
            </a:extLst>
          </p:cNvPr>
          <p:cNvPicPr>
            <a:picLocks noChangeAspect="1"/>
          </p:cNvPicPr>
          <p:nvPr/>
        </p:nvPicPr>
        <p:blipFill>
          <a:blip r:embed="rId1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7"/>
              </a:ext>
            </a:extLst>
          </a:blip>
          <a:stretch>
            <a:fillRect/>
          </a:stretch>
        </p:blipFill>
        <p:spPr>
          <a:xfrm>
            <a:off x="8625143" y="2429270"/>
            <a:ext cx="304800" cy="304800"/>
          </a:xfrm>
          <a:prstGeom prst="rect">
            <a:avLst/>
          </a:prstGeom>
        </p:spPr>
      </p:pic>
      <p:pic>
        <p:nvPicPr>
          <p:cNvPr id="169" name="Grafik 168">
            <a:extLst>
              <a:ext uri="{FF2B5EF4-FFF2-40B4-BE49-F238E27FC236}">
                <a16:creationId xmlns:a16="http://schemas.microsoft.com/office/drawing/2014/main" id="{8E914E38-3D0E-7689-FDC0-25EEE0B2D651}"/>
              </a:ext>
            </a:extLst>
          </p:cNvPr>
          <p:cNvPicPr>
            <a:picLocks noChangeAspect="1"/>
          </p:cNvPicPr>
          <p:nvPr/>
        </p:nvPicPr>
        <p:blipFill>
          <a:blip r:embed="rId1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9"/>
              </a:ext>
            </a:extLst>
          </a:blip>
          <a:stretch>
            <a:fillRect/>
          </a:stretch>
        </p:blipFill>
        <p:spPr>
          <a:xfrm>
            <a:off x="9391299" y="2429270"/>
            <a:ext cx="304800" cy="304800"/>
          </a:xfrm>
          <a:prstGeom prst="rect">
            <a:avLst/>
          </a:prstGeom>
        </p:spPr>
      </p:pic>
      <p:pic>
        <p:nvPicPr>
          <p:cNvPr id="171" name="Grafik 170">
            <a:extLst>
              <a:ext uri="{FF2B5EF4-FFF2-40B4-BE49-F238E27FC236}">
                <a16:creationId xmlns:a16="http://schemas.microsoft.com/office/drawing/2014/main" id="{ED59233E-EABF-1602-5368-EE4F4F643AEB}"/>
              </a:ext>
            </a:extLst>
          </p:cNvPr>
          <p:cNvPicPr>
            <a:picLocks noChangeAspect="1"/>
          </p:cNvPicPr>
          <p:nvPr/>
        </p:nvPicPr>
        <p:blipFill>
          <a:blip r:embed="rId1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1"/>
              </a:ext>
            </a:extLst>
          </a:blip>
          <a:stretch>
            <a:fillRect/>
          </a:stretch>
        </p:blipFill>
        <p:spPr>
          <a:xfrm>
            <a:off x="10157455" y="2429270"/>
            <a:ext cx="304800" cy="304800"/>
          </a:xfrm>
          <a:prstGeom prst="rect">
            <a:avLst/>
          </a:prstGeom>
        </p:spPr>
      </p:pic>
      <p:pic>
        <p:nvPicPr>
          <p:cNvPr id="173" name="Grafik 172">
            <a:extLst>
              <a:ext uri="{FF2B5EF4-FFF2-40B4-BE49-F238E27FC236}">
                <a16:creationId xmlns:a16="http://schemas.microsoft.com/office/drawing/2014/main" id="{2051F6A6-BF30-9456-EFAF-7614F2D7EDFA}"/>
              </a:ext>
            </a:extLst>
          </p:cNvPr>
          <p:cNvPicPr>
            <a:picLocks noChangeAspect="1"/>
          </p:cNvPicPr>
          <p:nvPr/>
        </p:nvPicPr>
        <p:blipFill>
          <a:blip r:embed="rId1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3"/>
              </a:ext>
            </a:extLst>
          </a:blip>
          <a:stretch>
            <a:fillRect/>
          </a:stretch>
        </p:blipFill>
        <p:spPr>
          <a:xfrm>
            <a:off x="10923611" y="2429270"/>
            <a:ext cx="304800" cy="304800"/>
          </a:xfrm>
          <a:prstGeom prst="rect">
            <a:avLst/>
          </a:prstGeom>
        </p:spPr>
      </p:pic>
      <p:pic>
        <p:nvPicPr>
          <p:cNvPr id="175" name="Grafik 174">
            <a:extLst>
              <a:ext uri="{FF2B5EF4-FFF2-40B4-BE49-F238E27FC236}">
                <a16:creationId xmlns:a16="http://schemas.microsoft.com/office/drawing/2014/main" id="{E10C9D04-6133-A61E-B451-63EE5B86F734}"/>
              </a:ext>
            </a:extLst>
          </p:cNvPr>
          <p:cNvPicPr>
            <a:picLocks noChangeAspect="1"/>
          </p:cNvPicPr>
          <p:nvPr/>
        </p:nvPicPr>
        <p:blipFill>
          <a:blip r:embed="rId1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5"/>
              </a:ext>
            </a:extLst>
          </a:blip>
          <a:stretch>
            <a:fillRect/>
          </a:stretch>
        </p:blipFill>
        <p:spPr>
          <a:xfrm>
            <a:off x="11689773" y="2429270"/>
            <a:ext cx="304800" cy="304800"/>
          </a:xfrm>
          <a:prstGeom prst="rect">
            <a:avLst/>
          </a:prstGeom>
        </p:spPr>
      </p:pic>
      <p:pic>
        <p:nvPicPr>
          <p:cNvPr id="177" name="Grafik 176">
            <a:extLst>
              <a:ext uri="{FF2B5EF4-FFF2-40B4-BE49-F238E27FC236}">
                <a16:creationId xmlns:a16="http://schemas.microsoft.com/office/drawing/2014/main" id="{ACBFB840-AC92-4FC6-6694-F3F0CAA1E9CA}"/>
              </a:ext>
            </a:extLst>
          </p:cNvPr>
          <p:cNvPicPr>
            <a:picLocks noChangeAspect="1"/>
          </p:cNvPicPr>
          <p:nvPr/>
        </p:nvPicPr>
        <p:blipFill>
          <a:blip r:embed="rId1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7"/>
              </a:ext>
            </a:extLst>
          </a:blip>
          <a:stretch>
            <a:fillRect/>
          </a:stretch>
        </p:blipFill>
        <p:spPr>
          <a:xfrm>
            <a:off x="963583" y="2994158"/>
            <a:ext cx="304800" cy="304800"/>
          </a:xfrm>
          <a:prstGeom prst="rect">
            <a:avLst/>
          </a:prstGeom>
        </p:spPr>
      </p:pic>
      <p:pic>
        <p:nvPicPr>
          <p:cNvPr id="179" name="Grafik 178">
            <a:extLst>
              <a:ext uri="{FF2B5EF4-FFF2-40B4-BE49-F238E27FC236}">
                <a16:creationId xmlns:a16="http://schemas.microsoft.com/office/drawing/2014/main" id="{AD94FDD7-A887-813D-7B4B-D3192C244278}"/>
              </a:ext>
            </a:extLst>
          </p:cNvPr>
          <p:cNvPicPr>
            <a:picLocks noChangeAspect="1"/>
          </p:cNvPicPr>
          <p:nvPr/>
        </p:nvPicPr>
        <p:blipFill>
          <a:blip r:embed="rId1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9"/>
              </a:ext>
            </a:extLst>
          </a:blip>
          <a:stretch>
            <a:fillRect/>
          </a:stretch>
        </p:blipFill>
        <p:spPr>
          <a:xfrm>
            <a:off x="1729739" y="2994158"/>
            <a:ext cx="304800" cy="304800"/>
          </a:xfrm>
          <a:prstGeom prst="rect">
            <a:avLst/>
          </a:prstGeom>
        </p:spPr>
      </p:pic>
      <p:pic>
        <p:nvPicPr>
          <p:cNvPr id="181" name="Grafik 180">
            <a:extLst>
              <a:ext uri="{FF2B5EF4-FFF2-40B4-BE49-F238E27FC236}">
                <a16:creationId xmlns:a16="http://schemas.microsoft.com/office/drawing/2014/main" id="{64AA89FF-0810-3F5A-E4E2-CD9D28BC48C7}"/>
              </a:ext>
            </a:extLst>
          </p:cNvPr>
          <p:cNvPicPr>
            <a:picLocks noChangeAspect="1"/>
          </p:cNvPicPr>
          <p:nvPr/>
        </p:nvPicPr>
        <p:blipFill>
          <a:blip r:embed="rId1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1"/>
              </a:ext>
            </a:extLst>
          </a:blip>
          <a:stretch>
            <a:fillRect/>
          </a:stretch>
        </p:blipFill>
        <p:spPr>
          <a:xfrm>
            <a:off x="2495895" y="2994158"/>
            <a:ext cx="304800" cy="304800"/>
          </a:xfrm>
          <a:prstGeom prst="rect">
            <a:avLst/>
          </a:prstGeom>
        </p:spPr>
      </p:pic>
      <p:pic>
        <p:nvPicPr>
          <p:cNvPr id="183" name="Grafik 182">
            <a:extLst>
              <a:ext uri="{FF2B5EF4-FFF2-40B4-BE49-F238E27FC236}">
                <a16:creationId xmlns:a16="http://schemas.microsoft.com/office/drawing/2014/main" id="{77E70C75-720B-4592-B88D-74DFA54093E8}"/>
              </a:ext>
            </a:extLst>
          </p:cNvPr>
          <p:cNvPicPr>
            <a:picLocks noChangeAspect="1"/>
          </p:cNvPicPr>
          <p:nvPr/>
        </p:nvPicPr>
        <p:blipFill>
          <a:blip r:embed="rId1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3"/>
              </a:ext>
            </a:extLst>
          </a:blip>
          <a:stretch>
            <a:fillRect/>
          </a:stretch>
        </p:blipFill>
        <p:spPr>
          <a:xfrm>
            <a:off x="3262051" y="2994158"/>
            <a:ext cx="304800" cy="304800"/>
          </a:xfrm>
          <a:prstGeom prst="rect">
            <a:avLst/>
          </a:prstGeom>
        </p:spPr>
      </p:pic>
      <p:pic>
        <p:nvPicPr>
          <p:cNvPr id="185" name="Grafik 184">
            <a:extLst>
              <a:ext uri="{FF2B5EF4-FFF2-40B4-BE49-F238E27FC236}">
                <a16:creationId xmlns:a16="http://schemas.microsoft.com/office/drawing/2014/main" id="{84FF5BFF-4AF4-2CC0-EEF7-37568EFD24AB}"/>
              </a:ext>
            </a:extLst>
          </p:cNvPr>
          <p:cNvPicPr>
            <a:picLocks noChangeAspect="1"/>
          </p:cNvPicPr>
          <p:nvPr/>
        </p:nvPicPr>
        <p:blipFill>
          <a:blip r:embed="rId1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5"/>
              </a:ext>
            </a:extLst>
          </a:blip>
          <a:stretch>
            <a:fillRect/>
          </a:stretch>
        </p:blipFill>
        <p:spPr>
          <a:xfrm>
            <a:off x="4028207" y="2994158"/>
            <a:ext cx="304800" cy="304800"/>
          </a:xfrm>
          <a:prstGeom prst="rect">
            <a:avLst/>
          </a:prstGeom>
        </p:spPr>
      </p:pic>
      <p:pic>
        <p:nvPicPr>
          <p:cNvPr id="187" name="Grafik 186">
            <a:extLst>
              <a:ext uri="{FF2B5EF4-FFF2-40B4-BE49-F238E27FC236}">
                <a16:creationId xmlns:a16="http://schemas.microsoft.com/office/drawing/2014/main" id="{44EC0054-96ED-DA3B-6DD5-A6935A3CFA70}"/>
              </a:ext>
            </a:extLst>
          </p:cNvPr>
          <p:cNvPicPr>
            <a:picLocks noChangeAspect="1"/>
          </p:cNvPicPr>
          <p:nvPr/>
        </p:nvPicPr>
        <p:blipFill>
          <a:blip r:embed="rId1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7"/>
              </a:ext>
            </a:extLst>
          </a:blip>
          <a:stretch>
            <a:fillRect/>
          </a:stretch>
        </p:blipFill>
        <p:spPr>
          <a:xfrm>
            <a:off x="4794363" y="2994158"/>
            <a:ext cx="304800" cy="304800"/>
          </a:xfrm>
          <a:prstGeom prst="rect">
            <a:avLst/>
          </a:prstGeom>
        </p:spPr>
      </p:pic>
      <p:pic>
        <p:nvPicPr>
          <p:cNvPr id="189" name="Grafik 188">
            <a:extLst>
              <a:ext uri="{FF2B5EF4-FFF2-40B4-BE49-F238E27FC236}">
                <a16:creationId xmlns:a16="http://schemas.microsoft.com/office/drawing/2014/main" id="{48C3DE13-CAD2-300B-C409-90402612B26C}"/>
              </a:ext>
            </a:extLst>
          </p:cNvPr>
          <p:cNvPicPr>
            <a:picLocks noChangeAspect="1"/>
          </p:cNvPicPr>
          <p:nvPr/>
        </p:nvPicPr>
        <p:blipFill>
          <a:blip r:embed="rId1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9"/>
              </a:ext>
            </a:extLst>
          </a:blip>
          <a:stretch>
            <a:fillRect/>
          </a:stretch>
        </p:blipFill>
        <p:spPr>
          <a:xfrm>
            <a:off x="5560519" y="2994158"/>
            <a:ext cx="304800" cy="304800"/>
          </a:xfrm>
          <a:prstGeom prst="rect">
            <a:avLst/>
          </a:prstGeom>
        </p:spPr>
      </p:pic>
      <p:pic>
        <p:nvPicPr>
          <p:cNvPr id="191" name="Grafik 190">
            <a:extLst>
              <a:ext uri="{FF2B5EF4-FFF2-40B4-BE49-F238E27FC236}">
                <a16:creationId xmlns:a16="http://schemas.microsoft.com/office/drawing/2014/main" id="{1B4FF083-5706-2AA3-B80D-3935606B96B6}"/>
              </a:ext>
            </a:extLst>
          </p:cNvPr>
          <p:cNvPicPr>
            <a:picLocks noChangeAspect="1"/>
          </p:cNvPicPr>
          <p:nvPr/>
        </p:nvPicPr>
        <p:blipFill>
          <a:blip r:embed="rId1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1"/>
              </a:ext>
            </a:extLst>
          </a:blip>
          <a:stretch>
            <a:fillRect/>
          </a:stretch>
        </p:blipFill>
        <p:spPr>
          <a:xfrm>
            <a:off x="6326675" y="2994158"/>
            <a:ext cx="304800" cy="304800"/>
          </a:xfrm>
          <a:prstGeom prst="rect">
            <a:avLst/>
          </a:prstGeom>
        </p:spPr>
      </p:pic>
      <p:pic>
        <p:nvPicPr>
          <p:cNvPr id="193" name="Grafik 192">
            <a:extLst>
              <a:ext uri="{FF2B5EF4-FFF2-40B4-BE49-F238E27FC236}">
                <a16:creationId xmlns:a16="http://schemas.microsoft.com/office/drawing/2014/main" id="{4699EEFD-776F-D28F-BB23-1DBE45F8D48E}"/>
              </a:ext>
            </a:extLst>
          </p:cNvPr>
          <p:cNvPicPr>
            <a:picLocks noChangeAspect="1"/>
          </p:cNvPicPr>
          <p:nvPr/>
        </p:nvPicPr>
        <p:blipFill>
          <a:blip r:embed="rId1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3"/>
              </a:ext>
            </a:extLst>
          </a:blip>
          <a:stretch>
            <a:fillRect/>
          </a:stretch>
        </p:blipFill>
        <p:spPr>
          <a:xfrm>
            <a:off x="7092831" y="2994158"/>
            <a:ext cx="304800" cy="304800"/>
          </a:xfrm>
          <a:prstGeom prst="rect">
            <a:avLst/>
          </a:prstGeom>
        </p:spPr>
      </p:pic>
      <p:pic>
        <p:nvPicPr>
          <p:cNvPr id="195" name="Grafik 194">
            <a:extLst>
              <a:ext uri="{FF2B5EF4-FFF2-40B4-BE49-F238E27FC236}">
                <a16:creationId xmlns:a16="http://schemas.microsoft.com/office/drawing/2014/main" id="{5782B7B7-ABE0-BC6D-AA01-316463385614}"/>
              </a:ext>
            </a:extLst>
          </p:cNvPr>
          <p:cNvPicPr>
            <a:picLocks noChangeAspect="1"/>
          </p:cNvPicPr>
          <p:nvPr/>
        </p:nvPicPr>
        <p:blipFill>
          <a:blip r:embed="rId1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5"/>
              </a:ext>
            </a:extLst>
          </a:blip>
          <a:stretch>
            <a:fillRect/>
          </a:stretch>
        </p:blipFill>
        <p:spPr>
          <a:xfrm>
            <a:off x="7858987" y="2994158"/>
            <a:ext cx="304800" cy="304800"/>
          </a:xfrm>
          <a:prstGeom prst="rect">
            <a:avLst/>
          </a:prstGeom>
        </p:spPr>
      </p:pic>
      <p:pic>
        <p:nvPicPr>
          <p:cNvPr id="197" name="Grafik 196">
            <a:extLst>
              <a:ext uri="{FF2B5EF4-FFF2-40B4-BE49-F238E27FC236}">
                <a16:creationId xmlns:a16="http://schemas.microsoft.com/office/drawing/2014/main" id="{D5CD7F01-6B81-0570-5F96-3BFE4505074E}"/>
              </a:ext>
            </a:extLst>
          </p:cNvPr>
          <p:cNvPicPr>
            <a:picLocks noChangeAspect="1"/>
          </p:cNvPicPr>
          <p:nvPr/>
        </p:nvPicPr>
        <p:blipFill>
          <a:blip r:embed="rId1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7"/>
              </a:ext>
            </a:extLst>
          </a:blip>
          <a:stretch>
            <a:fillRect/>
          </a:stretch>
        </p:blipFill>
        <p:spPr>
          <a:xfrm>
            <a:off x="8625143" y="2994158"/>
            <a:ext cx="304800" cy="304800"/>
          </a:xfrm>
          <a:prstGeom prst="rect">
            <a:avLst/>
          </a:prstGeom>
        </p:spPr>
      </p:pic>
      <p:pic>
        <p:nvPicPr>
          <p:cNvPr id="199" name="Grafik 198">
            <a:extLst>
              <a:ext uri="{FF2B5EF4-FFF2-40B4-BE49-F238E27FC236}">
                <a16:creationId xmlns:a16="http://schemas.microsoft.com/office/drawing/2014/main" id="{0CE126C0-C4D5-FE23-4845-FB226FEEBAA8}"/>
              </a:ext>
            </a:extLst>
          </p:cNvPr>
          <p:cNvPicPr>
            <a:picLocks noChangeAspect="1"/>
          </p:cNvPicPr>
          <p:nvPr/>
        </p:nvPicPr>
        <p:blipFill>
          <a:blip r:embed="rId1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9"/>
              </a:ext>
            </a:extLst>
          </a:blip>
          <a:stretch>
            <a:fillRect/>
          </a:stretch>
        </p:blipFill>
        <p:spPr>
          <a:xfrm>
            <a:off x="9391299" y="2994158"/>
            <a:ext cx="304800" cy="304800"/>
          </a:xfrm>
          <a:prstGeom prst="rect">
            <a:avLst/>
          </a:prstGeom>
        </p:spPr>
      </p:pic>
      <p:pic>
        <p:nvPicPr>
          <p:cNvPr id="201" name="Grafik 200">
            <a:extLst>
              <a:ext uri="{FF2B5EF4-FFF2-40B4-BE49-F238E27FC236}">
                <a16:creationId xmlns:a16="http://schemas.microsoft.com/office/drawing/2014/main" id="{8B4F15C2-FF37-0165-C4E4-CBC219857D3F}"/>
              </a:ext>
            </a:extLst>
          </p:cNvPr>
          <p:cNvPicPr>
            <a:picLocks noChangeAspect="1"/>
          </p:cNvPicPr>
          <p:nvPr/>
        </p:nvPicPr>
        <p:blipFill>
          <a:blip r:embed="rId2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1"/>
              </a:ext>
            </a:extLst>
          </a:blip>
          <a:stretch>
            <a:fillRect/>
          </a:stretch>
        </p:blipFill>
        <p:spPr>
          <a:xfrm>
            <a:off x="10157455" y="2994158"/>
            <a:ext cx="304800" cy="304800"/>
          </a:xfrm>
          <a:prstGeom prst="rect">
            <a:avLst/>
          </a:prstGeom>
        </p:spPr>
      </p:pic>
      <p:pic>
        <p:nvPicPr>
          <p:cNvPr id="203" name="Grafik 202">
            <a:extLst>
              <a:ext uri="{FF2B5EF4-FFF2-40B4-BE49-F238E27FC236}">
                <a16:creationId xmlns:a16="http://schemas.microsoft.com/office/drawing/2014/main" id="{5E73CAC1-A00E-36BB-4D71-1351D703BCC8}"/>
              </a:ext>
            </a:extLst>
          </p:cNvPr>
          <p:cNvPicPr>
            <a:picLocks noChangeAspect="1"/>
          </p:cNvPicPr>
          <p:nvPr/>
        </p:nvPicPr>
        <p:blipFill>
          <a:blip r:embed="rId2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3"/>
              </a:ext>
            </a:extLst>
          </a:blip>
          <a:stretch>
            <a:fillRect/>
          </a:stretch>
        </p:blipFill>
        <p:spPr>
          <a:xfrm>
            <a:off x="10923611" y="2994158"/>
            <a:ext cx="304800" cy="304800"/>
          </a:xfrm>
          <a:prstGeom prst="rect">
            <a:avLst/>
          </a:prstGeom>
        </p:spPr>
      </p:pic>
      <p:pic>
        <p:nvPicPr>
          <p:cNvPr id="205" name="Grafik 204">
            <a:extLst>
              <a:ext uri="{FF2B5EF4-FFF2-40B4-BE49-F238E27FC236}">
                <a16:creationId xmlns:a16="http://schemas.microsoft.com/office/drawing/2014/main" id="{A0D2E3E1-BE90-F6DF-0DBA-7B664EFC1587}"/>
              </a:ext>
            </a:extLst>
          </p:cNvPr>
          <p:cNvPicPr>
            <a:picLocks noChangeAspect="1"/>
          </p:cNvPicPr>
          <p:nvPr/>
        </p:nvPicPr>
        <p:blipFill>
          <a:blip r:embed="rId20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5"/>
              </a:ext>
            </a:extLst>
          </a:blip>
          <a:stretch>
            <a:fillRect/>
          </a:stretch>
        </p:blipFill>
        <p:spPr>
          <a:xfrm>
            <a:off x="11689773" y="2994158"/>
            <a:ext cx="304800" cy="304800"/>
          </a:xfrm>
          <a:prstGeom prst="rect">
            <a:avLst/>
          </a:prstGeom>
        </p:spPr>
      </p:pic>
      <p:pic>
        <p:nvPicPr>
          <p:cNvPr id="207" name="Grafik 206">
            <a:extLst>
              <a:ext uri="{FF2B5EF4-FFF2-40B4-BE49-F238E27FC236}">
                <a16:creationId xmlns:a16="http://schemas.microsoft.com/office/drawing/2014/main" id="{3F6A756D-835B-285A-ACD0-656EB5B59E39}"/>
              </a:ext>
            </a:extLst>
          </p:cNvPr>
          <p:cNvPicPr>
            <a:picLocks noChangeAspect="1"/>
          </p:cNvPicPr>
          <p:nvPr/>
        </p:nvPicPr>
        <p:blipFill>
          <a:blip r:embed="rId20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7"/>
              </a:ext>
            </a:extLst>
          </a:blip>
          <a:stretch>
            <a:fillRect/>
          </a:stretch>
        </p:blipFill>
        <p:spPr>
          <a:xfrm>
            <a:off x="963583" y="3559046"/>
            <a:ext cx="304800" cy="304800"/>
          </a:xfrm>
          <a:prstGeom prst="rect">
            <a:avLst/>
          </a:prstGeom>
        </p:spPr>
      </p:pic>
      <p:pic>
        <p:nvPicPr>
          <p:cNvPr id="209" name="Grafik 208">
            <a:extLst>
              <a:ext uri="{FF2B5EF4-FFF2-40B4-BE49-F238E27FC236}">
                <a16:creationId xmlns:a16="http://schemas.microsoft.com/office/drawing/2014/main" id="{0CA6F6F7-8BB5-C41E-3159-0BA3220EDF84}"/>
              </a:ext>
            </a:extLst>
          </p:cNvPr>
          <p:cNvPicPr>
            <a:picLocks noChangeAspect="1"/>
          </p:cNvPicPr>
          <p:nvPr/>
        </p:nvPicPr>
        <p:blipFill>
          <a:blip r:embed="rId20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9"/>
              </a:ext>
            </a:extLst>
          </a:blip>
          <a:stretch>
            <a:fillRect/>
          </a:stretch>
        </p:blipFill>
        <p:spPr>
          <a:xfrm>
            <a:off x="1729739" y="3559046"/>
            <a:ext cx="304800" cy="304800"/>
          </a:xfrm>
          <a:prstGeom prst="rect">
            <a:avLst/>
          </a:prstGeom>
        </p:spPr>
      </p:pic>
      <p:pic>
        <p:nvPicPr>
          <p:cNvPr id="211" name="Grafik 210">
            <a:extLst>
              <a:ext uri="{FF2B5EF4-FFF2-40B4-BE49-F238E27FC236}">
                <a16:creationId xmlns:a16="http://schemas.microsoft.com/office/drawing/2014/main" id="{D7920C75-E71F-A144-5FDE-01C8F3B6A84F}"/>
              </a:ext>
            </a:extLst>
          </p:cNvPr>
          <p:cNvPicPr>
            <a:picLocks noChangeAspect="1"/>
          </p:cNvPicPr>
          <p:nvPr/>
        </p:nvPicPr>
        <p:blipFill>
          <a:blip r:embed="rId2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1"/>
              </a:ext>
            </a:extLst>
          </a:blip>
          <a:stretch>
            <a:fillRect/>
          </a:stretch>
        </p:blipFill>
        <p:spPr>
          <a:xfrm>
            <a:off x="2495895" y="3559046"/>
            <a:ext cx="304800" cy="304800"/>
          </a:xfrm>
          <a:prstGeom prst="rect">
            <a:avLst/>
          </a:prstGeom>
        </p:spPr>
      </p:pic>
      <p:pic>
        <p:nvPicPr>
          <p:cNvPr id="213" name="Grafik 212">
            <a:extLst>
              <a:ext uri="{FF2B5EF4-FFF2-40B4-BE49-F238E27FC236}">
                <a16:creationId xmlns:a16="http://schemas.microsoft.com/office/drawing/2014/main" id="{99B6270A-B011-5659-7F1E-DEFCC71BAE24}"/>
              </a:ext>
            </a:extLst>
          </p:cNvPr>
          <p:cNvPicPr>
            <a:picLocks noChangeAspect="1"/>
          </p:cNvPicPr>
          <p:nvPr/>
        </p:nvPicPr>
        <p:blipFill>
          <a:blip r:embed="rId2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3"/>
              </a:ext>
            </a:extLst>
          </a:blip>
          <a:stretch>
            <a:fillRect/>
          </a:stretch>
        </p:blipFill>
        <p:spPr>
          <a:xfrm>
            <a:off x="3262051" y="3559046"/>
            <a:ext cx="304800" cy="304800"/>
          </a:xfrm>
          <a:prstGeom prst="rect">
            <a:avLst/>
          </a:prstGeom>
        </p:spPr>
      </p:pic>
      <p:pic>
        <p:nvPicPr>
          <p:cNvPr id="215" name="Grafik 214">
            <a:extLst>
              <a:ext uri="{FF2B5EF4-FFF2-40B4-BE49-F238E27FC236}">
                <a16:creationId xmlns:a16="http://schemas.microsoft.com/office/drawing/2014/main" id="{69D86469-0BF8-B452-296A-B794EB0F21D6}"/>
              </a:ext>
            </a:extLst>
          </p:cNvPr>
          <p:cNvPicPr>
            <a:picLocks noChangeAspect="1"/>
          </p:cNvPicPr>
          <p:nvPr/>
        </p:nvPicPr>
        <p:blipFill>
          <a:blip r:embed="rId2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5"/>
              </a:ext>
            </a:extLst>
          </a:blip>
          <a:stretch>
            <a:fillRect/>
          </a:stretch>
        </p:blipFill>
        <p:spPr>
          <a:xfrm>
            <a:off x="4028207" y="3559046"/>
            <a:ext cx="304800" cy="304800"/>
          </a:xfrm>
          <a:prstGeom prst="rect">
            <a:avLst/>
          </a:prstGeom>
        </p:spPr>
      </p:pic>
      <p:pic>
        <p:nvPicPr>
          <p:cNvPr id="217" name="Grafik 216">
            <a:extLst>
              <a:ext uri="{FF2B5EF4-FFF2-40B4-BE49-F238E27FC236}">
                <a16:creationId xmlns:a16="http://schemas.microsoft.com/office/drawing/2014/main" id="{BDB19E63-FF1A-3776-36AC-F7CFC0B7E9AF}"/>
              </a:ext>
            </a:extLst>
          </p:cNvPr>
          <p:cNvPicPr>
            <a:picLocks noChangeAspect="1"/>
          </p:cNvPicPr>
          <p:nvPr/>
        </p:nvPicPr>
        <p:blipFill>
          <a:blip r:embed="rId2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7"/>
              </a:ext>
            </a:extLst>
          </a:blip>
          <a:stretch>
            <a:fillRect/>
          </a:stretch>
        </p:blipFill>
        <p:spPr>
          <a:xfrm>
            <a:off x="4794363" y="3559046"/>
            <a:ext cx="304800" cy="304800"/>
          </a:xfrm>
          <a:prstGeom prst="rect">
            <a:avLst/>
          </a:prstGeom>
        </p:spPr>
      </p:pic>
      <p:pic>
        <p:nvPicPr>
          <p:cNvPr id="219" name="Grafik 218">
            <a:extLst>
              <a:ext uri="{FF2B5EF4-FFF2-40B4-BE49-F238E27FC236}">
                <a16:creationId xmlns:a16="http://schemas.microsoft.com/office/drawing/2014/main" id="{100C24E1-8D70-E662-75AB-5E85FE7925C9}"/>
              </a:ext>
            </a:extLst>
          </p:cNvPr>
          <p:cNvPicPr>
            <a:picLocks noChangeAspect="1"/>
          </p:cNvPicPr>
          <p:nvPr/>
        </p:nvPicPr>
        <p:blipFill>
          <a:blip r:embed="rId2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9"/>
              </a:ext>
            </a:extLst>
          </a:blip>
          <a:stretch>
            <a:fillRect/>
          </a:stretch>
        </p:blipFill>
        <p:spPr>
          <a:xfrm>
            <a:off x="5560519" y="3559046"/>
            <a:ext cx="304800" cy="304800"/>
          </a:xfrm>
          <a:prstGeom prst="rect">
            <a:avLst/>
          </a:prstGeom>
        </p:spPr>
      </p:pic>
      <p:pic>
        <p:nvPicPr>
          <p:cNvPr id="221" name="Grafik 220">
            <a:extLst>
              <a:ext uri="{FF2B5EF4-FFF2-40B4-BE49-F238E27FC236}">
                <a16:creationId xmlns:a16="http://schemas.microsoft.com/office/drawing/2014/main" id="{FCA41131-A54D-CBD7-2794-E7173528E6B0}"/>
              </a:ext>
            </a:extLst>
          </p:cNvPr>
          <p:cNvPicPr>
            <a:picLocks noChangeAspect="1"/>
          </p:cNvPicPr>
          <p:nvPr/>
        </p:nvPicPr>
        <p:blipFill>
          <a:blip r:embed="rId2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1"/>
              </a:ext>
            </a:extLst>
          </a:blip>
          <a:stretch>
            <a:fillRect/>
          </a:stretch>
        </p:blipFill>
        <p:spPr>
          <a:xfrm>
            <a:off x="6326675" y="3559046"/>
            <a:ext cx="304800" cy="304800"/>
          </a:xfrm>
          <a:prstGeom prst="rect">
            <a:avLst/>
          </a:prstGeom>
        </p:spPr>
      </p:pic>
      <p:pic>
        <p:nvPicPr>
          <p:cNvPr id="223" name="Grafik 222">
            <a:extLst>
              <a:ext uri="{FF2B5EF4-FFF2-40B4-BE49-F238E27FC236}">
                <a16:creationId xmlns:a16="http://schemas.microsoft.com/office/drawing/2014/main" id="{57292A01-E473-679C-CAC4-C2C050E16915}"/>
              </a:ext>
            </a:extLst>
          </p:cNvPr>
          <p:cNvPicPr>
            <a:picLocks noChangeAspect="1"/>
          </p:cNvPicPr>
          <p:nvPr/>
        </p:nvPicPr>
        <p:blipFill>
          <a:blip r:embed="rId2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3"/>
              </a:ext>
            </a:extLst>
          </a:blip>
          <a:stretch>
            <a:fillRect/>
          </a:stretch>
        </p:blipFill>
        <p:spPr>
          <a:xfrm>
            <a:off x="7092831" y="3559046"/>
            <a:ext cx="304800" cy="304800"/>
          </a:xfrm>
          <a:prstGeom prst="rect">
            <a:avLst/>
          </a:prstGeom>
        </p:spPr>
      </p:pic>
      <p:pic>
        <p:nvPicPr>
          <p:cNvPr id="225" name="Grafik 224">
            <a:extLst>
              <a:ext uri="{FF2B5EF4-FFF2-40B4-BE49-F238E27FC236}">
                <a16:creationId xmlns:a16="http://schemas.microsoft.com/office/drawing/2014/main" id="{3A38914A-153B-8CF4-6772-D396F4B07A4E}"/>
              </a:ext>
            </a:extLst>
          </p:cNvPr>
          <p:cNvPicPr>
            <a:picLocks noChangeAspect="1"/>
          </p:cNvPicPr>
          <p:nvPr/>
        </p:nvPicPr>
        <p:blipFill>
          <a:blip r:embed="rId2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5"/>
              </a:ext>
            </a:extLst>
          </a:blip>
          <a:stretch>
            <a:fillRect/>
          </a:stretch>
        </p:blipFill>
        <p:spPr>
          <a:xfrm>
            <a:off x="7858987" y="3559046"/>
            <a:ext cx="304800" cy="304800"/>
          </a:xfrm>
          <a:prstGeom prst="rect">
            <a:avLst/>
          </a:prstGeom>
        </p:spPr>
      </p:pic>
      <p:pic>
        <p:nvPicPr>
          <p:cNvPr id="227" name="Grafik 226">
            <a:extLst>
              <a:ext uri="{FF2B5EF4-FFF2-40B4-BE49-F238E27FC236}">
                <a16:creationId xmlns:a16="http://schemas.microsoft.com/office/drawing/2014/main" id="{FC7E411D-6B9A-F0F8-669A-267B4A1B4847}"/>
              </a:ext>
            </a:extLst>
          </p:cNvPr>
          <p:cNvPicPr>
            <a:picLocks noChangeAspect="1"/>
          </p:cNvPicPr>
          <p:nvPr/>
        </p:nvPicPr>
        <p:blipFill>
          <a:blip r:embed="rId2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7"/>
              </a:ext>
            </a:extLst>
          </a:blip>
          <a:stretch>
            <a:fillRect/>
          </a:stretch>
        </p:blipFill>
        <p:spPr>
          <a:xfrm>
            <a:off x="8625143" y="3559046"/>
            <a:ext cx="304800" cy="304800"/>
          </a:xfrm>
          <a:prstGeom prst="rect">
            <a:avLst/>
          </a:prstGeom>
        </p:spPr>
      </p:pic>
      <p:pic>
        <p:nvPicPr>
          <p:cNvPr id="229" name="Grafik 228">
            <a:extLst>
              <a:ext uri="{FF2B5EF4-FFF2-40B4-BE49-F238E27FC236}">
                <a16:creationId xmlns:a16="http://schemas.microsoft.com/office/drawing/2014/main" id="{AF632201-3EDD-181D-E54F-1E1AF28C4642}"/>
              </a:ext>
            </a:extLst>
          </p:cNvPr>
          <p:cNvPicPr>
            <a:picLocks noChangeAspect="1"/>
          </p:cNvPicPr>
          <p:nvPr/>
        </p:nvPicPr>
        <p:blipFill>
          <a:blip r:embed="rId2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9"/>
              </a:ext>
            </a:extLst>
          </a:blip>
          <a:stretch>
            <a:fillRect/>
          </a:stretch>
        </p:blipFill>
        <p:spPr>
          <a:xfrm>
            <a:off x="9391299" y="3559046"/>
            <a:ext cx="304800" cy="304800"/>
          </a:xfrm>
          <a:prstGeom prst="rect">
            <a:avLst/>
          </a:prstGeom>
        </p:spPr>
      </p:pic>
      <p:pic>
        <p:nvPicPr>
          <p:cNvPr id="231" name="Grafik 230">
            <a:extLst>
              <a:ext uri="{FF2B5EF4-FFF2-40B4-BE49-F238E27FC236}">
                <a16:creationId xmlns:a16="http://schemas.microsoft.com/office/drawing/2014/main" id="{61DC1CBF-09F2-EE92-2B04-2FA1FF1682B8}"/>
              </a:ext>
            </a:extLst>
          </p:cNvPr>
          <p:cNvPicPr>
            <a:picLocks noChangeAspect="1"/>
          </p:cNvPicPr>
          <p:nvPr/>
        </p:nvPicPr>
        <p:blipFill>
          <a:blip r:embed="rId2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1"/>
              </a:ext>
            </a:extLst>
          </a:blip>
          <a:stretch>
            <a:fillRect/>
          </a:stretch>
        </p:blipFill>
        <p:spPr>
          <a:xfrm>
            <a:off x="10157455" y="3559046"/>
            <a:ext cx="304800" cy="304800"/>
          </a:xfrm>
          <a:prstGeom prst="rect">
            <a:avLst/>
          </a:prstGeom>
        </p:spPr>
      </p:pic>
      <p:pic>
        <p:nvPicPr>
          <p:cNvPr id="233" name="Grafik 232">
            <a:extLst>
              <a:ext uri="{FF2B5EF4-FFF2-40B4-BE49-F238E27FC236}">
                <a16:creationId xmlns:a16="http://schemas.microsoft.com/office/drawing/2014/main" id="{92E40FD9-DDCC-6F57-B3EE-82ABF0F6D363}"/>
              </a:ext>
            </a:extLst>
          </p:cNvPr>
          <p:cNvPicPr>
            <a:picLocks noChangeAspect="1"/>
          </p:cNvPicPr>
          <p:nvPr/>
        </p:nvPicPr>
        <p:blipFill>
          <a:blip r:embed="rId2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3"/>
              </a:ext>
            </a:extLst>
          </a:blip>
          <a:stretch>
            <a:fillRect/>
          </a:stretch>
        </p:blipFill>
        <p:spPr>
          <a:xfrm>
            <a:off x="10923611" y="3559046"/>
            <a:ext cx="304800" cy="304800"/>
          </a:xfrm>
          <a:prstGeom prst="rect">
            <a:avLst/>
          </a:prstGeom>
        </p:spPr>
      </p:pic>
      <p:pic>
        <p:nvPicPr>
          <p:cNvPr id="235" name="Grafik 234">
            <a:extLst>
              <a:ext uri="{FF2B5EF4-FFF2-40B4-BE49-F238E27FC236}">
                <a16:creationId xmlns:a16="http://schemas.microsoft.com/office/drawing/2014/main" id="{07F04ABC-0B69-373F-328B-DC0572012E60}"/>
              </a:ext>
            </a:extLst>
          </p:cNvPr>
          <p:cNvPicPr>
            <a:picLocks noChangeAspect="1"/>
          </p:cNvPicPr>
          <p:nvPr/>
        </p:nvPicPr>
        <p:blipFill>
          <a:blip r:embed="rId2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5"/>
              </a:ext>
            </a:extLst>
          </a:blip>
          <a:stretch>
            <a:fillRect/>
          </a:stretch>
        </p:blipFill>
        <p:spPr>
          <a:xfrm>
            <a:off x="11689773" y="3559046"/>
            <a:ext cx="304800" cy="304800"/>
          </a:xfrm>
          <a:prstGeom prst="rect">
            <a:avLst/>
          </a:prstGeom>
        </p:spPr>
      </p:pic>
      <p:pic>
        <p:nvPicPr>
          <p:cNvPr id="237" name="Grafik 236">
            <a:extLst>
              <a:ext uri="{FF2B5EF4-FFF2-40B4-BE49-F238E27FC236}">
                <a16:creationId xmlns:a16="http://schemas.microsoft.com/office/drawing/2014/main" id="{9222A12E-394F-3282-9B29-B31B508DCFDB}"/>
              </a:ext>
            </a:extLst>
          </p:cNvPr>
          <p:cNvPicPr>
            <a:picLocks noChangeAspect="1"/>
          </p:cNvPicPr>
          <p:nvPr/>
        </p:nvPicPr>
        <p:blipFill>
          <a:blip r:embed="rId2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7"/>
              </a:ext>
            </a:extLst>
          </a:blip>
          <a:stretch>
            <a:fillRect/>
          </a:stretch>
        </p:blipFill>
        <p:spPr>
          <a:xfrm>
            <a:off x="963583" y="4123934"/>
            <a:ext cx="304800" cy="304800"/>
          </a:xfrm>
          <a:prstGeom prst="rect">
            <a:avLst/>
          </a:prstGeom>
        </p:spPr>
      </p:pic>
      <p:pic>
        <p:nvPicPr>
          <p:cNvPr id="239" name="Grafik 238">
            <a:extLst>
              <a:ext uri="{FF2B5EF4-FFF2-40B4-BE49-F238E27FC236}">
                <a16:creationId xmlns:a16="http://schemas.microsoft.com/office/drawing/2014/main" id="{FCED40CC-3BF9-068B-8852-327352C35F93}"/>
              </a:ext>
            </a:extLst>
          </p:cNvPr>
          <p:cNvPicPr>
            <a:picLocks noChangeAspect="1"/>
          </p:cNvPicPr>
          <p:nvPr/>
        </p:nvPicPr>
        <p:blipFill>
          <a:blip r:embed="rId2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9"/>
              </a:ext>
            </a:extLst>
          </a:blip>
          <a:stretch>
            <a:fillRect/>
          </a:stretch>
        </p:blipFill>
        <p:spPr>
          <a:xfrm>
            <a:off x="1729739" y="4123934"/>
            <a:ext cx="304800" cy="304800"/>
          </a:xfrm>
          <a:prstGeom prst="rect">
            <a:avLst/>
          </a:prstGeom>
        </p:spPr>
      </p:pic>
      <p:pic>
        <p:nvPicPr>
          <p:cNvPr id="241" name="Grafik 240">
            <a:extLst>
              <a:ext uri="{FF2B5EF4-FFF2-40B4-BE49-F238E27FC236}">
                <a16:creationId xmlns:a16="http://schemas.microsoft.com/office/drawing/2014/main" id="{82D9F12B-C459-27F9-87C0-B314E6066AE0}"/>
              </a:ext>
            </a:extLst>
          </p:cNvPr>
          <p:cNvPicPr>
            <a:picLocks noChangeAspect="1"/>
          </p:cNvPicPr>
          <p:nvPr/>
        </p:nvPicPr>
        <p:blipFill>
          <a:blip r:embed="rId2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1"/>
              </a:ext>
            </a:extLst>
          </a:blip>
          <a:stretch>
            <a:fillRect/>
          </a:stretch>
        </p:blipFill>
        <p:spPr>
          <a:xfrm>
            <a:off x="2495895" y="4123934"/>
            <a:ext cx="304800" cy="304800"/>
          </a:xfrm>
          <a:prstGeom prst="rect">
            <a:avLst/>
          </a:prstGeom>
        </p:spPr>
      </p:pic>
      <p:pic>
        <p:nvPicPr>
          <p:cNvPr id="243" name="Grafik 242">
            <a:extLst>
              <a:ext uri="{FF2B5EF4-FFF2-40B4-BE49-F238E27FC236}">
                <a16:creationId xmlns:a16="http://schemas.microsoft.com/office/drawing/2014/main" id="{ED9058D4-DB61-E45F-3E13-B61B24CF2D03}"/>
              </a:ext>
            </a:extLst>
          </p:cNvPr>
          <p:cNvPicPr>
            <a:picLocks noChangeAspect="1"/>
          </p:cNvPicPr>
          <p:nvPr/>
        </p:nvPicPr>
        <p:blipFill>
          <a:blip r:embed="rId2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3"/>
              </a:ext>
            </a:extLst>
          </a:blip>
          <a:stretch>
            <a:fillRect/>
          </a:stretch>
        </p:blipFill>
        <p:spPr>
          <a:xfrm>
            <a:off x="3262051" y="4123934"/>
            <a:ext cx="304800" cy="304800"/>
          </a:xfrm>
          <a:prstGeom prst="rect">
            <a:avLst/>
          </a:prstGeom>
        </p:spPr>
      </p:pic>
      <p:pic>
        <p:nvPicPr>
          <p:cNvPr id="245" name="Grafik 244">
            <a:extLst>
              <a:ext uri="{FF2B5EF4-FFF2-40B4-BE49-F238E27FC236}">
                <a16:creationId xmlns:a16="http://schemas.microsoft.com/office/drawing/2014/main" id="{7C2DF50C-04DB-17D2-E94B-B987D87A8C79}"/>
              </a:ext>
            </a:extLst>
          </p:cNvPr>
          <p:cNvPicPr>
            <a:picLocks noChangeAspect="1"/>
          </p:cNvPicPr>
          <p:nvPr/>
        </p:nvPicPr>
        <p:blipFill>
          <a:blip r:embed="rId2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5"/>
              </a:ext>
            </a:extLst>
          </a:blip>
          <a:stretch>
            <a:fillRect/>
          </a:stretch>
        </p:blipFill>
        <p:spPr>
          <a:xfrm>
            <a:off x="4028207" y="4123934"/>
            <a:ext cx="304800" cy="304800"/>
          </a:xfrm>
          <a:prstGeom prst="rect">
            <a:avLst/>
          </a:prstGeom>
        </p:spPr>
      </p:pic>
      <p:pic>
        <p:nvPicPr>
          <p:cNvPr id="247" name="Grafik 246">
            <a:extLst>
              <a:ext uri="{FF2B5EF4-FFF2-40B4-BE49-F238E27FC236}">
                <a16:creationId xmlns:a16="http://schemas.microsoft.com/office/drawing/2014/main" id="{816A9A51-61CC-EBA9-20F1-70A88FF747BF}"/>
              </a:ext>
            </a:extLst>
          </p:cNvPr>
          <p:cNvPicPr>
            <a:picLocks noChangeAspect="1"/>
          </p:cNvPicPr>
          <p:nvPr/>
        </p:nvPicPr>
        <p:blipFill>
          <a:blip r:embed="rId2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7"/>
              </a:ext>
            </a:extLst>
          </a:blip>
          <a:stretch>
            <a:fillRect/>
          </a:stretch>
        </p:blipFill>
        <p:spPr>
          <a:xfrm>
            <a:off x="4794363" y="4123934"/>
            <a:ext cx="304800" cy="304800"/>
          </a:xfrm>
          <a:prstGeom prst="rect">
            <a:avLst/>
          </a:prstGeom>
        </p:spPr>
      </p:pic>
      <p:pic>
        <p:nvPicPr>
          <p:cNvPr id="249" name="Grafik 248">
            <a:extLst>
              <a:ext uri="{FF2B5EF4-FFF2-40B4-BE49-F238E27FC236}">
                <a16:creationId xmlns:a16="http://schemas.microsoft.com/office/drawing/2014/main" id="{B5B5B8A7-F690-5F2F-56AA-B1BD70BE093C}"/>
              </a:ext>
            </a:extLst>
          </p:cNvPr>
          <p:cNvPicPr>
            <a:picLocks noChangeAspect="1"/>
          </p:cNvPicPr>
          <p:nvPr/>
        </p:nvPicPr>
        <p:blipFill>
          <a:blip r:embed="rId2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9"/>
              </a:ext>
            </a:extLst>
          </a:blip>
          <a:stretch>
            <a:fillRect/>
          </a:stretch>
        </p:blipFill>
        <p:spPr>
          <a:xfrm>
            <a:off x="5560519" y="4123934"/>
            <a:ext cx="304800" cy="304800"/>
          </a:xfrm>
          <a:prstGeom prst="rect">
            <a:avLst/>
          </a:prstGeom>
        </p:spPr>
      </p:pic>
      <p:pic>
        <p:nvPicPr>
          <p:cNvPr id="251" name="Grafik 250">
            <a:extLst>
              <a:ext uri="{FF2B5EF4-FFF2-40B4-BE49-F238E27FC236}">
                <a16:creationId xmlns:a16="http://schemas.microsoft.com/office/drawing/2014/main" id="{E93DF432-A5B0-8A0F-AA2C-C61E355A0B7D}"/>
              </a:ext>
            </a:extLst>
          </p:cNvPr>
          <p:cNvPicPr>
            <a:picLocks noChangeAspect="1"/>
          </p:cNvPicPr>
          <p:nvPr/>
        </p:nvPicPr>
        <p:blipFill>
          <a:blip r:embed="rId2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1"/>
              </a:ext>
            </a:extLst>
          </a:blip>
          <a:stretch>
            <a:fillRect/>
          </a:stretch>
        </p:blipFill>
        <p:spPr>
          <a:xfrm>
            <a:off x="6326675" y="4123934"/>
            <a:ext cx="304800" cy="304800"/>
          </a:xfrm>
          <a:prstGeom prst="rect">
            <a:avLst/>
          </a:prstGeom>
        </p:spPr>
      </p:pic>
      <p:pic>
        <p:nvPicPr>
          <p:cNvPr id="253" name="Grafik 252">
            <a:extLst>
              <a:ext uri="{FF2B5EF4-FFF2-40B4-BE49-F238E27FC236}">
                <a16:creationId xmlns:a16="http://schemas.microsoft.com/office/drawing/2014/main" id="{280C5E56-F83A-C29D-2B62-3B724EE4C5DC}"/>
              </a:ext>
            </a:extLst>
          </p:cNvPr>
          <p:cNvPicPr>
            <a:picLocks noChangeAspect="1"/>
          </p:cNvPicPr>
          <p:nvPr/>
        </p:nvPicPr>
        <p:blipFill>
          <a:blip r:embed="rId2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3"/>
              </a:ext>
            </a:extLst>
          </a:blip>
          <a:stretch>
            <a:fillRect/>
          </a:stretch>
        </p:blipFill>
        <p:spPr>
          <a:xfrm>
            <a:off x="7092831" y="4123934"/>
            <a:ext cx="304800" cy="304800"/>
          </a:xfrm>
          <a:prstGeom prst="rect">
            <a:avLst/>
          </a:prstGeom>
        </p:spPr>
      </p:pic>
      <p:pic>
        <p:nvPicPr>
          <p:cNvPr id="255" name="Grafik 254">
            <a:extLst>
              <a:ext uri="{FF2B5EF4-FFF2-40B4-BE49-F238E27FC236}">
                <a16:creationId xmlns:a16="http://schemas.microsoft.com/office/drawing/2014/main" id="{FD7612D6-2E96-69A6-F253-6A560368CE13}"/>
              </a:ext>
            </a:extLst>
          </p:cNvPr>
          <p:cNvPicPr>
            <a:picLocks noChangeAspect="1"/>
          </p:cNvPicPr>
          <p:nvPr/>
        </p:nvPicPr>
        <p:blipFill>
          <a:blip r:embed="rId2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5"/>
              </a:ext>
            </a:extLst>
          </a:blip>
          <a:stretch>
            <a:fillRect/>
          </a:stretch>
        </p:blipFill>
        <p:spPr>
          <a:xfrm>
            <a:off x="7858987" y="4123934"/>
            <a:ext cx="304800" cy="304800"/>
          </a:xfrm>
          <a:prstGeom prst="rect">
            <a:avLst/>
          </a:prstGeom>
        </p:spPr>
      </p:pic>
      <p:pic>
        <p:nvPicPr>
          <p:cNvPr id="257" name="Grafik 256">
            <a:extLst>
              <a:ext uri="{FF2B5EF4-FFF2-40B4-BE49-F238E27FC236}">
                <a16:creationId xmlns:a16="http://schemas.microsoft.com/office/drawing/2014/main" id="{CCB24D1D-FF21-4E22-6CAB-2297E89BF93D}"/>
              </a:ext>
            </a:extLst>
          </p:cNvPr>
          <p:cNvPicPr>
            <a:picLocks noChangeAspect="1"/>
          </p:cNvPicPr>
          <p:nvPr/>
        </p:nvPicPr>
        <p:blipFill>
          <a:blip r:embed="rId2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7"/>
              </a:ext>
            </a:extLst>
          </a:blip>
          <a:stretch>
            <a:fillRect/>
          </a:stretch>
        </p:blipFill>
        <p:spPr>
          <a:xfrm>
            <a:off x="8625143" y="4123934"/>
            <a:ext cx="304800" cy="304800"/>
          </a:xfrm>
          <a:prstGeom prst="rect">
            <a:avLst/>
          </a:prstGeom>
        </p:spPr>
      </p:pic>
      <p:pic>
        <p:nvPicPr>
          <p:cNvPr id="259" name="Grafik 258">
            <a:extLst>
              <a:ext uri="{FF2B5EF4-FFF2-40B4-BE49-F238E27FC236}">
                <a16:creationId xmlns:a16="http://schemas.microsoft.com/office/drawing/2014/main" id="{ED2501C9-7C6D-D857-5755-F4519F5FE45F}"/>
              </a:ext>
            </a:extLst>
          </p:cNvPr>
          <p:cNvPicPr>
            <a:picLocks noChangeAspect="1"/>
          </p:cNvPicPr>
          <p:nvPr/>
        </p:nvPicPr>
        <p:blipFill>
          <a:blip r:embed="rId2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9"/>
              </a:ext>
            </a:extLst>
          </a:blip>
          <a:stretch>
            <a:fillRect/>
          </a:stretch>
        </p:blipFill>
        <p:spPr>
          <a:xfrm>
            <a:off x="9391299" y="4123934"/>
            <a:ext cx="304800" cy="304800"/>
          </a:xfrm>
          <a:prstGeom prst="rect">
            <a:avLst/>
          </a:prstGeom>
        </p:spPr>
      </p:pic>
      <p:pic>
        <p:nvPicPr>
          <p:cNvPr id="261" name="Grafik 260">
            <a:extLst>
              <a:ext uri="{FF2B5EF4-FFF2-40B4-BE49-F238E27FC236}">
                <a16:creationId xmlns:a16="http://schemas.microsoft.com/office/drawing/2014/main" id="{0F2D7016-FD56-6C64-8F46-71FB95642FB6}"/>
              </a:ext>
            </a:extLst>
          </p:cNvPr>
          <p:cNvPicPr>
            <a:picLocks noChangeAspect="1"/>
          </p:cNvPicPr>
          <p:nvPr/>
        </p:nvPicPr>
        <p:blipFill>
          <a:blip r:embed="rId2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1"/>
              </a:ext>
            </a:extLst>
          </a:blip>
          <a:stretch>
            <a:fillRect/>
          </a:stretch>
        </p:blipFill>
        <p:spPr>
          <a:xfrm>
            <a:off x="10157455" y="4123934"/>
            <a:ext cx="304800" cy="304800"/>
          </a:xfrm>
          <a:prstGeom prst="rect">
            <a:avLst/>
          </a:prstGeom>
        </p:spPr>
      </p:pic>
      <p:pic>
        <p:nvPicPr>
          <p:cNvPr id="263" name="Grafik 262">
            <a:extLst>
              <a:ext uri="{FF2B5EF4-FFF2-40B4-BE49-F238E27FC236}">
                <a16:creationId xmlns:a16="http://schemas.microsoft.com/office/drawing/2014/main" id="{96FFA7DE-DB66-CDDD-295B-72887C1DF2F7}"/>
              </a:ext>
            </a:extLst>
          </p:cNvPr>
          <p:cNvPicPr>
            <a:picLocks noChangeAspect="1"/>
          </p:cNvPicPr>
          <p:nvPr/>
        </p:nvPicPr>
        <p:blipFill>
          <a:blip r:embed="rId2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3"/>
              </a:ext>
            </a:extLst>
          </a:blip>
          <a:stretch>
            <a:fillRect/>
          </a:stretch>
        </p:blipFill>
        <p:spPr>
          <a:xfrm>
            <a:off x="10923611" y="4123934"/>
            <a:ext cx="304800" cy="304800"/>
          </a:xfrm>
          <a:prstGeom prst="rect">
            <a:avLst/>
          </a:prstGeom>
        </p:spPr>
      </p:pic>
      <p:pic>
        <p:nvPicPr>
          <p:cNvPr id="265" name="Grafik 264">
            <a:extLst>
              <a:ext uri="{FF2B5EF4-FFF2-40B4-BE49-F238E27FC236}">
                <a16:creationId xmlns:a16="http://schemas.microsoft.com/office/drawing/2014/main" id="{11A65E2E-EC6A-8313-469C-28BD93EF62F3}"/>
              </a:ext>
            </a:extLst>
          </p:cNvPr>
          <p:cNvPicPr>
            <a:picLocks noChangeAspect="1"/>
          </p:cNvPicPr>
          <p:nvPr/>
        </p:nvPicPr>
        <p:blipFill>
          <a:blip r:embed="rId2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5"/>
              </a:ext>
            </a:extLst>
          </a:blip>
          <a:stretch>
            <a:fillRect/>
          </a:stretch>
        </p:blipFill>
        <p:spPr>
          <a:xfrm>
            <a:off x="11689773" y="4123934"/>
            <a:ext cx="304800" cy="304800"/>
          </a:xfrm>
          <a:prstGeom prst="rect">
            <a:avLst/>
          </a:prstGeom>
        </p:spPr>
      </p:pic>
      <p:pic>
        <p:nvPicPr>
          <p:cNvPr id="267" name="Grafik 266">
            <a:extLst>
              <a:ext uri="{FF2B5EF4-FFF2-40B4-BE49-F238E27FC236}">
                <a16:creationId xmlns:a16="http://schemas.microsoft.com/office/drawing/2014/main" id="{3FE98103-1D02-0526-F52B-0C2DD9FFA4CD}"/>
              </a:ext>
            </a:extLst>
          </p:cNvPr>
          <p:cNvPicPr>
            <a:picLocks noChangeAspect="1"/>
          </p:cNvPicPr>
          <p:nvPr/>
        </p:nvPicPr>
        <p:blipFill>
          <a:blip r:embed="rId2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7"/>
              </a:ext>
            </a:extLst>
          </a:blip>
          <a:stretch>
            <a:fillRect/>
          </a:stretch>
        </p:blipFill>
        <p:spPr>
          <a:xfrm>
            <a:off x="963583" y="4688822"/>
            <a:ext cx="304800" cy="304800"/>
          </a:xfrm>
          <a:prstGeom prst="rect">
            <a:avLst/>
          </a:prstGeom>
        </p:spPr>
      </p:pic>
      <p:pic>
        <p:nvPicPr>
          <p:cNvPr id="269" name="Grafik 268">
            <a:extLst>
              <a:ext uri="{FF2B5EF4-FFF2-40B4-BE49-F238E27FC236}">
                <a16:creationId xmlns:a16="http://schemas.microsoft.com/office/drawing/2014/main" id="{ACC5C3EB-F36E-2969-FB06-BFB586785238}"/>
              </a:ext>
            </a:extLst>
          </p:cNvPr>
          <p:cNvPicPr>
            <a:picLocks noChangeAspect="1"/>
          </p:cNvPicPr>
          <p:nvPr/>
        </p:nvPicPr>
        <p:blipFill>
          <a:blip r:embed="rId2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9"/>
              </a:ext>
            </a:extLst>
          </a:blip>
          <a:stretch>
            <a:fillRect/>
          </a:stretch>
        </p:blipFill>
        <p:spPr>
          <a:xfrm>
            <a:off x="1729739" y="4688822"/>
            <a:ext cx="304800" cy="304800"/>
          </a:xfrm>
          <a:prstGeom prst="rect">
            <a:avLst/>
          </a:prstGeom>
        </p:spPr>
      </p:pic>
      <p:pic>
        <p:nvPicPr>
          <p:cNvPr id="271" name="Grafik 270">
            <a:extLst>
              <a:ext uri="{FF2B5EF4-FFF2-40B4-BE49-F238E27FC236}">
                <a16:creationId xmlns:a16="http://schemas.microsoft.com/office/drawing/2014/main" id="{111EFDFC-0711-F00A-CB5C-F7FD9636CB4C}"/>
              </a:ext>
            </a:extLst>
          </p:cNvPr>
          <p:cNvPicPr>
            <a:picLocks noChangeAspect="1"/>
          </p:cNvPicPr>
          <p:nvPr/>
        </p:nvPicPr>
        <p:blipFill>
          <a:blip r:embed="rId2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1"/>
              </a:ext>
            </a:extLst>
          </a:blip>
          <a:stretch>
            <a:fillRect/>
          </a:stretch>
        </p:blipFill>
        <p:spPr>
          <a:xfrm>
            <a:off x="2495895" y="4688822"/>
            <a:ext cx="304800" cy="304800"/>
          </a:xfrm>
          <a:prstGeom prst="rect">
            <a:avLst/>
          </a:prstGeom>
        </p:spPr>
      </p:pic>
      <p:pic>
        <p:nvPicPr>
          <p:cNvPr id="273" name="Grafik 272">
            <a:extLst>
              <a:ext uri="{FF2B5EF4-FFF2-40B4-BE49-F238E27FC236}">
                <a16:creationId xmlns:a16="http://schemas.microsoft.com/office/drawing/2014/main" id="{0AAB4BD2-8503-9714-2F08-94F5B63E9AA3}"/>
              </a:ext>
            </a:extLst>
          </p:cNvPr>
          <p:cNvPicPr>
            <a:picLocks noChangeAspect="1"/>
          </p:cNvPicPr>
          <p:nvPr/>
        </p:nvPicPr>
        <p:blipFill>
          <a:blip r:embed="rId2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3"/>
              </a:ext>
            </a:extLst>
          </a:blip>
          <a:stretch>
            <a:fillRect/>
          </a:stretch>
        </p:blipFill>
        <p:spPr>
          <a:xfrm>
            <a:off x="3262051" y="4688822"/>
            <a:ext cx="304800" cy="304800"/>
          </a:xfrm>
          <a:prstGeom prst="rect">
            <a:avLst/>
          </a:prstGeom>
        </p:spPr>
      </p:pic>
      <p:pic>
        <p:nvPicPr>
          <p:cNvPr id="275" name="Grafik 274">
            <a:extLst>
              <a:ext uri="{FF2B5EF4-FFF2-40B4-BE49-F238E27FC236}">
                <a16:creationId xmlns:a16="http://schemas.microsoft.com/office/drawing/2014/main" id="{AA28391E-8BCB-0573-B6C6-4EB48B1A54D3}"/>
              </a:ext>
            </a:extLst>
          </p:cNvPr>
          <p:cNvPicPr>
            <a:picLocks noChangeAspect="1"/>
          </p:cNvPicPr>
          <p:nvPr/>
        </p:nvPicPr>
        <p:blipFill>
          <a:blip r:embed="rId2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5"/>
              </a:ext>
            </a:extLst>
          </a:blip>
          <a:stretch>
            <a:fillRect/>
          </a:stretch>
        </p:blipFill>
        <p:spPr>
          <a:xfrm>
            <a:off x="4028207" y="4688822"/>
            <a:ext cx="304800" cy="304800"/>
          </a:xfrm>
          <a:prstGeom prst="rect">
            <a:avLst/>
          </a:prstGeom>
        </p:spPr>
      </p:pic>
      <p:pic>
        <p:nvPicPr>
          <p:cNvPr id="277" name="Grafik 276">
            <a:extLst>
              <a:ext uri="{FF2B5EF4-FFF2-40B4-BE49-F238E27FC236}">
                <a16:creationId xmlns:a16="http://schemas.microsoft.com/office/drawing/2014/main" id="{693FB05A-EA3F-5998-40F1-DBD8D74B7835}"/>
              </a:ext>
            </a:extLst>
          </p:cNvPr>
          <p:cNvPicPr>
            <a:picLocks noChangeAspect="1"/>
          </p:cNvPicPr>
          <p:nvPr/>
        </p:nvPicPr>
        <p:blipFill>
          <a:blip r:embed="rId2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7"/>
              </a:ext>
            </a:extLst>
          </a:blip>
          <a:stretch>
            <a:fillRect/>
          </a:stretch>
        </p:blipFill>
        <p:spPr>
          <a:xfrm>
            <a:off x="4794363" y="4688822"/>
            <a:ext cx="304800" cy="304800"/>
          </a:xfrm>
          <a:prstGeom prst="rect">
            <a:avLst/>
          </a:prstGeom>
        </p:spPr>
      </p:pic>
      <p:pic>
        <p:nvPicPr>
          <p:cNvPr id="279" name="Grafik 278">
            <a:extLst>
              <a:ext uri="{FF2B5EF4-FFF2-40B4-BE49-F238E27FC236}">
                <a16:creationId xmlns:a16="http://schemas.microsoft.com/office/drawing/2014/main" id="{E3D74B64-1720-AE59-F246-540D32B79552}"/>
              </a:ext>
            </a:extLst>
          </p:cNvPr>
          <p:cNvPicPr>
            <a:picLocks noChangeAspect="1"/>
          </p:cNvPicPr>
          <p:nvPr/>
        </p:nvPicPr>
        <p:blipFill>
          <a:blip r:embed="rId2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9"/>
              </a:ext>
            </a:extLst>
          </a:blip>
          <a:stretch>
            <a:fillRect/>
          </a:stretch>
        </p:blipFill>
        <p:spPr>
          <a:xfrm>
            <a:off x="5560519" y="4688822"/>
            <a:ext cx="304800" cy="304800"/>
          </a:xfrm>
          <a:prstGeom prst="rect">
            <a:avLst/>
          </a:prstGeom>
        </p:spPr>
      </p:pic>
      <p:pic>
        <p:nvPicPr>
          <p:cNvPr id="281" name="Grafik 280">
            <a:extLst>
              <a:ext uri="{FF2B5EF4-FFF2-40B4-BE49-F238E27FC236}">
                <a16:creationId xmlns:a16="http://schemas.microsoft.com/office/drawing/2014/main" id="{A96C62E4-0849-47A1-1614-7927E23AE0AA}"/>
              </a:ext>
            </a:extLst>
          </p:cNvPr>
          <p:cNvPicPr>
            <a:picLocks noChangeAspect="1"/>
          </p:cNvPicPr>
          <p:nvPr/>
        </p:nvPicPr>
        <p:blipFill>
          <a:blip r:embed="rId2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1"/>
              </a:ext>
            </a:extLst>
          </a:blip>
          <a:stretch>
            <a:fillRect/>
          </a:stretch>
        </p:blipFill>
        <p:spPr>
          <a:xfrm>
            <a:off x="6326675" y="4688822"/>
            <a:ext cx="304800" cy="304800"/>
          </a:xfrm>
          <a:prstGeom prst="rect">
            <a:avLst/>
          </a:prstGeom>
        </p:spPr>
      </p:pic>
      <p:pic>
        <p:nvPicPr>
          <p:cNvPr id="283" name="Grafik 282">
            <a:extLst>
              <a:ext uri="{FF2B5EF4-FFF2-40B4-BE49-F238E27FC236}">
                <a16:creationId xmlns:a16="http://schemas.microsoft.com/office/drawing/2014/main" id="{F8F4EB6C-43E8-37FD-FE92-8600D501B306}"/>
              </a:ext>
            </a:extLst>
          </p:cNvPr>
          <p:cNvPicPr>
            <a:picLocks noChangeAspect="1"/>
          </p:cNvPicPr>
          <p:nvPr/>
        </p:nvPicPr>
        <p:blipFill>
          <a:blip r:embed="rId2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3"/>
              </a:ext>
            </a:extLst>
          </a:blip>
          <a:stretch>
            <a:fillRect/>
          </a:stretch>
        </p:blipFill>
        <p:spPr>
          <a:xfrm>
            <a:off x="7092831" y="4688822"/>
            <a:ext cx="304800" cy="304800"/>
          </a:xfrm>
          <a:prstGeom prst="rect">
            <a:avLst/>
          </a:prstGeom>
        </p:spPr>
      </p:pic>
      <p:pic>
        <p:nvPicPr>
          <p:cNvPr id="285" name="Grafik 284">
            <a:extLst>
              <a:ext uri="{FF2B5EF4-FFF2-40B4-BE49-F238E27FC236}">
                <a16:creationId xmlns:a16="http://schemas.microsoft.com/office/drawing/2014/main" id="{266A8AAC-AADA-E7EE-FA3C-E3064E3B6895}"/>
              </a:ext>
            </a:extLst>
          </p:cNvPr>
          <p:cNvPicPr>
            <a:picLocks noChangeAspect="1"/>
          </p:cNvPicPr>
          <p:nvPr/>
        </p:nvPicPr>
        <p:blipFill>
          <a:blip r:embed="rId2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5"/>
              </a:ext>
            </a:extLst>
          </a:blip>
          <a:stretch>
            <a:fillRect/>
          </a:stretch>
        </p:blipFill>
        <p:spPr>
          <a:xfrm>
            <a:off x="7858987" y="4688822"/>
            <a:ext cx="304800" cy="304800"/>
          </a:xfrm>
          <a:prstGeom prst="rect">
            <a:avLst/>
          </a:prstGeom>
        </p:spPr>
      </p:pic>
      <p:pic>
        <p:nvPicPr>
          <p:cNvPr id="287" name="Grafik 286">
            <a:extLst>
              <a:ext uri="{FF2B5EF4-FFF2-40B4-BE49-F238E27FC236}">
                <a16:creationId xmlns:a16="http://schemas.microsoft.com/office/drawing/2014/main" id="{2C29BCB1-D521-428D-DAC0-98DCF6385982}"/>
              </a:ext>
            </a:extLst>
          </p:cNvPr>
          <p:cNvPicPr>
            <a:picLocks noChangeAspect="1"/>
          </p:cNvPicPr>
          <p:nvPr/>
        </p:nvPicPr>
        <p:blipFill>
          <a:blip r:embed="rId2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7"/>
              </a:ext>
            </a:extLst>
          </a:blip>
          <a:stretch>
            <a:fillRect/>
          </a:stretch>
        </p:blipFill>
        <p:spPr>
          <a:xfrm>
            <a:off x="8625143" y="4688822"/>
            <a:ext cx="304800" cy="304800"/>
          </a:xfrm>
          <a:prstGeom prst="rect">
            <a:avLst/>
          </a:prstGeom>
        </p:spPr>
      </p:pic>
      <p:pic>
        <p:nvPicPr>
          <p:cNvPr id="289" name="Grafik 288">
            <a:extLst>
              <a:ext uri="{FF2B5EF4-FFF2-40B4-BE49-F238E27FC236}">
                <a16:creationId xmlns:a16="http://schemas.microsoft.com/office/drawing/2014/main" id="{02985DE3-455A-3CF6-185D-96A4E3A63A74}"/>
              </a:ext>
            </a:extLst>
          </p:cNvPr>
          <p:cNvPicPr>
            <a:picLocks noChangeAspect="1"/>
          </p:cNvPicPr>
          <p:nvPr/>
        </p:nvPicPr>
        <p:blipFill>
          <a:blip r:embed="rId2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9"/>
              </a:ext>
            </a:extLst>
          </a:blip>
          <a:stretch>
            <a:fillRect/>
          </a:stretch>
        </p:blipFill>
        <p:spPr>
          <a:xfrm>
            <a:off x="9391299" y="4688822"/>
            <a:ext cx="304800" cy="304800"/>
          </a:xfrm>
          <a:prstGeom prst="rect">
            <a:avLst/>
          </a:prstGeom>
        </p:spPr>
      </p:pic>
      <p:pic>
        <p:nvPicPr>
          <p:cNvPr id="291" name="Grafik 290">
            <a:extLst>
              <a:ext uri="{FF2B5EF4-FFF2-40B4-BE49-F238E27FC236}">
                <a16:creationId xmlns:a16="http://schemas.microsoft.com/office/drawing/2014/main" id="{E9EBEE19-9E01-42E6-DA1B-4B570E0867B1}"/>
              </a:ext>
            </a:extLst>
          </p:cNvPr>
          <p:cNvPicPr>
            <a:picLocks noChangeAspect="1"/>
          </p:cNvPicPr>
          <p:nvPr/>
        </p:nvPicPr>
        <p:blipFill>
          <a:blip r:embed="rId2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1"/>
              </a:ext>
            </a:extLst>
          </a:blip>
          <a:stretch>
            <a:fillRect/>
          </a:stretch>
        </p:blipFill>
        <p:spPr>
          <a:xfrm>
            <a:off x="10157455" y="4688822"/>
            <a:ext cx="304800" cy="304800"/>
          </a:xfrm>
          <a:prstGeom prst="rect">
            <a:avLst/>
          </a:prstGeom>
        </p:spPr>
      </p:pic>
      <p:pic>
        <p:nvPicPr>
          <p:cNvPr id="293" name="Grafik 292">
            <a:extLst>
              <a:ext uri="{FF2B5EF4-FFF2-40B4-BE49-F238E27FC236}">
                <a16:creationId xmlns:a16="http://schemas.microsoft.com/office/drawing/2014/main" id="{9B138CA1-40FC-D524-F87A-6C2B742215E8}"/>
              </a:ext>
            </a:extLst>
          </p:cNvPr>
          <p:cNvPicPr>
            <a:picLocks noChangeAspect="1"/>
          </p:cNvPicPr>
          <p:nvPr/>
        </p:nvPicPr>
        <p:blipFill>
          <a:blip r:embed="rId2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3"/>
              </a:ext>
            </a:extLst>
          </a:blip>
          <a:stretch>
            <a:fillRect/>
          </a:stretch>
        </p:blipFill>
        <p:spPr>
          <a:xfrm>
            <a:off x="10923611" y="4688822"/>
            <a:ext cx="304800" cy="304800"/>
          </a:xfrm>
          <a:prstGeom prst="rect">
            <a:avLst/>
          </a:prstGeom>
        </p:spPr>
      </p:pic>
      <p:pic>
        <p:nvPicPr>
          <p:cNvPr id="295" name="Grafik 294">
            <a:extLst>
              <a:ext uri="{FF2B5EF4-FFF2-40B4-BE49-F238E27FC236}">
                <a16:creationId xmlns:a16="http://schemas.microsoft.com/office/drawing/2014/main" id="{2BBC4976-3FAD-1C57-E39A-95CE329DF2C9}"/>
              </a:ext>
            </a:extLst>
          </p:cNvPr>
          <p:cNvPicPr>
            <a:picLocks noChangeAspect="1"/>
          </p:cNvPicPr>
          <p:nvPr/>
        </p:nvPicPr>
        <p:blipFill>
          <a:blip r:embed="rId2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5"/>
              </a:ext>
            </a:extLst>
          </a:blip>
          <a:stretch>
            <a:fillRect/>
          </a:stretch>
        </p:blipFill>
        <p:spPr>
          <a:xfrm>
            <a:off x="11689773" y="4688822"/>
            <a:ext cx="304800" cy="304800"/>
          </a:xfrm>
          <a:prstGeom prst="rect">
            <a:avLst/>
          </a:prstGeom>
        </p:spPr>
      </p:pic>
      <p:pic>
        <p:nvPicPr>
          <p:cNvPr id="297" name="Grafik 296">
            <a:extLst>
              <a:ext uri="{FF2B5EF4-FFF2-40B4-BE49-F238E27FC236}">
                <a16:creationId xmlns:a16="http://schemas.microsoft.com/office/drawing/2014/main" id="{0922F2B9-7F79-50B9-B9EC-644C2F58F9B6}"/>
              </a:ext>
            </a:extLst>
          </p:cNvPr>
          <p:cNvPicPr>
            <a:picLocks noChangeAspect="1"/>
          </p:cNvPicPr>
          <p:nvPr/>
        </p:nvPicPr>
        <p:blipFill>
          <a:blip r:embed="rId2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7"/>
              </a:ext>
            </a:extLst>
          </a:blip>
          <a:stretch>
            <a:fillRect/>
          </a:stretch>
        </p:blipFill>
        <p:spPr>
          <a:xfrm>
            <a:off x="963583" y="5253710"/>
            <a:ext cx="304800" cy="304800"/>
          </a:xfrm>
          <a:prstGeom prst="rect">
            <a:avLst/>
          </a:prstGeom>
        </p:spPr>
      </p:pic>
      <p:pic>
        <p:nvPicPr>
          <p:cNvPr id="299" name="Grafik 298">
            <a:extLst>
              <a:ext uri="{FF2B5EF4-FFF2-40B4-BE49-F238E27FC236}">
                <a16:creationId xmlns:a16="http://schemas.microsoft.com/office/drawing/2014/main" id="{72F9D611-6FDC-AADD-64D4-6BEFD92A453A}"/>
              </a:ext>
            </a:extLst>
          </p:cNvPr>
          <p:cNvPicPr>
            <a:picLocks noChangeAspect="1"/>
          </p:cNvPicPr>
          <p:nvPr/>
        </p:nvPicPr>
        <p:blipFill>
          <a:blip r:embed="rId2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9"/>
              </a:ext>
            </a:extLst>
          </a:blip>
          <a:stretch>
            <a:fillRect/>
          </a:stretch>
        </p:blipFill>
        <p:spPr>
          <a:xfrm>
            <a:off x="1729739" y="5253710"/>
            <a:ext cx="304800" cy="304800"/>
          </a:xfrm>
          <a:prstGeom prst="rect">
            <a:avLst/>
          </a:prstGeom>
        </p:spPr>
      </p:pic>
      <p:pic>
        <p:nvPicPr>
          <p:cNvPr id="301" name="Grafik 300">
            <a:extLst>
              <a:ext uri="{FF2B5EF4-FFF2-40B4-BE49-F238E27FC236}">
                <a16:creationId xmlns:a16="http://schemas.microsoft.com/office/drawing/2014/main" id="{5513CA27-569B-8A5D-D82B-BA0BE966A100}"/>
              </a:ext>
            </a:extLst>
          </p:cNvPr>
          <p:cNvPicPr>
            <a:picLocks noChangeAspect="1"/>
          </p:cNvPicPr>
          <p:nvPr/>
        </p:nvPicPr>
        <p:blipFill>
          <a:blip r:embed="rId3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1"/>
              </a:ext>
            </a:extLst>
          </a:blip>
          <a:stretch>
            <a:fillRect/>
          </a:stretch>
        </p:blipFill>
        <p:spPr>
          <a:xfrm>
            <a:off x="2495895" y="5253710"/>
            <a:ext cx="304800" cy="304800"/>
          </a:xfrm>
          <a:prstGeom prst="rect">
            <a:avLst/>
          </a:prstGeom>
        </p:spPr>
      </p:pic>
      <p:pic>
        <p:nvPicPr>
          <p:cNvPr id="303" name="Grafik 302">
            <a:extLst>
              <a:ext uri="{FF2B5EF4-FFF2-40B4-BE49-F238E27FC236}">
                <a16:creationId xmlns:a16="http://schemas.microsoft.com/office/drawing/2014/main" id="{481D6D79-9718-69EA-F345-C5048AC07153}"/>
              </a:ext>
            </a:extLst>
          </p:cNvPr>
          <p:cNvPicPr>
            <a:picLocks noChangeAspect="1"/>
          </p:cNvPicPr>
          <p:nvPr/>
        </p:nvPicPr>
        <p:blipFill>
          <a:blip r:embed="rId3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3"/>
              </a:ext>
            </a:extLst>
          </a:blip>
          <a:stretch>
            <a:fillRect/>
          </a:stretch>
        </p:blipFill>
        <p:spPr>
          <a:xfrm>
            <a:off x="3262051" y="5253710"/>
            <a:ext cx="304800" cy="304800"/>
          </a:xfrm>
          <a:prstGeom prst="rect">
            <a:avLst/>
          </a:prstGeom>
        </p:spPr>
      </p:pic>
      <p:pic>
        <p:nvPicPr>
          <p:cNvPr id="305" name="Grafik 304">
            <a:extLst>
              <a:ext uri="{FF2B5EF4-FFF2-40B4-BE49-F238E27FC236}">
                <a16:creationId xmlns:a16="http://schemas.microsoft.com/office/drawing/2014/main" id="{A5BADA27-5A95-65BD-B9CD-54BFCA2B0405}"/>
              </a:ext>
            </a:extLst>
          </p:cNvPr>
          <p:cNvPicPr>
            <a:picLocks noChangeAspect="1"/>
          </p:cNvPicPr>
          <p:nvPr/>
        </p:nvPicPr>
        <p:blipFill>
          <a:blip r:embed="rId30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5"/>
              </a:ext>
            </a:extLst>
          </a:blip>
          <a:stretch>
            <a:fillRect/>
          </a:stretch>
        </p:blipFill>
        <p:spPr>
          <a:xfrm>
            <a:off x="4028207" y="5253710"/>
            <a:ext cx="304800" cy="304800"/>
          </a:xfrm>
          <a:prstGeom prst="rect">
            <a:avLst/>
          </a:prstGeom>
        </p:spPr>
      </p:pic>
      <p:pic>
        <p:nvPicPr>
          <p:cNvPr id="307" name="Grafik 306">
            <a:extLst>
              <a:ext uri="{FF2B5EF4-FFF2-40B4-BE49-F238E27FC236}">
                <a16:creationId xmlns:a16="http://schemas.microsoft.com/office/drawing/2014/main" id="{B57B728D-C0C5-A9B5-EEC9-7B1C28A6D5DD}"/>
              </a:ext>
            </a:extLst>
          </p:cNvPr>
          <p:cNvPicPr>
            <a:picLocks noChangeAspect="1"/>
          </p:cNvPicPr>
          <p:nvPr/>
        </p:nvPicPr>
        <p:blipFill>
          <a:blip r:embed="rId30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7"/>
              </a:ext>
            </a:extLst>
          </a:blip>
          <a:stretch>
            <a:fillRect/>
          </a:stretch>
        </p:blipFill>
        <p:spPr>
          <a:xfrm>
            <a:off x="4794363" y="5253710"/>
            <a:ext cx="304800" cy="304800"/>
          </a:xfrm>
          <a:prstGeom prst="rect">
            <a:avLst/>
          </a:prstGeom>
        </p:spPr>
      </p:pic>
      <p:pic>
        <p:nvPicPr>
          <p:cNvPr id="309" name="Grafik 308">
            <a:extLst>
              <a:ext uri="{FF2B5EF4-FFF2-40B4-BE49-F238E27FC236}">
                <a16:creationId xmlns:a16="http://schemas.microsoft.com/office/drawing/2014/main" id="{B12F9EAF-2503-D52F-D209-114CC121F092}"/>
              </a:ext>
            </a:extLst>
          </p:cNvPr>
          <p:cNvPicPr>
            <a:picLocks noChangeAspect="1"/>
          </p:cNvPicPr>
          <p:nvPr/>
        </p:nvPicPr>
        <p:blipFill>
          <a:blip r:embed="rId30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9"/>
              </a:ext>
            </a:extLst>
          </a:blip>
          <a:stretch>
            <a:fillRect/>
          </a:stretch>
        </p:blipFill>
        <p:spPr>
          <a:xfrm>
            <a:off x="5560519" y="5253710"/>
            <a:ext cx="304800" cy="304800"/>
          </a:xfrm>
          <a:prstGeom prst="rect">
            <a:avLst/>
          </a:prstGeom>
        </p:spPr>
      </p:pic>
      <p:pic>
        <p:nvPicPr>
          <p:cNvPr id="311" name="Grafik 310">
            <a:extLst>
              <a:ext uri="{FF2B5EF4-FFF2-40B4-BE49-F238E27FC236}">
                <a16:creationId xmlns:a16="http://schemas.microsoft.com/office/drawing/2014/main" id="{ACE960E1-08F5-C1C4-1DE4-146326862162}"/>
              </a:ext>
            </a:extLst>
          </p:cNvPr>
          <p:cNvPicPr>
            <a:picLocks noChangeAspect="1"/>
          </p:cNvPicPr>
          <p:nvPr/>
        </p:nvPicPr>
        <p:blipFill>
          <a:blip r:embed="rId3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1"/>
              </a:ext>
            </a:extLst>
          </a:blip>
          <a:stretch>
            <a:fillRect/>
          </a:stretch>
        </p:blipFill>
        <p:spPr>
          <a:xfrm>
            <a:off x="6326675" y="5253710"/>
            <a:ext cx="304800" cy="304800"/>
          </a:xfrm>
          <a:prstGeom prst="rect">
            <a:avLst/>
          </a:prstGeom>
        </p:spPr>
      </p:pic>
      <p:pic>
        <p:nvPicPr>
          <p:cNvPr id="313" name="Grafik 312">
            <a:extLst>
              <a:ext uri="{FF2B5EF4-FFF2-40B4-BE49-F238E27FC236}">
                <a16:creationId xmlns:a16="http://schemas.microsoft.com/office/drawing/2014/main" id="{37727BBE-5A27-DC7D-7BF4-AF3A9376AF58}"/>
              </a:ext>
            </a:extLst>
          </p:cNvPr>
          <p:cNvPicPr>
            <a:picLocks noChangeAspect="1"/>
          </p:cNvPicPr>
          <p:nvPr/>
        </p:nvPicPr>
        <p:blipFill>
          <a:blip r:embed="rId3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3"/>
              </a:ext>
            </a:extLst>
          </a:blip>
          <a:stretch>
            <a:fillRect/>
          </a:stretch>
        </p:blipFill>
        <p:spPr>
          <a:xfrm>
            <a:off x="7092831" y="5253710"/>
            <a:ext cx="304800" cy="304800"/>
          </a:xfrm>
          <a:prstGeom prst="rect">
            <a:avLst/>
          </a:prstGeom>
        </p:spPr>
      </p:pic>
      <p:pic>
        <p:nvPicPr>
          <p:cNvPr id="315" name="Grafik 314">
            <a:extLst>
              <a:ext uri="{FF2B5EF4-FFF2-40B4-BE49-F238E27FC236}">
                <a16:creationId xmlns:a16="http://schemas.microsoft.com/office/drawing/2014/main" id="{3A8CBD1C-FAD2-B464-9A4A-CADE0B2E64AF}"/>
              </a:ext>
            </a:extLst>
          </p:cNvPr>
          <p:cNvPicPr>
            <a:picLocks noChangeAspect="1"/>
          </p:cNvPicPr>
          <p:nvPr/>
        </p:nvPicPr>
        <p:blipFill>
          <a:blip r:embed="rId3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5"/>
              </a:ext>
            </a:extLst>
          </a:blip>
          <a:stretch>
            <a:fillRect/>
          </a:stretch>
        </p:blipFill>
        <p:spPr>
          <a:xfrm>
            <a:off x="7858987" y="5253710"/>
            <a:ext cx="304800" cy="304800"/>
          </a:xfrm>
          <a:prstGeom prst="rect">
            <a:avLst/>
          </a:prstGeom>
        </p:spPr>
      </p:pic>
      <p:pic>
        <p:nvPicPr>
          <p:cNvPr id="317" name="Grafik 316">
            <a:extLst>
              <a:ext uri="{FF2B5EF4-FFF2-40B4-BE49-F238E27FC236}">
                <a16:creationId xmlns:a16="http://schemas.microsoft.com/office/drawing/2014/main" id="{AEE2D000-2B39-9E36-CDFC-0D9860FF9014}"/>
              </a:ext>
            </a:extLst>
          </p:cNvPr>
          <p:cNvPicPr>
            <a:picLocks noChangeAspect="1"/>
          </p:cNvPicPr>
          <p:nvPr/>
        </p:nvPicPr>
        <p:blipFill>
          <a:blip r:embed="rId3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7"/>
              </a:ext>
            </a:extLst>
          </a:blip>
          <a:stretch>
            <a:fillRect/>
          </a:stretch>
        </p:blipFill>
        <p:spPr>
          <a:xfrm>
            <a:off x="8625143" y="5253710"/>
            <a:ext cx="304800" cy="304800"/>
          </a:xfrm>
          <a:prstGeom prst="rect">
            <a:avLst/>
          </a:prstGeom>
        </p:spPr>
      </p:pic>
      <p:pic>
        <p:nvPicPr>
          <p:cNvPr id="319" name="Grafik 318">
            <a:extLst>
              <a:ext uri="{FF2B5EF4-FFF2-40B4-BE49-F238E27FC236}">
                <a16:creationId xmlns:a16="http://schemas.microsoft.com/office/drawing/2014/main" id="{EECFED8F-4331-3732-F7D0-0E47EA677BCE}"/>
              </a:ext>
            </a:extLst>
          </p:cNvPr>
          <p:cNvPicPr>
            <a:picLocks noChangeAspect="1"/>
          </p:cNvPicPr>
          <p:nvPr/>
        </p:nvPicPr>
        <p:blipFill>
          <a:blip r:embed="rId3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9"/>
              </a:ext>
            </a:extLst>
          </a:blip>
          <a:stretch>
            <a:fillRect/>
          </a:stretch>
        </p:blipFill>
        <p:spPr>
          <a:xfrm>
            <a:off x="9391299" y="5253710"/>
            <a:ext cx="304800" cy="304800"/>
          </a:xfrm>
          <a:prstGeom prst="rect">
            <a:avLst/>
          </a:prstGeom>
        </p:spPr>
      </p:pic>
      <p:pic>
        <p:nvPicPr>
          <p:cNvPr id="321" name="Grafik 320">
            <a:extLst>
              <a:ext uri="{FF2B5EF4-FFF2-40B4-BE49-F238E27FC236}">
                <a16:creationId xmlns:a16="http://schemas.microsoft.com/office/drawing/2014/main" id="{98E76AF9-39F2-AA5E-E35D-F90C79538EC5}"/>
              </a:ext>
            </a:extLst>
          </p:cNvPr>
          <p:cNvPicPr>
            <a:picLocks noChangeAspect="1"/>
          </p:cNvPicPr>
          <p:nvPr/>
        </p:nvPicPr>
        <p:blipFill>
          <a:blip r:embed="rId3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1"/>
              </a:ext>
            </a:extLst>
          </a:blip>
          <a:stretch>
            <a:fillRect/>
          </a:stretch>
        </p:blipFill>
        <p:spPr>
          <a:xfrm>
            <a:off x="10157455" y="5253710"/>
            <a:ext cx="304800" cy="304800"/>
          </a:xfrm>
          <a:prstGeom prst="rect">
            <a:avLst/>
          </a:prstGeom>
        </p:spPr>
      </p:pic>
      <p:pic>
        <p:nvPicPr>
          <p:cNvPr id="323" name="Grafik 322">
            <a:extLst>
              <a:ext uri="{FF2B5EF4-FFF2-40B4-BE49-F238E27FC236}">
                <a16:creationId xmlns:a16="http://schemas.microsoft.com/office/drawing/2014/main" id="{E95FA411-EECF-7C12-5004-F7037DAC4834}"/>
              </a:ext>
            </a:extLst>
          </p:cNvPr>
          <p:cNvPicPr>
            <a:picLocks noChangeAspect="1"/>
          </p:cNvPicPr>
          <p:nvPr/>
        </p:nvPicPr>
        <p:blipFill>
          <a:blip r:embed="rId3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3"/>
              </a:ext>
            </a:extLst>
          </a:blip>
          <a:stretch>
            <a:fillRect/>
          </a:stretch>
        </p:blipFill>
        <p:spPr>
          <a:xfrm>
            <a:off x="10923611" y="5253710"/>
            <a:ext cx="304800" cy="304800"/>
          </a:xfrm>
          <a:prstGeom prst="rect">
            <a:avLst/>
          </a:prstGeom>
        </p:spPr>
      </p:pic>
      <p:pic>
        <p:nvPicPr>
          <p:cNvPr id="325" name="Grafik 324">
            <a:extLst>
              <a:ext uri="{FF2B5EF4-FFF2-40B4-BE49-F238E27FC236}">
                <a16:creationId xmlns:a16="http://schemas.microsoft.com/office/drawing/2014/main" id="{02AEC0F7-FAAF-A8B9-6773-0B3338E8BCC4}"/>
              </a:ext>
            </a:extLst>
          </p:cNvPr>
          <p:cNvPicPr>
            <a:picLocks noChangeAspect="1"/>
          </p:cNvPicPr>
          <p:nvPr/>
        </p:nvPicPr>
        <p:blipFill>
          <a:blip r:embed="rId3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5"/>
              </a:ext>
            </a:extLst>
          </a:blip>
          <a:stretch>
            <a:fillRect/>
          </a:stretch>
        </p:blipFill>
        <p:spPr>
          <a:xfrm>
            <a:off x="11689773" y="5253710"/>
            <a:ext cx="304800" cy="304800"/>
          </a:xfrm>
          <a:prstGeom prst="rect">
            <a:avLst/>
          </a:prstGeom>
        </p:spPr>
      </p:pic>
      <p:pic>
        <p:nvPicPr>
          <p:cNvPr id="327" name="Grafik 326">
            <a:extLst>
              <a:ext uri="{FF2B5EF4-FFF2-40B4-BE49-F238E27FC236}">
                <a16:creationId xmlns:a16="http://schemas.microsoft.com/office/drawing/2014/main" id="{C08B72B1-025E-000F-3168-B0F792F18CEC}"/>
              </a:ext>
            </a:extLst>
          </p:cNvPr>
          <p:cNvPicPr>
            <a:picLocks noChangeAspect="1"/>
          </p:cNvPicPr>
          <p:nvPr/>
        </p:nvPicPr>
        <p:blipFill>
          <a:blip r:embed="rId3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7"/>
              </a:ext>
            </a:extLst>
          </a:blip>
          <a:stretch>
            <a:fillRect/>
          </a:stretch>
        </p:blipFill>
        <p:spPr>
          <a:xfrm>
            <a:off x="963583" y="5818598"/>
            <a:ext cx="304800" cy="304800"/>
          </a:xfrm>
          <a:prstGeom prst="rect">
            <a:avLst/>
          </a:prstGeom>
        </p:spPr>
      </p:pic>
      <p:pic>
        <p:nvPicPr>
          <p:cNvPr id="329" name="Grafik 328">
            <a:extLst>
              <a:ext uri="{FF2B5EF4-FFF2-40B4-BE49-F238E27FC236}">
                <a16:creationId xmlns:a16="http://schemas.microsoft.com/office/drawing/2014/main" id="{B9B5E9D1-DBA4-5AF9-9CB4-161558883E76}"/>
              </a:ext>
            </a:extLst>
          </p:cNvPr>
          <p:cNvPicPr>
            <a:picLocks noChangeAspect="1"/>
          </p:cNvPicPr>
          <p:nvPr/>
        </p:nvPicPr>
        <p:blipFill>
          <a:blip r:embed="rId3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9"/>
              </a:ext>
            </a:extLst>
          </a:blip>
          <a:stretch>
            <a:fillRect/>
          </a:stretch>
        </p:blipFill>
        <p:spPr>
          <a:xfrm>
            <a:off x="1729739" y="5818598"/>
            <a:ext cx="304800" cy="304800"/>
          </a:xfrm>
          <a:prstGeom prst="rect">
            <a:avLst/>
          </a:prstGeom>
        </p:spPr>
      </p:pic>
      <p:pic>
        <p:nvPicPr>
          <p:cNvPr id="331" name="Grafik 330">
            <a:extLst>
              <a:ext uri="{FF2B5EF4-FFF2-40B4-BE49-F238E27FC236}">
                <a16:creationId xmlns:a16="http://schemas.microsoft.com/office/drawing/2014/main" id="{B1ACB3AA-9794-28D3-CDE7-A5D617114CE0}"/>
              </a:ext>
            </a:extLst>
          </p:cNvPr>
          <p:cNvPicPr>
            <a:picLocks noChangeAspect="1"/>
          </p:cNvPicPr>
          <p:nvPr/>
        </p:nvPicPr>
        <p:blipFill>
          <a:blip r:embed="rId3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1"/>
              </a:ext>
            </a:extLst>
          </a:blip>
          <a:stretch>
            <a:fillRect/>
          </a:stretch>
        </p:blipFill>
        <p:spPr>
          <a:xfrm>
            <a:off x="2495895" y="5818598"/>
            <a:ext cx="304800" cy="304800"/>
          </a:xfrm>
          <a:prstGeom prst="rect">
            <a:avLst/>
          </a:prstGeom>
        </p:spPr>
      </p:pic>
      <p:pic>
        <p:nvPicPr>
          <p:cNvPr id="333" name="Grafik 332">
            <a:extLst>
              <a:ext uri="{FF2B5EF4-FFF2-40B4-BE49-F238E27FC236}">
                <a16:creationId xmlns:a16="http://schemas.microsoft.com/office/drawing/2014/main" id="{E9C4A614-5ECA-BB5A-2E11-CDA4A9B96D85}"/>
              </a:ext>
            </a:extLst>
          </p:cNvPr>
          <p:cNvPicPr>
            <a:picLocks noChangeAspect="1"/>
          </p:cNvPicPr>
          <p:nvPr/>
        </p:nvPicPr>
        <p:blipFill>
          <a:blip r:embed="rId3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3"/>
              </a:ext>
            </a:extLst>
          </a:blip>
          <a:stretch>
            <a:fillRect/>
          </a:stretch>
        </p:blipFill>
        <p:spPr>
          <a:xfrm>
            <a:off x="3262051" y="5818598"/>
            <a:ext cx="304800" cy="304800"/>
          </a:xfrm>
          <a:prstGeom prst="rect">
            <a:avLst/>
          </a:prstGeom>
        </p:spPr>
      </p:pic>
      <p:pic>
        <p:nvPicPr>
          <p:cNvPr id="335" name="Grafik 334">
            <a:extLst>
              <a:ext uri="{FF2B5EF4-FFF2-40B4-BE49-F238E27FC236}">
                <a16:creationId xmlns:a16="http://schemas.microsoft.com/office/drawing/2014/main" id="{326ABE34-2265-EB28-F03D-CCD4D88D4C7B}"/>
              </a:ext>
            </a:extLst>
          </p:cNvPr>
          <p:cNvPicPr>
            <a:picLocks noChangeAspect="1"/>
          </p:cNvPicPr>
          <p:nvPr/>
        </p:nvPicPr>
        <p:blipFill>
          <a:blip r:embed="rId3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5"/>
              </a:ext>
            </a:extLst>
          </a:blip>
          <a:stretch>
            <a:fillRect/>
          </a:stretch>
        </p:blipFill>
        <p:spPr>
          <a:xfrm>
            <a:off x="4028207" y="5818598"/>
            <a:ext cx="304800" cy="304800"/>
          </a:xfrm>
          <a:prstGeom prst="rect">
            <a:avLst/>
          </a:prstGeom>
        </p:spPr>
      </p:pic>
      <p:pic>
        <p:nvPicPr>
          <p:cNvPr id="337" name="Grafik 336">
            <a:extLst>
              <a:ext uri="{FF2B5EF4-FFF2-40B4-BE49-F238E27FC236}">
                <a16:creationId xmlns:a16="http://schemas.microsoft.com/office/drawing/2014/main" id="{EBDD1068-0956-E07B-EF9F-07A3853E0FC7}"/>
              </a:ext>
            </a:extLst>
          </p:cNvPr>
          <p:cNvPicPr>
            <a:picLocks noChangeAspect="1"/>
          </p:cNvPicPr>
          <p:nvPr/>
        </p:nvPicPr>
        <p:blipFill>
          <a:blip r:embed="rId3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7"/>
              </a:ext>
            </a:extLst>
          </a:blip>
          <a:stretch>
            <a:fillRect/>
          </a:stretch>
        </p:blipFill>
        <p:spPr>
          <a:xfrm>
            <a:off x="4794363" y="5818598"/>
            <a:ext cx="304800" cy="304800"/>
          </a:xfrm>
          <a:prstGeom prst="rect">
            <a:avLst/>
          </a:prstGeom>
        </p:spPr>
      </p:pic>
      <p:pic>
        <p:nvPicPr>
          <p:cNvPr id="339" name="Grafik 338">
            <a:extLst>
              <a:ext uri="{FF2B5EF4-FFF2-40B4-BE49-F238E27FC236}">
                <a16:creationId xmlns:a16="http://schemas.microsoft.com/office/drawing/2014/main" id="{EF6E3B42-058B-4CB8-78BF-F6CB1757DD7E}"/>
              </a:ext>
            </a:extLst>
          </p:cNvPr>
          <p:cNvPicPr>
            <a:picLocks noChangeAspect="1"/>
          </p:cNvPicPr>
          <p:nvPr/>
        </p:nvPicPr>
        <p:blipFill>
          <a:blip r:embed="rId3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9"/>
              </a:ext>
            </a:extLst>
          </a:blip>
          <a:stretch>
            <a:fillRect/>
          </a:stretch>
        </p:blipFill>
        <p:spPr>
          <a:xfrm>
            <a:off x="5560519" y="5818598"/>
            <a:ext cx="304800" cy="304800"/>
          </a:xfrm>
          <a:prstGeom prst="rect">
            <a:avLst/>
          </a:prstGeom>
        </p:spPr>
      </p:pic>
      <p:pic>
        <p:nvPicPr>
          <p:cNvPr id="341" name="Grafik 340">
            <a:extLst>
              <a:ext uri="{FF2B5EF4-FFF2-40B4-BE49-F238E27FC236}">
                <a16:creationId xmlns:a16="http://schemas.microsoft.com/office/drawing/2014/main" id="{9261B5D4-57A0-54F0-730D-AC9EEE7767A6}"/>
              </a:ext>
            </a:extLst>
          </p:cNvPr>
          <p:cNvPicPr>
            <a:picLocks noChangeAspect="1"/>
          </p:cNvPicPr>
          <p:nvPr/>
        </p:nvPicPr>
        <p:blipFill>
          <a:blip r:embed="rId3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1"/>
              </a:ext>
            </a:extLst>
          </a:blip>
          <a:stretch>
            <a:fillRect/>
          </a:stretch>
        </p:blipFill>
        <p:spPr>
          <a:xfrm>
            <a:off x="6326675" y="5818598"/>
            <a:ext cx="304800" cy="304800"/>
          </a:xfrm>
          <a:prstGeom prst="rect">
            <a:avLst/>
          </a:prstGeom>
        </p:spPr>
      </p:pic>
      <p:pic>
        <p:nvPicPr>
          <p:cNvPr id="343" name="Grafik 342">
            <a:extLst>
              <a:ext uri="{FF2B5EF4-FFF2-40B4-BE49-F238E27FC236}">
                <a16:creationId xmlns:a16="http://schemas.microsoft.com/office/drawing/2014/main" id="{70A27130-953C-4BDD-D1A1-1CC1C23AF1E5}"/>
              </a:ext>
            </a:extLst>
          </p:cNvPr>
          <p:cNvPicPr>
            <a:picLocks noChangeAspect="1"/>
          </p:cNvPicPr>
          <p:nvPr/>
        </p:nvPicPr>
        <p:blipFill>
          <a:blip r:embed="rId3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3"/>
              </a:ext>
            </a:extLst>
          </a:blip>
          <a:stretch>
            <a:fillRect/>
          </a:stretch>
        </p:blipFill>
        <p:spPr>
          <a:xfrm>
            <a:off x="7092831" y="5818598"/>
            <a:ext cx="304800" cy="304800"/>
          </a:xfrm>
          <a:prstGeom prst="rect">
            <a:avLst/>
          </a:prstGeom>
        </p:spPr>
      </p:pic>
      <p:pic>
        <p:nvPicPr>
          <p:cNvPr id="345" name="Grafik 344">
            <a:extLst>
              <a:ext uri="{FF2B5EF4-FFF2-40B4-BE49-F238E27FC236}">
                <a16:creationId xmlns:a16="http://schemas.microsoft.com/office/drawing/2014/main" id="{7F303639-24A3-5DBF-5B6B-1D79CEEAA5D2}"/>
              </a:ext>
            </a:extLst>
          </p:cNvPr>
          <p:cNvPicPr>
            <a:picLocks noChangeAspect="1"/>
          </p:cNvPicPr>
          <p:nvPr/>
        </p:nvPicPr>
        <p:blipFill>
          <a:blip r:embed="rId3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5"/>
              </a:ext>
            </a:extLst>
          </a:blip>
          <a:stretch>
            <a:fillRect/>
          </a:stretch>
        </p:blipFill>
        <p:spPr>
          <a:xfrm>
            <a:off x="7858987" y="5818598"/>
            <a:ext cx="304800" cy="304800"/>
          </a:xfrm>
          <a:prstGeom prst="rect">
            <a:avLst/>
          </a:prstGeom>
        </p:spPr>
      </p:pic>
      <p:pic>
        <p:nvPicPr>
          <p:cNvPr id="347" name="Grafik 346">
            <a:extLst>
              <a:ext uri="{FF2B5EF4-FFF2-40B4-BE49-F238E27FC236}">
                <a16:creationId xmlns:a16="http://schemas.microsoft.com/office/drawing/2014/main" id="{7E736289-5B80-02E1-E615-4E07D8947EA6}"/>
              </a:ext>
            </a:extLst>
          </p:cNvPr>
          <p:cNvPicPr>
            <a:picLocks noChangeAspect="1"/>
          </p:cNvPicPr>
          <p:nvPr/>
        </p:nvPicPr>
        <p:blipFill>
          <a:blip r:embed="rId3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7"/>
              </a:ext>
            </a:extLst>
          </a:blip>
          <a:stretch>
            <a:fillRect/>
          </a:stretch>
        </p:blipFill>
        <p:spPr>
          <a:xfrm>
            <a:off x="8625143" y="5818598"/>
            <a:ext cx="304800" cy="304800"/>
          </a:xfrm>
          <a:prstGeom prst="rect">
            <a:avLst/>
          </a:prstGeom>
        </p:spPr>
      </p:pic>
      <p:pic>
        <p:nvPicPr>
          <p:cNvPr id="349" name="Grafik 348">
            <a:extLst>
              <a:ext uri="{FF2B5EF4-FFF2-40B4-BE49-F238E27FC236}">
                <a16:creationId xmlns:a16="http://schemas.microsoft.com/office/drawing/2014/main" id="{8BCCCF85-A000-42AB-19CD-FF232949EEFB}"/>
              </a:ext>
            </a:extLst>
          </p:cNvPr>
          <p:cNvPicPr>
            <a:picLocks noChangeAspect="1"/>
          </p:cNvPicPr>
          <p:nvPr/>
        </p:nvPicPr>
        <p:blipFill>
          <a:blip r:embed="rId3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9"/>
              </a:ext>
            </a:extLst>
          </a:blip>
          <a:stretch>
            <a:fillRect/>
          </a:stretch>
        </p:blipFill>
        <p:spPr>
          <a:xfrm>
            <a:off x="9391299" y="5818598"/>
            <a:ext cx="304800" cy="304800"/>
          </a:xfrm>
          <a:prstGeom prst="rect">
            <a:avLst/>
          </a:prstGeom>
        </p:spPr>
      </p:pic>
      <p:pic>
        <p:nvPicPr>
          <p:cNvPr id="351" name="Grafik 350">
            <a:extLst>
              <a:ext uri="{FF2B5EF4-FFF2-40B4-BE49-F238E27FC236}">
                <a16:creationId xmlns:a16="http://schemas.microsoft.com/office/drawing/2014/main" id="{5DAFD4CE-9EB2-C15E-C484-0F1BFE6047A6}"/>
              </a:ext>
            </a:extLst>
          </p:cNvPr>
          <p:cNvPicPr>
            <a:picLocks noChangeAspect="1"/>
          </p:cNvPicPr>
          <p:nvPr/>
        </p:nvPicPr>
        <p:blipFill>
          <a:blip r:embed="rId3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1"/>
              </a:ext>
            </a:extLst>
          </a:blip>
          <a:stretch>
            <a:fillRect/>
          </a:stretch>
        </p:blipFill>
        <p:spPr>
          <a:xfrm>
            <a:off x="10157455" y="5818598"/>
            <a:ext cx="304800" cy="304800"/>
          </a:xfrm>
          <a:prstGeom prst="rect">
            <a:avLst/>
          </a:prstGeom>
        </p:spPr>
      </p:pic>
      <p:pic>
        <p:nvPicPr>
          <p:cNvPr id="353" name="Grafik 352">
            <a:extLst>
              <a:ext uri="{FF2B5EF4-FFF2-40B4-BE49-F238E27FC236}">
                <a16:creationId xmlns:a16="http://schemas.microsoft.com/office/drawing/2014/main" id="{8D36A282-7421-A382-EA49-FB1B1158D7CA}"/>
              </a:ext>
            </a:extLst>
          </p:cNvPr>
          <p:cNvPicPr>
            <a:picLocks noChangeAspect="1"/>
          </p:cNvPicPr>
          <p:nvPr/>
        </p:nvPicPr>
        <p:blipFill>
          <a:blip r:embed="rId3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3"/>
              </a:ext>
            </a:extLst>
          </a:blip>
          <a:stretch>
            <a:fillRect/>
          </a:stretch>
        </p:blipFill>
        <p:spPr>
          <a:xfrm>
            <a:off x="10923611" y="5818598"/>
            <a:ext cx="304800" cy="304800"/>
          </a:xfrm>
          <a:prstGeom prst="rect">
            <a:avLst/>
          </a:prstGeom>
        </p:spPr>
      </p:pic>
      <p:pic>
        <p:nvPicPr>
          <p:cNvPr id="355" name="Grafik 354">
            <a:extLst>
              <a:ext uri="{FF2B5EF4-FFF2-40B4-BE49-F238E27FC236}">
                <a16:creationId xmlns:a16="http://schemas.microsoft.com/office/drawing/2014/main" id="{32782C71-1F14-3BCB-5FCA-E0B704901DA7}"/>
              </a:ext>
            </a:extLst>
          </p:cNvPr>
          <p:cNvPicPr>
            <a:picLocks noChangeAspect="1"/>
          </p:cNvPicPr>
          <p:nvPr/>
        </p:nvPicPr>
        <p:blipFill>
          <a:blip r:embed="rId3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5"/>
              </a:ext>
            </a:extLst>
          </a:blip>
          <a:stretch>
            <a:fillRect/>
          </a:stretch>
        </p:blipFill>
        <p:spPr>
          <a:xfrm>
            <a:off x="11689773" y="5818598"/>
            <a:ext cx="304800" cy="304800"/>
          </a:xfrm>
          <a:prstGeom prst="rect">
            <a:avLst/>
          </a:prstGeom>
        </p:spPr>
      </p:pic>
      <p:pic>
        <p:nvPicPr>
          <p:cNvPr id="357" name="Grafik 356">
            <a:extLst>
              <a:ext uri="{FF2B5EF4-FFF2-40B4-BE49-F238E27FC236}">
                <a16:creationId xmlns:a16="http://schemas.microsoft.com/office/drawing/2014/main" id="{22B6338A-6AA7-918A-C6AD-C6135FD31E3A}"/>
              </a:ext>
            </a:extLst>
          </p:cNvPr>
          <p:cNvPicPr>
            <a:picLocks noChangeAspect="1"/>
          </p:cNvPicPr>
          <p:nvPr/>
        </p:nvPicPr>
        <p:blipFill>
          <a:blip r:embed="rId3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7"/>
              </a:ext>
            </a:extLst>
          </a:blip>
          <a:stretch>
            <a:fillRect/>
          </a:stretch>
        </p:blipFill>
        <p:spPr>
          <a:xfrm>
            <a:off x="963583" y="6383482"/>
            <a:ext cx="304800" cy="304800"/>
          </a:xfrm>
          <a:prstGeom prst="rect">
            <a:avLst/>
          </a:prstGeom>
        </p:spPr>
      </p:pic>
      <p:pic>
        <p:nvPicPr>
          <p:cNvPr id="359" name="Grafik 358">
            <a:extLst>
              <a:ext uri="{FF2B5EF4-FFF2-40B4-BE49-F238E27FC236}">
                <a16:creationId xmlns:a16="http://schemas.microsoft.com/office/drawing/2014/main" id="{31EFD939-8CF7-B02A-78C6-6F3D82F6EEF8}"/>
              </a:ext>
            </a:extLst>
          </p:cNvPr>
          <p:cNvPicPr>
            <a:picLocks noChangeAspect="1"/>
          </p:cNvPicPr>
          <p:nvPr/>
        </p:nvPicPr>
        <p:blipFill>
          <a:blip r:embed="rId3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9"/>
              </a:ext>
            </a:extLst>
          </a:blip>
          <a:stretch>
            <a:fillRect/>
          </a:stretch>
        </p:blipFill>
        <p:spPr>
          <a:xfrm>
            <a:off x="1729739" y="6383482"/>
            <a:ext cx="304800" cy="304800"/>
          </a:xfrm>
          <a:prstGeom prst="rect">
            <a:avLst/>
          </a:prstGeom>
        </p:spPr>
      </p:pic>
      <p:pic>
        <p:nvPicPr>
          <p:cNvPr id="361" name="Grafik 360">
            <a:extLst>
              <a:ext uri="{FF2B5EF4-FFF2-40B4-BE49-F238E27FC236}">
                <a16:creationId xmlns:a16="http://schemas.microsoft.com/office/drawing/2014/main" id="{D58793FF-5BCF-B885-9BAA-F45C09BB3C5F}"/>
              </a:ext>
            </a:extLst>
          </p:cNvPr>
          <p:cNvPicPr>
            <a:picLocks noChangeAspect="1"/>
          </p:cNvPicPr>
          <p:nvPr/>
        </p:nvPicPr>
        <p:blipFill>
          <a:blip r:embed="rId3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1"/>
              </a:ext>
            </a:extLst>
          </a:blip>
          <a:stretch>
            <a:fillRect/>
          </a:stretch>
        </p:blipFill>
        <p:spPr>
          <a:xfrm>
            <a:off x="2495895" y="6383482"/>
            <a:ext cx="304800" cy="304800"/>
          </a:xfrm>
          <a:prstGeom prst="rect">
            <a:avLst/>
          </a:prstGeom>
        </p:spPr>
      </p:pic>
      <p:pic>
        <p:nvPicPr>
          <p:cNvPr id="363" name="Grafik 362">
            <a:extLst>
              <a:ext uri="{FF2B5EF4-FFF2-40B4-BE49-F238E27FC236}">
                <a16:creationId xmlns:a16="http://schemas.microsoft.com/office/drawing/2014/main" id="{C7B4E1E0-7923-8440-E49B-B716D376A739}"/>
              </a:ext>
            </a:extLst>
          </p:cNvPr>
          <p:cNvPicPr>
            <a:picLocks noChangeAspect="1"/>
          </p:cNvPicPr>
          <p:nvPr/>
        </p:nvPicPr>
        <p:blipFill>
          <a:blip r:embed="rId3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3"/>
              </a:ext>
            </a:extLst>
          </a:blip>
          <a:stretch>
            <a:fillRect/>
          </a:stretch>
        </p:blipFill>
        <p:spPr>
          <a:xfrm>
            <a:off x="3262051" y="6383482"/>
            <a:ext cx="304800" cy="304800"/>
          </a:xfrm>
          <a:prstGeom prst="rect">
            <a:avLst/>
          </a:prstGeom>
        </p:spPr>
      </p:pic>
      <p:pic>
        <p:nvPicPr>
          <p:cNvPr id="365" name="Grafik 364">
            <a:extLst>
              <a:ext uri="{FF2B5EF4-FFF2-40B4-BE49-F238E27FC236}">
                <a16:creationId xmlns:a16="http://schemas.microsoft.com/office/drawing/2014/main" id="{37B1E107-3188-FAD1-75BD-F102D1C2B8CC}"/>
              </a:ext>
            </a:extLst>
          </p:cNvPr>
          <p:cNvPicPr>
            <a:picLocks noChangeAspect="1"/>
          </p:cNvPicPr>
          <p:nvPr/>
        </p:nvPicPr>
        <p:blipFill>
          <a:blip r:embed="rId3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5"/>
              </a:ext>
            </a:extLst>
          </a:blip>
          <a:stretch>
            <a:fillRect/>
          </a:stretch>
        </p:blipFill>
        <p:spPr>
          <a:xfrm>
            <a:off x="4028207" y="6383482"/>
            <a:ext cx="304800" cy="304800"/>
          </a:xfrm>
          <a:prstGeom prst="rect">
            <a:avLst/>
          </a:prstGeom>
        </p:spPr>
      </p:pic>
      <p:pic>
        <p:nvPicPr>
          <p:cNvPr id="367" name="Grafik 366">
            <a:extLst>
              <a:ext uri="{FF2B5EF4-FFF2-40B4-BE49-F238E27FC236}">
                <a16:creationId xmlns:a16="http://schemas.microsoft.com/office/drawing/2014/main" id="{B940FFE0-97CD-41DE-AF93-A2A877E247F9}"/>
              </a:ext>
            </a:extLst>
          </p:cNvPr>
          <p:cNvPicPr>
            <a:picLocks noChangeAspect="1"/>
          </p:cNvPicPr>
          <p:nvPr/>
        </p:nvPicPr>
        <p:blipFill>
          <a:blip r:embed="rId3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7"/>
              </a:ext>
            </a:extLst>
          </a:blip>
          <a:stretch>
            <a:fillRect/>
          </a:stretch>
        </p:blipFill>
        <p:spPr>
          <a:xfrm>
            <a:off x="4794363" y="6383482"/>
            <a:ext cx="304800" cy="304800"/>
          </a:xfrm>
          <a:prstGeom prst="rect">
            <a:avLst/>
          </a:prstGeom>
        </p:spPr>
      </p:pic>
      <p:pic>
        <p:nvPicPr>
          <p:cNvPr id="369" name="Grafik 368">
            <a:extLst>
              <a:ext uri="{FF2B5EF4-FFF2-40B4-BE49-F238E27FC236}">
                <a16:creationId xmlns:a16="http://schemas.microsoft.com/office/drawing/2014/main" id="{94090B16-5FDE-172D-D3A4-4B6189469E9A}"/>
              </a:ext>
            </a:extLst>
          </p:cNvPr>
          <p:cNvPicPr>
            <a:picLocks noChangeAspect="1"/>
          </p:cNvPicPr>
          <p:nvPr/>
        </p:nvPicPr>
        <p:blipFill>
          <a:blip r:embed="rId3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9"/>
              </a:ext>
            </a:extLst>
          </a:blip>
          <a:stretch>
            <a:fillRect/>
          </a:stretch>
        </p:blipFill>
        <p:spPr>
          <a:xfrm>
            <a:off x="5560519" y="6383482"/>
            <a:ext cx="304800" cy="304800"/>
          </a:xfrm>
          <a:prstGeom prst="rect">
            <a:avLst/>
          </a:prstGeom>
        </p:spPr>
      </p:pic>
      <p:pic>
        <p:nvPicPr>
          <p:cNvPr id="371" name="Grafik 370">
            <a:extLst>
              <a:ext uri="{FF2B5EF4-FFF2-40B4-BE49-F238E27FC236}">
                <a16:creationId xmlns:a16="http://schemas.microsoft.com/office/drawing/2014/main" id="{DEB3E543-4144-C2DF-94D6-7CE5EDB93108}"/>
              </a:ext>
            </a:extLst>
          </p:cNvPr>
          <p:cNvPicPr>
            <a:picLocks noChangeAspect="1"/>
          </p:cNvPicPr>
          <p:nvPr/>
        </p:nvPicPr>
        <p:blipFill>
          <a:blip r:embed="rId3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1"/>
              </a:ext>
            </a:extLst>
          </a:blip>
          <a:stretch>
            <a:fillRect/>
          </a:stretch>
        </p:blipFill>
        <p:spPr>
          <a:xfrm>
            <a:off x="6326675" y="6383482"/>
            <a:ext cx="304800" cy="304800"/>
          </a:xfrm>
          <a:prstGeom prst="rect">
            <a:avLst/>
          </a:prstGeom>
        </p:spPr>
      </p:pic>
      <p:pic>
        <p:nvPicPr>
          <p:cNvPr id="373" name="Grafik 372">
            <a:extLst>
              <a:ext uri="{FF2B5EF4-FFF2-40B4-BE49-F238E27FC236}">
                <a16:creationId xmlns:a16="http://schemas.microsoft.com/office/drawing/2014/main" id="{C823E238-62F9-16A6-A080-3FC762B4B349}"/>
              </a:ext>
            </a:extLst>
          </p:cNvPr>
          <p:cNvPicPr>
            <a:picLocks noChangeAspect="1"/>
          </p:cNvPicPr>
          <p:nvPr/>
        </p:nvPicPr>
        <p:blipFill>
          <a:blip r:embed="rId3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3"/>
              </a:ext>
            </a:extLst>
          </a:blip>
          <a:stretch>
            <a:fillRect/>
          </a:stretch>
        </p:blipFill>
        <p:spPr>
          <a:xfrm>
            <a:off x="7092831" y="6383482"/>
            <a:ext cx="304800" cy="304800"/>
          </a:xfrm>
          <a:prstGeom prst="rect">
            <a:avLst/>
          </a:prstGeom>
        </p:spPr>
      </p:pic>
      <p:pic>
        <p:nvPicPr>
          <p:cNvPr id="375" name="Grafik 374">
            <a:extLst>
              <a:ext uri="{FF2B5EF4-FFF2-40B4-BE49-F238E27FC236}">
                <a16:creationId xmlns:a16="http://schemas.microsoft.com/office/drawing/2014/main" id="{5D00CD0E-F5EC-8B6A-D963-D842A4040652}"/>
              </a:ext>
            </a:extLst>
          </p:cNvPr>
          <p:cNvPicPr>
            <a:picLocks noChangeAspect="1"/>
          </p:cNvPicPr>
          <p:nvPr/>
        </p:nvPicPr>
        <p:blipFill>
          <a:blip r:embed="rId3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5"/>
              </a:ext>
            </a:extLst>
          </a:blip>
          <a:stretch>
            <a:fillRect/>
          </a:stretch>
        </p:blipFill>
        <p:spPr>
          <a:xfrm>
            <a:off x="7858987" y="6383482"/>
            <a:ext cx="304800" cy="304800"/>
          </a:xfrm>
          <a:prstGeom prst="rect">
            <a:avLst/>
          </a:prstGeom>
        </p:spPr>
      </p:pic>
      <p:pic>
        <p:nvPicPr>
          <p:cNvPr id="377" name="Grafik 376">
            <a:extLst>
              <a:ext uri="{FF2B5EF4-FFF2-40B4-BE49-F238E27FC236}">
                <a16:creationId xmlns:a16="http://schemas.microsoft.com/office/drawing/2014/main" id="{91AF7F64-58B5-528C-454C-CD4F5DC999B1}"/>
              </a:ext>
            </a:extLst>
          </p:cNvPr>
          <p:cNvPicPr>
            <a:picLocks noChangeAspect="1"/>
          </p:cNvPicPr>
          <p:nvPr/>
        </p:nvPicPr>
        <p:blipFill>
          <a:blip r:embed="rId3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7"/>
              </a:ext>
            </a:extLst>
          </a:blip>
          <a:stretch>
            <a:fillRect/>
          </a:stretch>
        </p:blipFill>
        <p:spPr>
          <a:xfrm>
            <a:off x="8625143" y="6383482"/>
            <a:ext cx="304800" cy="304800"/>
          </a:xfrm>
          <a:prstGeom prst="rect">
            <a:avLst/>
          </a:prstGeom>
        </p:spPr>
      </p:pic>
      <p:pic>
        <p:nvPicPr>
          <p:cNvPr id="379" name="Grafik 378">
            <a:extLst>
              <a:ext uri="{FF2B5EF4-FFF2-40B4-BE49-F238E27FC236}">
                <a16:creationId xmlns:a16="http://schemas.microsoft.com/office/drawing/2014/main" id="{1AFB5FE4-BE40-78D2-4C4F-8B47E75E0980}"/>
              </a:ext>
            </a:extLst>
          </p:cNvPr>
          <p:cNvPicPr>
            <a:picLocks noChangeAspect="1"/>
          </p:cNvPicPr>
          <p:nvPr/>
        </p:nvPicPr>
        <p:blipFill>
          <a:blip r:embed="rId3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9"/>
              </a:ext>
            </a:extLst>
          </a:blip>
          <a:stretch>
            <a:fillRect/>
          </a:stretch>
        </p:blipFill>
        <p:spPr>
          <a:xfrm>
            <a:off x="9391299" y="6383482"/>
            <a:ext cx="304800" cy="304800"/>
          </a:xfrm>
          <a:prstGeom prst="rect">
            <a:avLst/>
          </a:prstGeom>
        </p:spPr>
      </p:pic>
      <p:pic>
        <p:nvPicPr>
          <p:cNvPr id="381" name="Grafik 380">
            <a:extLst>
              <a:ext uri="{FF2B5EF4-FFF2-40B4-BE49-F238E27FC236}">
                <a16:creationId xmlns:a16="http://schemas.microsoft.com/office/drawing/2014/main" id="{104799EF-7279-940F-A062-129FB9D48FD7}"/>
              </a:ext>
            </a:extLst>
          </p:cNvPr>
          <p:cNvPicPr>
            <a:picLocks noChangeAspect="1"/>
          </p:cNvPicPr>
          <p:nvPr/>
        </p:nvPicPr>
        <p:blipFill>
          <a:blip r:embed="rId3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1"/>
              </a:ext>
            </a:extLst>
          </a:blip>
          <a:stretch>
            <a:fillRect/>
          </a:stretch>
        </p:blipFill>
        <p:spPr>
          <a:xfrm>
            <a:off x="10157455" y="6383482"/>
            <a:ext cx="304800" cy="304800"/>
          </a:xfrm>
          <a:prstGeom prst="rect">
            <a:avLst/>
          </a:prstGeom>
        </p:spPr>
      </p:pic>
      <p:pic>
        <p:nvPicPr>
          <p:cNvPr id="383" name="Grafik 382">
            <a:extLst>
              <a:ext uri="{FF2B5EF4-FFF2-40B4-BE49-F238E27FC236}">
                <a16:creationId xmlns:a16="http://schemas.microsoft.com/office/drawing/2014/main" id="{BA88423D-59C5-AA7D-96D9-0857F58069CB}"/>
              </a:ext>
            </a:extLst>
          </p:cNvPr>
          <p:cNvPicPr>
            <a:picLocks noChangeAspect="1"/>
          </p:cNvPicPr>
          <p:nvPr/>
        </p:nvPicPr>
        <p:blipFill>
          <a:blip r:embed="rId3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3"/>
              </a:ext>
            </a:extLst>
          </a:blip>
          <a:stretch>
            <a:fillRect/>
          </a:stretch>
        </p:blipFill>
        <p:spPr>
          <a:xfrm>
            <a:off x="10923611" y="6383482"/>
            <a:ext cx="304800" cy="304800"/>
          </a:xfrm>
          <a:prstGeom prst="rect">
            <a:avLst/>
          </a:prstGeom>
        </p:spPr>
      </p:pic>
      <p:pic>
        <p:nvPicPr>
          <p:cNvPr id="385" name="Grafik 384">
            <a:extLst>
              <a:ext uri="{FF2B5EF4-FFF2-40B4-BE49-F238E27FC236}">
                <a16:creationId xmlns:a16="http://schemas.microsoft.com/office/drawing/2014/main" id="{88F6B3C7-820F-BD01-3DB2-848A3ACA4E1E}"/>
              </a:ext>
            </a:extLst>
          </p:cNvPr>
          <p:cNvPicPr>
            <a:picLocks noChangeAspect="1"/>
          </p:cNvPicPr>
          <p:nvPr/>
        </p:nvPicPr>
        <p:blipFill>
          <a:blip r:embed="rId3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5"/>
              </a:ext>
            </a:extLst>
          </a:blip>
          <a:stretch>
            <a:fillRect/>
          </a:stretch>
        </p:blipFill>
        <p:spPr>
          <a:xfrm>
            <a:off x="11689773" y="638348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4538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E4A9297-C0F9-2B89-C93D-9D2EE9C51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6254" y="743107"/>
            <a:ext cx="304800" cy="3048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04EB3DA-9B83-EF20-54DF-BED3B40FFE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6254" y="1306105"/>
            <a:ext cx="304800" cy="3048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872577A-9C3B-C02F-3F00-F528BD5EEB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6254" y="1869103"/>
            <a:ext cx="304800" cy="3048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A37E054-7175-ECA9-066B-BCF7DC698C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6254" y="2432101"/>
            <a:ext cx="304800" cy="3048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4184BCB-268C-BD92-EDAC-013C67E086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66254" y="2995099"/>
            <a:ext cx="304800" cy="3048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F2D4C4F-7A5B-EF5D-C9FD-D44CD67F90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66254" y="3558097"/>
            <a:ext cx="304800" cy="3048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8472CF10-3115-BF22-AA89-22D707A256D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66254" y="4121095"/>
            <a:ext cx="304800" cy="3048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5573A5DD-ED7F-5DC7-7D0C-69C446BD510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66254" y="4684093"/>
            <a:ext cx="304800" cy="30480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835B87D0-D2C9-2CE9-CA14-EA0DC2F4699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66254" y="5247091"/>
            <a:ext cx="304800" cy="3048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B7D3B9FF-8D93-7C01-AD0F-9A65D634A26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66254" y="5810089"/>
            <a:ext cx="304800" cy="30480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B650B989-F6C8-7288-69CD-3F29BF0218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66254" y="6373091"/>
            <a:ext cx="304800" cy="304800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CAC203B6-9660-578C-9BC0-C75F4BF7F4C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66254" y="180109"/>
            <a:ext cx="304800" cy="304800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523C7A9F-0FC8-AACD-728C-E8C4D3A81AE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936567" y="180109"/>
            <a:ext cx="304800" cy="304800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521332F2-ADDE-A80D-AF29-F0D14997E33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706880" y="180109"/>
            <a:ext cx="304800" cy="304800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A47BA0EC-0E8F-1A4E-F854-BC834A5DA76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2477193" y="180109"/>
            <a:ext cx="304800" cy="304800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C882882C-3CD1-FC0C-0684-CC54CA5FF77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247506" y="180109"/>
            <a:ext cx="304800" cy="304800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17ACC0BB-139C-E9C4-FEC2-FE788E6431D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4017819" y="180109"/>
            <a:ext cx="304800" cy="304800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DC52646D-8936-049C-96C8-8DD23BE76E43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4788132" y="180109"/>
            <a:ext cx="304800" cy="304800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535BAD9D-7C13-8BCE-0DCC-6523E2AD4AC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558445" y="180109"/>
            <a:ext cx="304800" cy="3048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62950118-9DE7-CCF4-9D2A-3087942AB04F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6328758" y="180109"/>
            <a:ext cx="304800" cy="304800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16311002-89BC-A392-4B9B-153D4EF15CAD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7099071" y="180109"/>
            <a:ext cx="304800" cy="304800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85B99DC0-BF07-2957-181D-B16AE6565678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7869384" y="180109"/>
            <a:ext cx="304800" cy="304800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BF7B2C4A-CBDA-2A7F-2686-047C27346602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8639697" y="180109"/>
            <a:ext cx="304800" cy="304800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94622744-8342-5D63-CC87-9B2A32F8E127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9410010" y="180109"/>
            <a:ext cx="304800" cy="304800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AD8C9863-549D-DD61-9968-0D15E3F41362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0180323" y="180109"/>
            <a:ext cx="304800" cy="304800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255114CF-DFE8-6F5F-D36C-155A6D04871D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0950636" y="180109"/>
            <a:ext cx="304800" cy="304800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3DFDCB9A-2738-96C1-E5CB-94B0E378A443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1720946" y="180109"/>
            <a:ext cx="304800" cy="304800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19EBBAF0-789C-6C6E-A1A2-C34B1FDDDF7A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936567" y="743107"/>
            <a:ext cx="304800" cy="304800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87C38E96-3AB0-DF1F-D151-7008DB0560A3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706880" y="743107"/>
            <a:ext cx="304800" cy="304800"/>
          </a:xfrm>
          <a:prstGeom prst="rect">
            <a:avLst/>
          </a:prstGeom>
        </p:spPr>
      </p:pic>
      <p:pic>
        <p:nvPicPr>
          <p:cNvPr id="61" name="Grafik 60">
            <a:extLst>
              <a:ext uri="{FF2B5EF4-FFF2-40B4-BE49-F238E27FC236}">
                <a16:creationId xmlns:a16="http://schemas.microsoft.com/office/drawing/2014/main" id="{05CD382B-2E91-C910-52B3-9DBB6C607665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2477193" y="743107"/>
            <a:ext cx="304800" cy="304800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D6FEFE30-432A-1D0A-5676-9F2D4588579F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3247506" y="743107"/>
            <a:ext cx="304800" cy="304800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9AB31AF8-511C-83FD-667F-6761A68E0DED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4017819" y="743107"/>
            <a:ext cx="304800" cy="304800"/>
          </a:xfrm>
          <a:prstGeom prst="rect">
            <a:avLst/>
          </a:prstGeom>
        </p:spPr>
      </p:pic>
      <p:pic>
        <p:nvPicPr>
          <p:cNvPr id="67" name="Grafik 66">
            <a:extLst>
              <a:ext uri="{FF2B5EF4-FFF2-40B4-BE49-F238E27FC236}">
                <a16:creationId xmlns:a16="http://schemas.microsoft.com/office/drawing/2014/main" id="{45D1A51A-7B34-4178-56AF-CC3994CF6ECA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4788132" y="743107"/>
            <a:ext cx="304800" cy="304800"/>
          </a:xfrm>
          <a:prstGeom prst="rect">
            <a:avLst/>
          </a:prstGeom>
        </p:spPr>
      </p:pic>
      <p:pic>
        <p:nvPicPr>
          <p:cNvPr id="69" name="Grafik 68">
            <a:extLst>
              <a:ext uri="{FF2B5EF4-FFF2-40B4-BE49-F238E27FC236}">
                <a16:creationId xmlns:a16="http://schemas.microsoft.com/office/drawing/2014/main" id="{BDD7D9C9-7363-8361-F729-A9397575BE1F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5558445" y="743107"/>
            <a:ext cx="304800" cy="304800"/>
          </a:xfrm>
          <a:prstGeom prst="rect">
            <a:avLst/>
          </a:prstGeom>
        </p:spPr>
      </p:pic>
      <p:pic>
        <p:nvPicPr>
          <p:cNvPr id="71" name="Grafik 70">
            <a:extLst>
              <a:ext uri="{FF2B5EF4-FFF2-40B4-BE49-F238E27FC236}">
                <a16:creationId xmlns:a16="http://schemas.microsoft.com/office/drawing/2014/main" id="{831A8152-9D04-39CF-1AAE-C855CC9CA86B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6328758" y="743107"/>
            <a:ext cx="304800" cy="304800"/>
          </a:xfrm>
          <a:prstGeom prst="rect">
            <a:avLst/>
          </a:prstGeom>
        </p:spPr>
      </p:pic>
      <p:pic>
        <p:nvPicPr>
          <p:cNvPr id="73" name="Grafik 72">
            <a:extLst>
              <a:ext uri="{FF2B5EF4-FFF2-40B4-BE49-F238E27FC236}">
                <a16:creationId xmlns:a16="http://schemas.microsoft.com/office/drawing/2014/main" id="{2A26971F-B829-6372-66A8-663EEB21031B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7099071" y="743107"/>
            <a:ext cx="304800" cy="304800"/>
          </a:xfrm>
          <a:prstGeom prst="rect">
            <a:avLst/>
          </a:prstGeom>
        </p:spPr>
      </p:pic>
      <p:pic>
        <p:nvPicPr>
          <p:cNvPr id="75" name="Grafik 74">
            <a:extLst>
              <a:ext uri="{FF2B5EF4-FFF2-40B4-BE49-F238E27FC236}">
                <a16:creationId xmlns:a16="http://schemas.microsoft.com/office/drawing/2014/main" id="{EC4809B5-439E-028A-E292-4C0934B29C5D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7869384" y="743107"/>
            <a:ext cx="304800" cy="304800"/>
          </a:xfrm>
          <a:prstGeom prst="rect">
            <a:avLst/>
          </a:prstGeom>
        </p:spPr>
      </p:pic>
      <p:pic>
        <p:nvPicPr>
          <p:cNvPr id="77" name="Grafik 76">
            <a:extLst>
              <a:ext uri="{FF2B5EF4-FFF2-40B4-BE49-F238E27FC236}">
                <a16:creationId xmlns:a16="http://schemas.microsoft.com/office/drawing/2014/main" id="{5B186CD6-18A2-C3DC-D83D-2877A2EAD718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8639697" y="743107"/>
            <a:ext cx="304800" cy="304800"/>
          </a:xfrm>
          <a:prstGeom prst="rect">
            <a:avLst/>
          </a:prstGeom>
        </p:spPr>
      </p:pic>
      <p:pic>
        <p:nvPicPr>
          <p:cNvPr id="79" name="Grafik 78">
            <a:extLst>
              <a:ext uri="{FF2B5EF4-FFF2-40B4-BE49-F238E27FC236}">
                <a16:creationId xmlns:a16="http://schemas.microsoft.com/office/drawing/2014/main" id="{8EC8005E-9F7D-63C4-F6B0-24F0169219C7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9410010" y="743107"/>
            <a:ext cx="304800" cy="304800"/>
          </a:xfrm>
          <a:prstGeom prst="rect">
            <a:avLst/>
          </a:prstGeom>
        </p:spPr>
      </p:pic>
      <p:pic>
        <p:nvPicPr>
          <p:cNvPr id="81" name="Grafik 80">
            <a:extLst>
              <a:ext uri="{FF2B5EF4-FFF2-40B4-BE49-F238E27FC236}">
                <a16:creationId xmlns:a16="http://schemas.microsoft.com/office/drawing/2014/main" id="{4AEA0AC4-9633-17DA-C333-857AEE443B60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10180323" y="743107"/>
            <a:ext cx="304800" cy="304800"/>
          </a:xfrm>
          <a:prstGeom prst="rect">
            <a:avLst/>
          </a:prstGeom>
        </p:spPr>
      </p:pic>
      <p:pic>
        <p:nvPicPr>
          <p:cNvPr id="83" name="Grafik 82">
            <a:extLst>
              <a:ext uri="{FF2B5EF4-FFF2-40B4-BE49-F238E27FC236}">
                <a16:creationId xmlns:a16="http://schemas.microsoft.com/office/drawing/2014/main" id="{9CC1D3AA-6463-669B-D464-05E633F2CD98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10950636" y="743107"/>
            <a:ext cx="304800" cy="304800"/>
          </a:xfrm>
          <a:prstGeom prst="rect">
            <a:avLst/>
          </a:prstGeom>
        </p:spPr>
      </p:pic>
      <p:pic>
        <p:nvPicPr>
          <p:cNvPr id="85" name="Grafik 84">
            <a:extLst>
              <a:ext uri="{FF2B5EF4-FFF2-40B4-BE49-F238E27FC236}">
                <a16:creationId xmlns:a16="http://schemas.microsoft.com/office/drawing/2014/main" id="{B7A015D6-6221-E92C-EC24-221057EA1951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11720946" y="743107"/>
            <a:ext cx="304800" cy="304800"/>
          </a:xfrm>
          <a:prstGeom prst="rect">
            <a:avLst/>
          </a:prstGeom>
        </p:spPr>
      </p:pic>
      <p:pic>
        <p:nvPicPr>
          <p:cNvPr id="87" name="Grafik 86">
            <a:extLst>
              <a:ext uri="{FF2B5EF4-FFF2-40B4-BE49-F238E27FC236}">
                <a16:creationId xmlns:a16="http://schemas.microsoft.com/office/drawing/2014/main" id="{5B611237-8F68-DA4A-1D12-CC3BBF983042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936567" y="1306105"/>
            <a:ext cx="304800" cy="304800"/>
          </a:xfrm>
          <a:prstGeom prst="rect">
            <a:avLst/>
          </a:prstGeom>
        </p:spPr>
      </p:pic>
      <p:pic>
        <p:nvPicPr>
          <p:cNvPr id="89" name="Grafik 88">
            <a:extLst>
              <a:ext uri="{FF2B5EF4-FFF2-40B4-BE49-F238E27FC236}">
                <a16:creationId xmlns:a16="http://schemas.microsoft.com/office/drawing/2014/main" id="{E0AC6844-1CA9-017C-39D8-353BA105CC49}"/>
              </a:ext>
            </a:extLst>
          </p:cNvPr>
          <p:cNvPicPr>
            <a:picLocks noChangeAspect="1"/>
          </p:cNvPicPr>
          <p:nvPr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1706880" y="1306105"/>
            <a:ext cx="304800" cy="304800"/>
          </a:xfrm>
          <a:prstGeom prst="rect">
            <a:avLst/>
          </a:prstGeom>
        </p:spPr>
      </p:pic>
      <p:pic>
        <p:nvPicPr>
          <p:cNvPr id="91" name="Grafik 90">
            <a:extLst>
              <a:ext uri="{FF2B5EF4-FFF2-40B4-BE49-F238E27FC236}">
                <a16:creationId xmlns:a16="http://schemas.microsoft.com/office/drawing/2014/main" id="{FDCC560D-6233-A64D-117F-7D68103C9E57}"/>
              </a:ext>
            </a:extLst>
          </p:cNvPr>
          <p:cNvPicPr>
            <a:picLocks noChangeAspect="1"/>
          </p:cNvPicPr>
          <p:nvPr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2477193" y="1306105"/>
            <a:ext cx="304800" cy="304800"/>
          </a:xfrm>
          <a:prstGeom prst="rect">
            <a:avLst/>
          </a:prstGeom>
        </p:spPr>
      </p:pic>
      <p:pic>
        <p:nvPicPr>
          <p:cNvPr id="93" name="Grafik 92">
            <a:extLst>
              <a:ext uri="{FF2B5EF4-FFF2-40B4-BE49-F238E27FC236}">
                <a16:creationId xmlns:a16="http://schemas.microsoft.com/office/drawing/2014/main" id="{9A50A792-7BDA-92B8-361E-71CB5B6FEAB5}"/>
              </a:ext>
            </a:extLst>
          </p:cNvPr>
          <p:cNvPicPr>
            <a:picLocks noChangeAspect="1"/>
          </p:cNvPicPr>
          <p:nvPr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3247506" y="1306105"/>
            <a:ext cx="304800" cy="304800"/>
          </a:xfrm>
          <a:prstGeom prst="rect">
            <a:avLst/>
          </a:prstGeom>
        </p:spPr>
      </p:pic>
      <p:pic>
        <p:nvPicPr>
          <p:cNvPr id="95" name="Grafik 94">
            <a:extLst>
              <a:ext uri="{FF2B5EF4-FFF2-40B4-BE49-F238E27FC236}">
                <a16:creationId xmlns:a16="http://schemas.microsoft.com/office/drawing/2014/main" id="{90743D04-8276-597F-612C-094F4F8D5F3D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4017819" y="1306105"/>
            <a:ext cx="304800" cy="304800"/>
          </a:xfrm>
          <a:prstGeom prst="rect">
            <a:avLst/>
          </a:prstGeom>
        </p:spPr>
      </p:pic>
      <p:pic>
        <p:nvPicPr>
          <p:cNvPr id="97" name="Grafik 96">
            <a:extLst>
              <a:ext uri="{FF2B5EF4-FFF2-40B4-BE49-F238E27FC236}">
                <a16:creationId xmlns:a16="http://schemas.microsoft.com/office/drawing/2014/main" id="{4E97C60A-333D-30D0-ACC9-0F48F1B00C8E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4788132" y="1306105"/>
            <a:ext cx="304800" cy="304800"/>
          </a:xfrm>
          <a:prstGeom prst="rect">
            <a:avLst/>
          </a:prstGeom>
        </p:spPr>
      </p:pic>
      <p:pic>
        <p:nvPicPr>
          <p:cNvPr id="99" name="Grafik 98">
            <a:extLst>
              <a:ext uri="{FF2B5EF4-FFF2-40B4-BE49-F238E27FC236}">
                <a16:creationId xmlns:a16="http://schemas.microsoft.com/office/drawing/2014/main" id="{50AF3AC3-4E43-067D-D3EB-7CF0F39383C6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5558445" y="1306105"/>
            <a:ext cx="304800" cy="304800"/>
          </a:xfrm>
          <a:prstGeom prst="rect">
            <a:avLst/>
          </a:prstGeom>
        </p:spPr>
      </p:pic>
      <p:pic>
        <p:nvPicPr>
          <p:cNvPr id="101" name="Grafik 100">
            <a:extLst>
              <a:ext uri="{FF2B5EF4-FFF2-40B4-BE49-F238E27FC236}">
                <a16:creationId xmlns:a16="http://schemas.microsoft.com/office/drawing/2014/main" id="{ACABC0B2-BCC6-FAA1-182C-560AB8AA2D69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6328758" y="1306105"/>
            <a:ext cx="304800" cy="304800"/>
          </a:xfrm>
          <a:prstGeom prst="rect">
            <a:avLst/>
          </a:prstGeom>
        </p:spPr>
      </p:pic>
      <p:pic>
        <p:nvPicPr>
          <p:cNvPr id="103" name="Grafik 102">
            <a:extLst>
              <a:ext uri="{FF2B5EF4-FFF2-40B4-BE49-F238E27FC236}">
                <a16:creationId xmlns:a16="http://schemas.microsoft.com/office/drawing/2014/main" id="{768B02AA-03F5-9B33-4962-B7755B887BAF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7099071" y="1306105"/>
            <a:ext cx="304800" cy="304800"/>
          </a:xfrm>
          <a:prstGeom prst="rect">
            <a:avLst/>
          </a:prstGeom>
        </p:spPr>
      </p:pic>
      <p:pic>
        <p:nvPicPr>
          <p:cNvPr id="105" name="Grafik 104">
            <a:extLst>
              <a:ext uri="{FF2B5EF4-FFF2-40B4-BE49-F238E27FC236}">
                <a16:creationId xmlns:a16="http://schemas.microsoft.com/office/drawing/2014/main" id="{C486CD2F-0124-73E7-DFF0-7C6221D1587C}"/>
              </a:ext>
            </a:extLst>
          </p:cNvPr>
          <p:cNvPicPr>
            <a:picLocks noChangeAspect="1"/>
          </p:cNvPicPr>
          <p:nvPr/>
        </p:nvPicPr>
        <p:blipFill>
          <a:blip r:embed="rId10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7869384" y="1306105"/>
            <a:ext cx="304800" cy="304800"/>
          </a:xfrm>
          <a:prstGeom prst="rect">
            <a:avLst/>
          </a:prstGeom>
        </p:spPr>
      </p:pic>
      <p:pic>
        <p:nvPicPr>
          <p:cNvPr id="107" name="Grafik 106">
            <a:extLst>
              <a:ext uri="{FF2B5EF4-FFF2-40B4-BE49-F238E27FC236}">
                <a16:creationId xmlns:a16="http://schemas.microsoft.com/office/drawing/2014/main" id="{D14FFDD6-D0AD-A963-C898-0998BBDFBA06}"/>
              </a:ext>
            </a:extLst>
          </p:cNvPr>
          <p:cNvPicPr>
            <a:picLocks noChangeAspect="1"/>
          </p:cNvPicPr>
          <p:nvPr/>
        </p:nvPicPr>
        <p:blipFill>
          <a:blip r:embed="rId10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8639697" y="1306105"/>
            <a:ext cx="304800" cy="304800"/>
          </a:xfrm>
          <a:prstGeom prst="rect">
            <a:avLst/>
          </a:prstGeom>
        </p:spPr>
      </p:pic>
      <p:pic>
        <p:nvPicPr>
          <p:cNvPr id="109" name="Grafik 108">
            <a:extLst>
              <a:ext uri="{FF2B5EF4-FFF2-40B4-BE49-F238E27FC236}">
                <a16:creationId xmlns:a16="http://schemas.microsoft.com/office/drawing/2014/main" id="{9C7D10E7-D914-790B-083F-B862B831972B}"/>
              </a:ext>
            </a:extLst>
          </p:cNvPr>
          <p:cNvPicPr>
            <a:picLocks noChangeAspect="1"/>
          </p:cNvPicPr>
          <p:nvPr/>
        </p:nvPicPr>
        <p:blipFill>
          <a:blip r:embed="rId10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9410010" y="1306105"/>
            <a:ext cx="304800" cy="304800"/>
          </a:xfrm>
          <a:prstGeom prst="rect">
            <a:avLst/>
          </a:prstGeom>
        </p:spPr>
      </p:pic>
      <p:pic>
        <p:nvPicPr>
          <p:cNvPr id="111" name="Grafik 110">
            <a:extLst>
              <a:ext uri="{FF2B5EF4-FFF2-40B4-BE49-F238E27FC236}">
                <a16:creationId xmlns:a16="http://schemas.microsoft.com/office/drawing/2014/main" id="{C5F69B39-E57A-48EE-BAB7-1D26E66D652F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10180323" y="1306105"/>
            <a:ext cx="304800" cy="304800"/>
          </a:xfrm>
          <a:prstGeom prst="rect">
            <a:avLst/>
          </a:prstGeom>
        </p:spPr>
      </p:pic>
      <p:pic>
        <p:nvPicPr>
          <p:cNvPr id="113" name="Grafik 112">
            <a:extLst>
              <a:ext uri="{FF2B5EF4-FFF2-40B4-BE49-F238E27FC236}">
                <a16:creationId xmlns:a16="http://schemas.microsoft.com/office/drawing/2014/main" id="{C41F86A8-FD34-A404-011B-8FBA4E374E49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10950636" y="1306105"/>
            <a:ext cx="304800" cy="304800"/>
          </a:xfrm>
          <a:prstGeom prst="rect">
            <a:avLst/>
          </a:prstGeom>
        </p:spPr>
      </p:pic>
      <p:pic>
        <p:nvPicPr>
          <p:cNvPr id="115" name="Grafik 114">
            <a:extLst>
              <a:ext uri="{FF2B5EF4-FFF2-40B4-BE49-F238E27FC236}">
                <a16:creationId xmlns:a16="http://schemas.microsoft.com/office/drawing/2014/main" id="{6A663321-1960-0198-4659-0BCADD3E3711}"/>
              </a:ext>
            </a:extLst>
          </p:cNvPr>
          <p:cNvPicPr>
            <a:picLocks noChangeAspect="1"/>
          </p:cNvPicPr>
          <p:nvPr/>
        </p:nvPicPr>
        <p:blipFill>
          <a:blip r:embed="rId1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11720946" y="1306105"/>
            <a:ext cx="304800" cy="304800"/>
          </a:xfrm>
          <a:prstGeom prst="rect">
            <a:avLst/>
          </a:prstGeom>
        </p:spPr>
      </p:pic>
      <p:pic>
        <p:nvPicPr>
          <p:cNvPr id="117" name="Grafik 116">
            <a:extLst>
              <a:ext uri="{FF2B5EF4-FFF2-40B4-BE49-F238E27FC236}">
                <a16:creationId xmlns:a16="http://schemas.microsoft.com/office/drawing/2014/main" id="{11A3208D-2E6C-5DB7-84DC-FE68D95C3FB7}"/>
              </a:ext>
            </a:extLst>
          </p:cNvPr>
          <p:cNvPicPr>
            <a:picLocks noChangeAspect="1"/>
          </p:cNvPicPr>
          <p:nvPr/>
        </p:nvPicPr>
        <p:blipFill>
          <a:blip r:embed="rId1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936336" y="1869103"/>
            <a:ext cx="304800" cy="304800"/>
          </a:xfrm>
          <a:prstGeom prst="rect">
            <a:avLst/>
          </a:prstGeom>
        </p:spPr>
      </p:pic>
      <p:pic>
        <p:nvPicPr>
          <p:cNvPr id="119" name="Grafik 118">
            <a:extLst>
              <a:ext uri="{FF2B5EF4-FFF2-40B4-BE49-F238E27FC236}">
                <a16:creationId xmlns:a16="http://schemas.microsoft.com/office/drawing/2014/main" id="{4BB25ACE-7B1D-ED6F-C5B0-72531481CEAF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1706418" y="1869103"/>
            <a:ext cx="304800" cy="304800"/>
          </a:xfrm>
          <a:prstGeom prst="rect">
            <a:avLst/>
          </a:prstGeom>
        </p:spPr>
      </p:pic>
      <p:pic>
        <p:nvPicPr>
          <p:cNvPr id="121" name="Grafik 120">
            <a:extLst>
              <a:ext uri="{FF2B5EF4-FFF2-40B4-BE49-F238E27FC236}">
                <a16:creationId xmlns:a16="http://schemas.microsoft.com/office/drawing/2014/main" id="{DDCCACDA-EB0C-FF0D-6DB0-E012DDC56102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2476500" y="1869103"/>
            <a:ext cx="304800" cy="304800"/>
          </a:xfrm>
          <a:prstGeom prst="rect">
            <a:avLst/>
          </a:prstGeom>
        </p:spPr>
      </p:pic>
      <p:pic>
        <p:nvPicPr>
          <p:cNvPr id="123" name="Grafik 122">
            <a:extLst>
              <a:ext uri="{FF2B5EF4-FFF2-40B4-BE49-F238E27FC236}">
                <a16:creationId xmlns:a16="http://schemas.microsoft.com/office/drawing/2014/main" id="{53A26E72-CCB1-9AB4-4795-BE08B47ED8BF}"/>
              </a:ext>
            </a:extLst>
          </p:cNvPr>
          <p:cNvPicPr>
            <a:picLocks noChangeAspect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3246582" y="1869103"/>
            <a:ext cx="304800" cy="304800"/>
          </a:xfrm>
          <a:prstGeom prst="rect">
            <a:avLst/>
          </a:prstGeom>
        </p:spPr>
      </p:pic>
      <p:pic>
        <p:nvPicPr>
          <p:cNvPr id="125" name="Grafik 124">
            <a:extLst>
              <a:ext uri="{FF2B5EF4-FFF2-40B4-BE49-F238E27FC236}">
                <a16:creationId xmlns:a16="http://schemas.microsoft.com/office/drawing/2014/main" id="{55CFA690-4A9C-BB3C-A2B3-D0858598434F}"/>
              </a:ext>
            </a:extLst>
          </p:cNvPr>
          <p:cNvPicPr>
            <a:picLocks noChangeAspect="1"/>
          </p:cNvPicPr>
          <p:nvPr/>
        </p:nvPicPr>
        <p:blipFill>
          <a:blip r:embed="rId1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5"/>
              </a:ext>
            </a:extLst>
          </a:blip>
          <a:stretch>
            <a:fillRect/>
          </a:stretch>
        </p:blipFill>
        <p:spPr>
          <a:xfrm>
            <a:off x="4016664" y="1869103"/>
            <a:ext cx="304800" cy="304800"/>
          </a:xfrm>
          <a:prstGeom prst="rect">
            <a:avLst/>
          </a:prstGeom>
        </p:spPr>
      </p:pic>
      <p:pic>
        <p:nvPicPr>
          <p:cNvPr id="127" name="Grafik 126">
            <a:extLst>
              <a:ext uri="{FF2B5EF4-FFF2-40B4-BE49-F238E27FC236}">
                <a16:creationId xmlns:a16="http://schemas.microsoft.com/office/drawing/2014/main" id="{280A135A-9E7B-9974-2F90-C6AF176C397B}"/>
              </a:ext>
            </a:extLst>
          </p:cNvPr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4786746" y="1869103"/>
            <a:ext cx="304800" cy="304800"/>
          </a:xfrm>
          <a:prstGeom prst="rect">
            <a:avLst/>
          </a:prstGeom>
        </p:spPr>
      </p:pic>
      <p:pic>
        <p:nvPicPr>
          <p:cNvPr id="129" name="Grafik 128">
            <a:extLst>
              <a:ext uri="{FF2B5EF4-FFF2-40B4-BE49-F238E27FC236}">
                <a16:creationId xmlns:a16="http://schemas.microsoft.com/office/drawing/2014/main" id="{B26EA8D3-B875-FD4A-C350-D4E8286184C4}"/>
              </a:ext>
            </a:extLst>
          </p:cNvPr>
          <p:cNvPicPr>
            <a:picLocks noChangeAspect="1"/>
          </p:cNvPicPr>
          <p:nvPr/>
        </p:nvPicPr>
        <p:blipFill>
          <a:blip r:embed="rId1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9"/>
              </a:ext>
            </a:extLst>
          </a:blip>
          <a:stretch>
            <a:fillRect/>
          </a:stretch>
        </p:blipFill>
        <p:spPr>
          <a:xfrm>
            <a:off x="5556828" y="1869103"/>
            <a:ext cx="304800" cy="304800"/>
          </a:xfrm>
          <a:prstGeom prst="rect">
            <a:avLst/>
          </a:prstGeom>
        </p:spPr>
      </p:pic>
      <p:pic>
        <p:nvPicPr>
          <p:cNvPr id="131" name="Grafik 130">
            <a:extLst>
              <a:ext uri="{FF2B5EF4-FFF2-40B4-BE49-F238E27FC236}">
                <a16:creationId xmlns:a16="http://schemas.microsoft.com/office/drawing/2014/main" id="{B1449AAE-BEE7-9D30-CE53-2831B63FB466}"/>
              </a:ext>
            </a:extLst>
          </p:cNvPr>
          <p:cNvPicPr>
            <a:picLocks noChangeAspect="1"/>
          </p:cNvPicPr>
          <p:nvPr/>
        </p:nvPicPr>
        <p:blipFill>
          <a:blip r:embed="rId1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1"/>
              </a:ext>
            </a:extLst>
          </a:blip>
          <a:stretch>
            <a:fillRect/>
          </a:stretch>
        </p:blipFill>
        <p:spPr>
          <a:xfrm>
            <a:off x="6326910" y="1869103"/>
            <a:ext cx="304800" cy="304800"/>
          </a:xfrm>
          <a:prstGeom prst="rect">
            <a:avLst/>
          </a:prstGeom>
        </p:spPr>
      </p:pic>
      <p:pic>
        <p:nvPicPr>
          <p:cNvPr id="133" name="Grafik 132">
            <a:extLst>
              <a:ext uri="{FF2B5EF4-FFF2-40B4-BE49-F238E27FC236}">
                <a16:creationId xmlns:a16="http://schemas.microsoft.com/office/drawing/2014/main" id="{433FB5F0-6662-808A-7008-5D149594EEDA}"/>
              </a:ext>
            </a:extLst>
          </p:cNvPr>
          <p:cNvPicPr>
            <a:picLocks noChangeAspect="1"/>
          </p:cNvPicPr>
          <p:nvPr/>
        </p:nvPicPr>
        <p:blipFill>
          <a:blip r:embed="rId1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3"/>
              </a:ext>
            </a:extLst>
          </a:blip>
          <a:stretch>
            <a:fillRect/>
          </a:stretch>
        </p:blipFill>
        <p:spPr>
          <a:xfrm>
            <a:off x="7096992" y="1869103"/>
            <a:ext cx="304800" cy="304800"/>
          </a:xfrm>
          <a:prstGeom prst="rect">
            <a:avLst/>
          </a:prstGeom>
        </p:spPr>
      </p:pic>
      <p:pic>
        <p:nvPicPr>
          <p:cNvPr id="135" name="Grafik 134">
            <a:extLst>
              <a:ext uri="{FF2B5EF4-FFF2-40B4-BE49-F238E27FC236}">
                <a16:creationId xmlns:a16="http://schemas.microsoft.com/office/drawing/2014/main" id="{DAE91E60-0199-2E15-A993-34F5D0B1C775}"/>
              </a:ext>
            </a:extLst>
          </p:cNvPr>
          <p:cNvPicPr>
            <a:picLocks noChangeAspect="1"/>
          </p:cNvPicPr>
          <p:nvPr/>
        </p:nvPicPr>
        <p:blipFill>
          <a:blip r:embed="rId1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5"/>
              </a:ext>
            </a:extLst>
          </a:blip>
          <a:stretch>
            <a:fillRect/>
          </a:stretch>
        </p:blipFill>
        <p:spPr>
          <a:xfrm>
            <a:off x="7867074" y="1869103"/>
            <a:ext cx="304800" cy="304800"/>
          </a:xfrm>
          <a:prstGeom prst="rect">
            <a:avLst/>
          </a:prstGeom>
        </p:spPr>
      </p:pic>
      <p:pic>
        <p:nvPicPr>
          <p:cNvPr id="137" name="Grafik 136">
            <a:extLst>
              <a:ext uri="{FF2B5EF4-FFF2-40B4-BE49-F238E27FC236}">
                <a16:creationId xmlns:a16="http://schemas.microsoft.com/office/drawing/2014/main" id="{624B3AD9-2BA6-464F-FAAA-10D289880569}"/>
              </a:ext>
            </a:extLst>
          </p:cNvPr>
          <p:cNvPicPr>
            <a:picLocks noChangeAspect="1"/>
          </p:cNvPicPr>
          <p:nvPr/>
        </p:nvPicPr>
        <p:blipFill>
          <a:blip r:embed="rId1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7"/>
              </a:ext>
            </a:extLst>
          </a:blip>
          <a:stretch>
            <a:fillRect/>
          </a:stretch>
        </p:blipFill>
        <p:spPr>
          <a:xfrm>
            <a:off x="8637156" y="1869103"/>
            <a:ext cx="304800" cy="304800"/>
          </a:xfrm>
          <a:prstGeom prst="rect">
            <a:avLst/>
          </a:prstGeom>
        </p:spPr>
      </p:pic>
      <p:pic>
        <p:nvPicPr>
          <p:cNvPr id="139" name="Grafik 138">
            <a:extLst>
              <a:ext uri="{FF2B5EF4-FFF2-40B4-BE49-F238E27FC236}">
                <a16:creationId xmlns:a16="http://schemas.microsoft.com/office/drawing/2014/main" id="{A746CC48-9991-3F64-D3C9-BB5DE79CA4C8}"/>
              </a:ext>
            </a:extLst>
          </p:cNvPr>
          <p:cNvPicPr>
            <a:picLocks noChangeAspect="1"/>
          </p:cNvPicPr>
          <p:nvPr/>
        </p:nvPicPr>
        <p:blipFill>
          <a:blip r:embed="rId1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9"/>
              </a:ext>
            </a:extLst>
          </a:blip>
          <a:stretch>
            <a:fillRect/>
          </a:stretch>
        </p:blipFill>
        <p:spPr>
          <a:xfrm>
            <a:off x="9407238" y="1869103"/>
            <a:ext cx="304800" cy="304800"/>
          </a:xfrm>
          <a:prstGeom prst="rect">
            <a:avLst/>
          </a:prstGeom>
        </p:spPr>
      </p:pic>
      <p:pic>
        <p:nvPicPr>
          <p:cNvPr id="141" name="Grafik 140">
            <a:extLst>
              <a:ext uri="{FF2B5EF4-FFF2-40B4-BE49-F238E27FC236}">
                <a16:creationId xmlns:a16="http://schemas.microsoft.com/office/drawing/2014/main" id="{AA03EB98-7D20-A072-BF3D-6750E1200C40}"/>
              </a:ext>
            </a:extLst>
          </p:cNvPr>
          <p:cNvPicPr>
            <a:picLocks noChangeAspect="1"/>
          </p:cNvPicPr>
          <p:nvPr/>
        </p:nvPicPr>
        <p:blipFill>
          <a:blip r:embed="rId1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1"/>
              </a:ext>
            </a:extLst>
          </a:blip>
          <a:stretch>
            <a:fillRect/>
          </a:stretch>
        </p:blipFill>
        <p:spPr>
          <a:xfrm>
            <a:off x="10177320" y="1869103"/>
            <a:ext cx="304800" cy="304800"/>
          </a:xfrm>
          <a:prstGeom prst="rect">
            <a:avLst/>
          </a:prstGeom>
        </p:spPr>
      </p:pic>
      <p:pic>
        <p:nvPicPr>
          <p:cNvPr id="143" name="Grafik 142">
            <a:extLst>
              <a:ext uri="{FF2B5EF4-FFF2-40B4-BE49-F238E27FC236}">
                <a16:creationId xmlns:a16="http://schemas.microsoft.com/office/drawing/2014/main" id="{C1A00164-9FCA-5B7C-A7D6-58065E259546}"/>
              </a:ext>
            </a:extLst>
          </p:cNvPr>
          <p:cNvPicPr>
            <a:picLocks noChangeAspect="1"/>
          </p:cNvPicPr>
          <p:nvPr/>
        </p:nvPicPr>
        <p:blipFill>
          <a:blip r:embed="rId1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3"/>
              </a:ext>
            </a:extLst>
          </a:blip>
          <a:stretch>
            <a:fillRect/>
          </a:stretch>
        </p:blipFill>
        <p:spPr>
          <a:xfrm>
            <a:off x="10947402" y="1869103"/>
            <a:ext cx="304800" cy="304800"/>
          </a:xfrm>
          <a:prstGeom prst="rect">
            <a:avLst/>
          </a:prstGeom>
        </p:spPr>
      </p:pic>
      <p:pic>
        <p:nvPicPr>
          <p:cNvPr id="145" name="Grafik 144">
            <a:extLst>
              <a:ext uri="{FF2B5EF4-FFF2-40B4-BE49-F238E27FC236}">
                <a16:creationId xmlns:a16="http://schemas.microsoft.com/office/drawing/2014/main" id="{5CE1958B-8827-1DC7-9231-0F6DAE8EA0AC}"/>
              </a:ext>
            </a:extLst>
          </p:cNvPr>
          <p:cNvPicPr>
            <a:picLocks noChangeAspect="1"/>
          </p:cNvPicPr>
          <p:nvPr/>
        </p:nvPicPr>
        <p:blipFill>
          <a:blip r:embed="rId1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5"/>
              </a:ext>
            </a:extLst>
          </a:blip>
          <a:stretch>
            <a:fillRect/>
          </a:stretch>
        </p:blipFill>
        <p:spPr>
          <a:xfrm>
            <a:off x="11717482" y="1869103"/>
            <a:ext cx="304800" cy="304800"/>
          </a:xfrm>
          <a:prstGeom prst="rect">
            <a:avLst/>
          </a:prstGeom>
        </p:spPr>
      </p:pic>
      <p:pic>
        <p:nvPicPr>
          <p:cNvPr id="147" name="Grafik 146">
            <a:extLst>
              <a:ext uri="{FF2B5EF4-FFF2-40B4-BE49-F238E27FC236}">
                <a16:creationId xmlns:a16="http://schemas.microsoft.com/office/drawing/2014/main" id="{A4D3D943-3016-664F-A748-BFB3FBA274AD}"/>
              </a:ext>
            </a:extLst>
          </p:cNvPr>
          <p:cNvPicPr>
            <a:picLocks noChangeAspect="1"/>
          </p:cNvPicPr>
          <p:nvPr/>
        </p:nvPicPr>
        <p:blipFill>
          <a:blip r:embed="rId1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7"/>
              </a:ext>
            </a:extLst>
          </a:blip>
          <a:stretch>
            <a:fillRect/>
          </a:stretch>
        </p:blipFill>
        <p:spPr>
          <a:xfrm>
            <a:off x="1706418" y="2432101"/>
            <a:ext cx="304800" cy="304800"/>
          </a:xfrm>
          <a:prstGeom prst="rect">
            <a:avLst/>
          </a:prstGeom>
        </p:spPr>
      </p:pic>
      <p:pic>
        <p:nvPicPr>
          <p:cNvPr id="149" name="Grafik 148">
            <a:extLst>
              <a:ext uri="{FF2B5EF4-FFF2-40B4-BE49-F238E27FC236}">
                <a16:creationId xmlns:a16="http://schemas.microsoft.com/office/drawing/2014/main" id="{5E815494-92FC-5572-A482-CF90A1FBE770}"/>
              </a:ext>
            </a:extLst>
          </p:cNvPr>
          <p:cNvPicPr>
            <a:picLocks noChangeAspect="1"/>
          </p:cNvPicPr>
          <p:nvPr/>
        </p:nvPicPr>
        <p:blipFill>
          <a:blip r:embed="rId1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9"/>
              </a:ext>
            </a:extLst>
          </a:blip>
          <a:stretch>
            <a:fillRect/>
          </a:stretch>
        </p:blipFill>
        <p:spPr>
          <a:xfrm>
            <a:off x="2476500" y="2432101"/>
            <a:ext cx="304800" cy="304800"/>
          </a:xfrm>
          <a:prstGeom prst="rect">
            <a:avLst/>
          </a:prstGeom>
        </p:spPr>
      </p:pic>
      <p:pic>
        <p:nvPicPr>
          <p:cNvPr id="151" name="Grafik 150">
            <a:extLst>
              <a:ext uri="{FF2B5EF4-FFF2-40B4-BE49-F238E27FC236}">
                <a16:creationId xmlns:a16="http://schemas.microsoft.com/office/drawing/2014/main" id="{0009D183-4EE4-6F93-4069-F92E5103D84F}"/>
              </a:ext>
            </a:extLst>
          </p:cNvPr>
          <p:cNvPicPr>
            <a:picLocks noChangeAspect="1"/>
          </p:cNvPicPr>
          <p:nvPr/>
        </p:nvPicPr>
        <p:blipFill>
          <a:blip r:embed="rId1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1"/>
              </a:ext>
            </a:extLst>
          </a:blip>
          <a:stretch>
            <a:fillRect/>
          </a:stretch>
        </p:blipFill>
        <p:spPr>
          <a:xfrm>
            <a:off x="3246582" y="2432101"/>
            <a:ext cx="304800" cy="304800"/>
          </a:xfrm>
          <a:prstGeom prst="rect">
            <a:avLst/>
          </a:prstGeom>
        </p:spPr>
      </p:pic>
      <p:pic>
        <p:nvPicPr>
          <p:cNvPr id="153" name="Grafik 152">
            <a:extLst>
              <a:ext uri="{FF2B5EF4-FFF2-40B4-BE49-F238E27FC236}">
                <a16:creationId xmlns:a16="http://schemas.microsoft.com/office/drawing/2014/main" id="{B6A813C1-51D6-B469-269B-31455D7371EC}"/>
              </a:ext>
            </a:extLst>
          </p:cNvPr>
          <p:cNvPicPr>
            <a:picLocks noChangeAspect="1"/>
          </p:cNvPicPr>
          <p:nvPr/>
        </p:nvPicPr>
        <p:blipFill>
          <a:blip r:embed="rId1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3"/>
              </a:ext>
            </a:extLst>
          </a:blip>
          <a:stretch>
            <a:fillRect/>
          </a:stretch>
        </p:blipFill>
        <p:spPr>
          <a:xfrm>
            <a:off x="4016664" y="2432101"/>
            <a:ext cx="304800" cy="304800"/>
          </a:xfrm>
          <a:prstGeom prst="rect">
            <a:avLst/>
          </a:prstGeom>
        </p:spPr>
      </p:pic>
      <p:pic>
        <p:nvPicPr>
          <p:cNvPr id="155" name="Grafik 154">
            <a:extLst>
              <a:ext uri="{FF2B5EF4-FFF2-40B4-BE49-F238E27FC236}">
                <a16:creationId xmlns:a16="http://schemas.microsoft.com/office/drawing/2014/main" id="{DBD3854F-F7B3-DC4B-26D0-9E79ED6E8415}"/>
              </a:ext>
            </a:extLst>
          </p:cNvPr>
          <p:cNvPicPr>
            <a:picLocks noChangeAspect="1"/>
          </p:cNvPicPr>
          <p:nvPr/>
        </p:nvPicPr>
        <p:blipFill>
          <a:blip r:embed="rId1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5"/>
              </a:ext>
            </a:extLst>
          </a:blip>
          <a:stretch>
            <a:fillRect/>
          </a:stretch>
        </p:blipFill>
        <p:spPr>
          <a:xfrm>
            <a:off x="4786746" y="2432101"/>
            <a:ext cx="304800" cy="304800"/>
          </a:xfrm>
          <a:prstGeom prst="rect">
            <a:avLst/>
          </a:prstGeom>
        </p:spPr>
      </p:pic>
      <p:pic>
        <p:nvPicPr>
          <p:cNvPr id="157" name="Grafik 156">
            <a:extLst>
              <a:ext uri="{FF2B5EF4-FFF2-40B4-BE49-F238E27FC236}">
                <a16:creationId xmlns:a16="http://schemas.microsoft.com/office/drawing/2014/main" id="{44CE6BF4-AE15-AE53-FE17-2C6786FE997F}"/>
              </a:ext>
            </a:extLst>
          </p:cNvPr>
          <p:cNvPicPr>
            <a:picLocks noChangeAspect="1"/>
          </p:cNvPicPr>
          <p:nvPr/>
        </p:nvPicPr>
        <p:blipFill>
          <a:blip r:embed="rId1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7"/>
              </a:ext>
            </a:extLst>
          </a:blip>
          <a:stretch>
            <a:fillRect/>
          </a:stretch>
        </p:blipFill>
        <p:spPr>
          <a:xfrm>
            <a:off x="5556828" y="2432101"/>
            <a:ext cx="304800" cy="304800"/>
          </a:xfrm>
          <a:prstGeom prst="rect">
            <a:avLst/>
          </a:prstGeom>
        </p:spPr>
      </p:pic>
      <p:pic>
        <p:nvPicPr>
          <p:cNvPr id="159" name="Grafik 158">
            <a:extLst>
              <a:ext uri="{FF2B5EF4-FFF2-40B4-BE49-F238E27FC236}">
                <a16:creationId xmlns:a16="http://schemas.microsoft.com/office/drawing/2014/main" id="{C5E93948-5927-179E-C1AA-6543575A692D}"/>
              </a:ext>
            </a:extLst>
          </p:cNvPr>
          <p:cNvPicPr>
            <a:picLocks noChangeAspect="1"/>
          </p:cNvPicPr>
          <p:nvPr/>
        </p:nvPicPr>
        <p:blipFill>
          <a:blip r:embed="rId1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9"/>
              </a:ext>
            </a:extLst>
          </a:blip>
          <a:stretch>
            <a:fillRect/>
          </a:stretch>
        </p:blipFill>
        <p:spPr>
          <a:xfrm>
            <a:off x="6326910" y="2432101"/>
            <a:ext cx="304800" cy="304800"/>
          </a:xfrm>
          <a:prstGeom prst="rect">
            <a:avLst/>
          </a:prstGeom>
        </p:spPr>
      </p:pic>
      <p:pic>
        <p:nvPicPr>
          <p:cNvPr id="161" name="Grafik 160">
            <a:extLst>
              <a:ext uri="{FF2B5EF4-FFF2-40B4-BE49-F238E27FC236}">
                <a16:creationId xmlns:a16="http://schemas.microsoft.com/office/drawing/2014/main" id="{C808FF9E-F93E-69F9-EA52-7BECAC3A526F}"/>
              </a:ext>
            </a:extLst>
          </p:cNvPr>
          <p:cNvPicPr>
            <a:picLocks noChangeAspect="1"/>
          </p:cNvPicPr>
          <p:nvPr/>
        </p:nvPicPr>
        <p:blipFill>
          <a:blip r:embed="rId1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1"/>
              </a:ext>
            </a:extLst>
          </a:blip>
          <a:stretch>
            <a:fillRect/>
          </a:stretch>
        </p:blipFill>
        <p:spPr>
          <a:xfrm>
            <a:off x="7096992" y="2432101"/>
            <a:ext cx="304800" cy="304800"/>
          </a:xfrm>
          <a:prstGeom prst="rect">
            <a:avLst/>
          </a:prstGeom>
        </p:spPr>
      </p:pic>
      <p:pic>
        <p:nvPicPr>
          <p:cNvPr id="163" name="Grafik 162">
            <a:extLst>
              <a:ext uri="{FF2B5EF4-FFF2-40B4-BE49-F238E27FC236}">
                <a16:creationId xmlns:a16="http://schemas.microsoft.com/office/drawing/2014/main" id="{3B038C57-BD93-EA8B-87D2-766708E9323B}"/>
              </a:ext>
            </a:extLst>
          </p:cNvPr>
          <p:cNvPicPr>
            <a:picLocks noChangeAspect="1"/>
          </p:cNvPicPr>
          <p:nvPr/>
        </p:nvPicPr>
        <p:blipFill>
          <a:blip r:embed="rId1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3"/>
              </a:ext>
            </a:extLst>
          </a:blip>
          <a:stretch>
            <a:fillRect/>
          </a:stretch>
        </p:blipFill>
        <p:spPr>
          <a:xfrm>
            <a:off x="7867074" y="2432101"/>
            <a:ext cx="304800" cy="304800"/>
          </a:xfrm>
          <a:prstGeom prst="rect">
            <a:avLst/>
          </a:prstGeom>
        </p:spPr>
      </p:pic>
      <p:pic>
        <p:nvPicPr>
          <p:cNvPr id="165" name="Grafik 164">
            <a:extLst>
              <a:ext uri="{FF2B5EF4-FFF2-40B4-BE49-F238E27FC236}">
                <a16:creationId xmlns:a16="http://schemas.microsoft.com/office/drawing/2014/main" id="{DEBD054B-70B2-EE1A-530E-8EADEDB76A33}"/>
              </a:ext>
            </a:extLst>
          </p:cNvPr>
          <p:cNvPicPr>
            <a:picLocks noChangeAspect="1"/>
          </p:cNvPicPr>
          <p:nvPr/>
        </p:nvPicPr>
        <p:blipFill>
          <a:blip r:embed="rId1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5"/>
              </a:ext>
            </a:extLst>
          </a:blip>
          <a:stretch>
            <a:fillRect/>
          </a:stretch>
        </p:blipFill>
        <p:spPr>
          <a:xfrm>
            <a:off x="8637156" y="2432101"/>
            <a:ext cx="304800" cy="304800"/>
          </a:xfrm>
          <a:prstGeom prst="rect">
            <a:avLst/>
          </a:prstGeom>
        </p:spPr>
      </p:pic>
      <p:pic>
        <p:nvPicPr>
          <p:cNvPr id="167" name="Grafik 166">
            <a:extLst>
              <a:ext uri="{FF2B5EF4-FFF2-40B4-BE49-F238E27FC236}">
                <a16:creationId xmlns:a16="http://schemas.microsoft.com/office/drawing/2014/main" id="{9D92F503-C561-7BE0-80F5-2B4D800BA716}"/>
              </a:ext>
            </a:extLst>
          </p:cNvPr>
          <p:cNvPicPr>
            <a:picLocks noChangeAspect="1"/>
          </p:cNvPicPr>
          <p:nvPr/>
        </p:nvPicPr>
        <p:blipFill>
          <a:blip r:embed="rId1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7"/>
              </a:ext>
            </a:extLst>
          </a:blip>
          <a:stretch>
            <a:fillRect/>
          </a:stretch>
        </p:blipFill>
        <p:spPr>
          <a:xfrm>
            <a:off x="9407238" y="2432101"/>
            <a:ext cx="304800" cy="304800"/>
          </a:xfrm>
          <a:prstGeom prst="rect">
            <a:avLst/>
          </a:prstGeom>
        </p:spPr>
      </p:pic>
      <p:pic>
        <p:nvPicPr>
          <p:cNvPr id="169" name="Grafik 168">
            <a:extLst>
              <a:ext uri="{FF2B5EF4-FFF2-40B4-BE49-F238E27FC236}">
                <a16:creationId xmlns:a16="http://schemas.microsoft.com/office/drawing/2014/main" id="{E0A0517C-1908-9DF6-3E23-466B9DC38529}"/>
              </a:ext>
            </a:extLst>
          </p:cNvPr>
          <p:cNvPicPr>
            <a:picLocks noChangeAspect="1"/>
          </p:cNvPicPr>
          <p:nvPr/>
        </p:nvPicPr>
        <p:blipFill>
          <a:blip r:embed="rId1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9"/>
              </a:ext>
            </a:extLst>
          </a:blip>
          <a:stretch>
            <a:fillRect/>
          </a:stretch>
        </p:blipFill>
        <p:spPr>
          <a:xfrm>
            <a:off x="10177320" y="2432101"/>
            <a:ext cx="304800" cy="304800"/>
          </a:xfrm>
          <a:prstGeom prst="rect">
            <a:avLst/>
          </a:prstGeom>
        </p:spPr>
      </p:pic>
      <p:pic>
        <p:nvPicPr>
          <p:cNvPr id="171" name="Grafik 170">
            <a:extLst>
              <a:ext uri="{FF2B5EF4-FFF2-40B4-BE49-F238E27FC236}">
                <a16:creationId xmlns:a16="http://schemas.microsoft.com/office/drawing/2014/main" id="{C84B7A51-FCD3-0FFB-CA1B-C6ED359991A5}"/>
              </a:ext>
            </a:extLst>
          </p:cNvPr>
          <p:cNvPicPr>
            <a:picLocks noChangeAspect="1"/>
          </p:cNvPicPr>
          <p:nvPr/>
        </p:nvPicPr>
        <p:blipFill>
          <a:blip r:embed="rId1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1"/>
              </a:ext>
            </a:extLst>
          </a:blip>
          <a:stretch>
            <a:fillRect/>
          </a:stretch>
        </p:blipFill>
        <p:spPr>
          <a:xfrm>
            <a:off x="10947402" y="2432101"/>
            <a:ext cx="304800" cy="304800"/>
          </a:xfrm>
          <a:prstGeom prst="rect">
            <a:avLst/>
          </a:prstGeom>
        </p:spPr>
      </p:pic>
      <p:pic>
        <p:nvPicPr>
          <p:cNvPr id="173" name="Grafik 172">
            <a:extLst>
              <a:ext uri="{FF2B5EF4-FFF2-40B4-BE49-F238E27FC236}">
                <a16:creationId xmlns:a16="http://schemas.microsoft.com/office/drawing/2014/main" id="{77766720-A424-56AB-78CD-15106A6254C1}"/>
              </a:ext>
            </a:extLst>
          </p:cNvPr>
          <p:cNvPicPr>
            <a:picLocks noChangeAspect="1"/>
          </p:cNvPicPr>
          <p:nvPr/>
        </p:nvPicPr>
        <p:blipFill>
          <a:blip r:embed="rId1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3"/>
              </a:ext>
            </a:extLst>
          </a:blip>
          <a:stretch>
            <a:fillRect/>
          </a:stretch>
        </p:blipFill>
        <p:spPr>
          <a:xfrm>
            <a:off x="11717482" y="2432101"/>
            <a:ext cx="304800" cy="304800"/>
          </a:xfrm>
          <a:prstGeom prst="rect">
            <a:avLst/>
          </a:prstGeom>
        </p:spPr>
      </p:pic>
      <p:pic>
        <p:nvPicPr>
          <p:cNvPr id="175" name="Grafik 174">
            <a:extLst>
              <a:ext uri="{FF2B5EF4-FFF2-40B4-BE49-F238E27FC236}">
                <a16:creationId xmlns:a16="http://schemas.microsoft.com/office/drawing/2014/main" id="{FDA899CA-7415-362E-C2B5-67972970AFAC}"/>
              </a:ext>
            </a:extLst>
          </p:cNvPr>
          <p:cNvPicPr>
            <a:picLocks noChangeAspect="1"/>
          </p:cNvPicPr>
          <p:nvPr/>
        </p:nvPicPr>
        <p:blipFill>
          <a:blip r:embed="rId1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5"/>
              </a:ext>
            </a:extLst>
          </a:blip>
          <a:stretch>
            <a:fillRect/>
          </a:stretch>
        </p:blipFill>
        <p:spPr>
          <a:xfrm>
            <a:off x="936336" y="2432101"/>
            <a:ext cx="304800" cy="304800"/>
          </a:xfrm>
          <a:prstGeom prst="rect">
            <a:avLst/>
          </a:prstGeom>
        </p:spPr>
      </p:pic>
      <p:pic>
        <p:nvPicPr>
          <p:cNvPr id="177" name="Grafik 176">
            <a:extLst>
              <a:ext uri="{FF2B5EF4-FFF2-40B4-BE49-F238E27FC236}">
                <a16:creationId xmlns:a16="http://schemas.microsoft.com/office/drawing/2014/main" id="{9CBF7FC7-DC9F-4FA7-B6D1-ECCBAA9B02F6}"/>
              </a:ext>
            </a:extLst>
          </p:cNvPr>
          <p:cNvPicPr>
            <a:picLocks noChangeAspect="1"/>
          </p:cNvPicPr>
          <p:nvPr/>
        </p:nvPicPr>
        <p:blipFill>
          <a:blip r:embed="rId1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7"/>
              </a:ext>
            </a:extLst>
          </a:blip>
          <a:stretch>
            <a:fillRect/>
          </a:stretch>
        </p:blipFill>
        <p:spPr>
          <a:xfrm>
            <a:off x="936336" y="2995099"/>
            <a:ext cx="304800" cy="304800"/>
          </a:xfrm>
          <a:prstGeom prst="rect">
            <a:avLst/>
          </a:prstGeom>
        </p:spPr>
      </p:pic>
      <p:pic>
        <p:nvPicPr>
          <p:cNvPr id="179" name="Grafik 178">
            <a:extLst>
              <a:ext uri="{FF2B5EF4-FFF2-40B4-BE49-F238E27FC236}">
                <a16:creationId xmlns:a16="http://schemas.microsoft.com/office/drawing/2014/main" id="{5518AD8F-8B0D-2EBC-3530-E9B99BDF05C7}"/>
              </a:ext>
            </a:extLst>
          </p:cNvPr>
          <p:cNvPicPr>
            <a:picLocks noChangeAspect="1"/>
          </p:cNvPicPr>
          <p:nvPr/>
        </p:nvPicPr>
        <p:blipFill>
          <a:blip r:embed="rId1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9"/>
              </a:ext>
            </a:extLst>
          </a:blip>
          <a:stretch>
            <a:fillRect/>
          </a:stretch>
        </p:blipFill>
        <p:spPr>
          <a:xfrm>
            <a:off x="1706418" y="2995099"/>
            <a:ext cx="304800" cy="304800"/>
          </a:xfrm>
          <a:prstGeom prst="rect">
            <a:avLst/>
          </a:prstGeom>
        </p:spPr>
      </p:pic>
      <p:pic>
        <p:nvPicPr>
          <p:cNvPr id="181" name="Grafik 180">
            <a:extLst>
              <a:ext uri="{FF2B5EF4-FFF2-40B4-BE49-F238E27FC236}">
                <a16:creationId xmlns:a16="http://schemas.microsoft.com/office/drawing/2014/main" id="{670CBDEA-B588-8C8C-5C54-4A92B1363DC8}"/>
              </a:ext>
            </a:extLst>
          </p:cNvPr>
          <p:cNvPicPr>
            <a:picLocks noChangeAspect="1"/>
          </p:cNvPicPr>
          <p:nvPr/>
        </p:nvPicPr>
        <p:blipFill>
          <a:blip r:embed="rId1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1"/>
              </a:ext>
            </a:extLst>
          </a:blip>
          <a:stretch>
            <a:fillRect/>
          </a:stretch>
        </p:blipFill>
        <p:spPr>
          <a:xfrm>
            <a:off x="2476500" y="2995099"/>
            <a:ext cx="304800" cy="304800"/>
          </a:xfrm>
          <a:prstGeom prst="rect">
            <a:avLst/>
          </a:prstGeom>
        </p:spPr>
      </p:pic>
      <p:pic>
        <p:nvPicPr>
          <p:cNvPr id="183" name="Grafik 182">
            <a:extLst>
              <a:ext uri="{FF2B5EF4-FFF2-40B4-BE49-F238E27FC236}">
                <a16:creationId xmlns:a16="http://schemas.microsoft.com/office/drawing/2014/main" id="{79700060-B39D-3F6E-E141-A44624D77197}"/>
              </a:ext>
            </a:extLst>
          </p:cNvPr>
          <p:cNvPicPr>
            <a:picLocks noChangeAspect="1"/>
          </p:cNvPicPr>
          <p:nvPr/>
        </p:nvPicPr>
        <p:blipFill>
          <a:blip r:embed="rId1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3"/>
              </a:ext>
            </a:extLst>
          </a:blip>
          <a:stretch>
            <a:fillRect/>
          </a:stretch>
        </p:blipFill>
        <p:spPr>
          <a:xfrm>
            <a:off x="3246582" y="2995099"/>
            <a:ext cx="304800" cy="304800"/>
          </a:xfrm>
          <a:prstGeom prst="rect">
            <a:avLst/>
          </a:prstGeom>
        </p:spPr>
      </p:pic>
      <p:pic>
        <p:nvPicPr>
          <p:cNvPr id="185" name="Grafik 184">
            <a:extLst>
              <a:ext uri="{FF2B5EF4-FFF2-40B4-BE49-F238E27FC236}">
                <a16:creationId xmlns:a16="http://schemas.microsoft.com/office/drawing/2014/main" id="{6CF4A789-C05C-DCFF-4A09-2CBEE2D8B77B}"/>
              </a:ext>
            </a:extLst>
          </p:cNvPr>
          <p:cNvPicPr>
            <a:picLocks noChangeAspect="1"/>
          </p:cNvPicPr>
          <p:nvPr/>
        </p:nvPicPr>
        <p:blipFill>
          <a:blip r:embed="rId1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5"/>
              </a:ext>
            </a:extLst>
          </a:blip>
          <a:stretch>
            <a:fillRect/>
          </a:stretch>
        </p:blipFill>
        <p:spPr>
          <a:xfrm>
            <a:off x="4016664" y="2995099"/>
            <a:ext cx="304800" cy="304800"/>
          </a:xfrm>
          <a:prstGeom prst="rect">
            <a:avLst/>
          </a:prstGeom>
        </p:spPr>
      </p:pic>
      <p:pic>
        <p:nvPicPr>
          <p:cNvPr id="187" name="Grafik 186">
            <a:extLst>
              <a:ext uri="{FF2B5EF4-FFF2-40B4-BE49-F238E27FC236}">
                <a16:creationId xmlns:a16="http://schemas.microsoft.com/office/drawing/2014/main" id="{98B395AC-DAA2-CBB2-2E7B-BCB36B195E52}"/>
              </a:ext>
            </a:extLst>
          </p:cNvPr>
          <p:cNvPicPr>
            <a:picLocks noChangeAspect="1"/>
          </p:cNvPicPr>
          <p:nvPr/>
        </p:nvPicPr>
        <p:blipFill>
          <a:blip r:embed="rId1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7"/>
              </a:ext>
            </a:extLst>
          </a:blip>
          <a:stretch>
            <a:fillRect/>
          </a:stretch>
        </p:blipFill>
        <p:spPr>
          <a:xfrm>
            <a:off x="4786746" y="2995099"/>
            <a:ext cx="304800" cy="304800"/>
          </a:xfrm>
          <a:prstGeom prst="rect">
            <a:avLst/>
          </a:prstGeom>
        </p:spPr>
      </p:pic>
      <p:pic>
        <p:nvPicPr>
          <p:cNvPr id="189" name="Grafik 188">
            <a:extLst>
              <a:ext uri="{FF2B5EF4-FFF2-40B4-BE49-F238E27FC236}">
                <a16:creationId xmlns:a16="http://schemas.microsoft.com/office/drawing/2014/main" id="{3229FA50-576A-AB2B-B2F0-028C020D5999}"/>
              </a:ext>
            </a:extLst>
          </p:cNvPr>
          <p:cNvPicPr>
            <a:picLocks noChangeAspect="1"/>
          </p:cNvPicPr>
          <p:nvPr/>
        </p:nvPicPr>
        <p:blipFill>
          <a:blip r:embed="rId1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9"/>
              </a:ext>
            </a:extLst>
          </a:blip>
          <a:stretch>
            <a:fillRect/>
          </a:stretch>
        </p:blipFill>
        <p:spPr>
          <a:xfrm>
            <a:off x="5556828" y="2995099"/>
            <a:ext cx="304800" cy="304800"/>
          </a:xfrm>
          <a:prstGeom prst="rect">
            <a:avLst/>
          </a:prstGeom>
        </p:spPr>
      </p:pic>
      <p:pic>
        <p:nvPicPr>
          <p:cNvPr id="191" name="Grafik 190">
            <a:extLst>
              <a:ext uri="{FF2B5EF4-FFF2-40B4-BE49-F238E27FC236}">
                <a16:creationId xmlns:a16="http://schemas.microsoft.com/office/drawing/2014/main" id="{2DF68096-2200-2787-93AE-4D05110E724F}"/>
              </a:ext>
            </a:extLst>
          </p:cNvPr>
          <p:cNvPicPr>
            <a:picLocks noChangeAspect="1"/>
          </p:cNvPicPr>
          <p:nvPr/>
        </p:nvPicPr>
        <p:blipFill>
          <a:blip r:embed="rId1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1"/>
              </a:ext>
            </a:extLst>
          </a:blip>
          <a:stretch>
            <a:fillRect/>
          </a:stretch>
        </p:blipFill>
        <p:spPr>
          <a:xfrm>
            <a:off x="6326910" y="2995099"/>
            <a:ext cx="304800" cy="304800"/>
          </a:xfrm>
          <a:prstGeom prst="rect">
            <a:avLst/>
          </a:prstGeom>
        </p:spPr>
      </p:pic>
      <p:pic>
        <p:nvPicPr>
          <p:cNvPr id="193" name="Grafik 192">
            <a:extLst>
              <a:ext uri="{FF2B5EF4-FFF2-40B4-BE49-F238E27FC236}">
                <a16:creationId xmlns:a16="http://schemas.microsoft.com/office/drawing/2014/main" id="{E3CAFA10-1D3C-E9EC-0DC1-1A539533904F}"/>
              </a:ext>
            </a:extLst>
          </p:cNvPr>
          <p:cNvPicPr>
            <a:picLocks noChangeAspect="1"/>
          </p:cNvPicPr>
          <p:nvPr/>
        </p:nvPicPr>
        <p:blipFill>
          <a:blip r:embed="rId1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3"/>
              </a:ext>
            </a:extLst>
          </a:blip>
          <a:stretch>
            <a:fillRect/>
          </a:stretch>
        </p:blipFill>
        <p:spPr>
          <a:xfrm>
            <a:off x="7096992" y="2995099"/>
            <a:ext cx="304800" cy="304800"/>
          </a:xfrm>
          <a:prstGeom prst="rect">
            <a:avLst/>
          </a:prstGeom>
        </p:spPr>
      </p:pic>
      <p:pic>
        <p:nvPicPr>
          <p:cNvPr id="195" name="Grafik 194">
            <a:extLst>
              <a:ext uri="{FF2B5EF4-FFF2-40B4-BE49-F238E27FC236}">
                <a16:creationId xmlns:a16="http://schemas.microsoft.com/office/drawing/2014/main" id="{DFCAE64D-F11D-D2AA-0406-875E843BF3FB}"/>
              </a:ext>
            </a:extLst>
          </p:cNvPr>
          <p:cNvPicPr>
            <a:picLocks noChangeAspect="1"/>
          </p:cNvPicPr>
          <p:nvPr/>
        </p:nvPicPr>
        <p:blipFill>
          <a:blip r:embed="rId1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5"/>
              </a:ext>
            </a:extLst>
          </a:blip>
          <a:stretch>
            <a:fillRect/>
          </a:stretch>
        </p:blipFill>
        <p:spPr>
          <a:xfrm>
            <a:off x="7867074" y="2995099"/>
            <a:ext cx="304800" cy="304800"/>
          </a:xfrm>
          <a:prstGeom prst="rect">
            <a:avLst/>
          </a:prstGeom>
        </p:spPr>
      </p:pic>
      <p:pic>
        <p:nvPicPr>
          <p:cNvPr id="197" name="Grafik 196">
            <a:extLst>
              <a:ext uri="{FF2B5EF4-FFF2-40B4-BE49-F238E27FC236}">
                <a16:creationId xmlns:a16="http://schemas.microsoft.com/office/drawing/2014/main" id="{79F6F5A6-E44D-DEC2-C468-B44A0A0F6EFA}"/>
              </a:ext>
            </a:extLst>
          </p:cNvPr>
          <p:cNvPicPr>
            <a:picLocks noChangeAspect="1"/>
          </p:cNvPicPr>
          <p:nvPr/>
        </p:nvPicPr>
        <p:blipFill>
          <a:blip r:embed="rId1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7"/>
              </a:ext>
            </a:extLst>
          </a:blip>
          <a:stretch>
            <a:fillRect/>
          </a:stretch>
        </p:blipFill>
        <p:spPr>
          <a:xfrm>
            <a:off x="8637156" y="2995099"/>
            <a:ext cx="304800" cy="304800"/>
          </a:xfrm>
          <a:prstGeom prst="rect">
            <a:avLst/>
          </a:prstGeom>
        </p:spPr>
      </p:pic>
      <p:pic>
        <p:nvPicPr>
          <p:cNvPr id="199" name="Grafik 198">
            <a:extLst>
              <a:ext uri="{FF2B5EF4-FFF2-40B4-BE49-F238E27FC236}">
                <a16:creationId xmlns:a16="http://schemas.microsoft.com/office/drawing/2014/main" id="{88CA4816-69A8-8EFF-D20F-28731E9D8626}"/>
              </a:ext>
            </a:extLst>
          </p:cNvPr>
          <p:cNvPicPr>
            <a:picLocks noChangeAspect="1"/>
          </p:cNvPicPr>
          <p:nvPr/>
        </p:nvPicPr>
        <p:blipFill>
          <a:blip r:embed="rId1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9"/>
              </a:ext>
            </a:extLst>
          </a:blip>
          <a:stretch>
            <a:fillRect/>
          </a:stretch>
        </p:blipFill>
        <p:spPr>
          <a:xfrm>
            <a:off x="9407238" y="2995099"/>
            <a:ext cx="304800" cy="304800"/>
          </a:xfrm>
          <a:prstGeom prst="rect">
            <a:avLst/>
          </a:prstGeom>
        </p:spPr>
      </p:pic>
      <p:pic>
        <p:nvPicPr>
          <p:cNvPr id="201" name="Grafik 200">
            <a:extLst>
              <a:ext uri="{FF2B5EF4-FFF2-40B4-BE49-F238E27FC236}">
                <a16:creationId xmlns:a16="http://schemas.microsoft.com/office/drawing/2014/main" id="{1BB79765-059A-0A70-AC37-173F343D361C}"/>
              </a:ext>
            </a:extLst>
          </p:cNvPr>
          <p:cNvPicPr>
            <a:picLocks noChangeAspect="1"/>
          </p:cNvPicPr>
          <p:nvPr/>
        </p:nvPicPr>
        <p:blipFill>
          <a:blip r:embed="rId2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1"/>
              </a:ext>
            </a:extLst>
          </a:blip>
          <a:stretch>
            <a:fillRect/>
          </a:stretch>
        </p:blipFill>
        <p:spPr>
          <a:xfrm>
            <a:off x="10177320" y="2995099"/>
            <a:ext cx="304800" cy="304800"/>
          </a:xfrm>
          <a:prstGeom prst="rect">
            <a:avLst/>
          </a:prstGeom>
        </p:spPr>
      </p:pic>
      <p:pic>
        <p:nvPicPr>
          <p:cNvPr id="203" name="Grafik 202">
            <a:extLst>
              <a:ext uri="{FF2B5EF4-FFF2-40B4-BE49-F238E27FC236}">
                <a16:creationId xmlns:a16="http://schemas.microsoft.com/office/drawing/2014/main" id="{16EFD96F-96AB-CEB8-5E35-AB3DE52E133F}"/>
              </a:ext>
            </a:extLst>
          </p:cNvPr>
          <p:cNvPicPr>
            <a:picLocks noChangeAspect="1"/>
          </p:cNvPicPr>
          <p:nvPr/>
        </p:nvPicPr>
        <p:blipFill>
          <a:blip r:embed="rId2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3"/>
              </a:ext>
            </a:extLst>
          </a:blip>
          <a:stretch>
            <a:fillRect/>
          </a:stretch>
        </p:blipFill>
        <p:spPr>
          <a:xfrm>
            <a:off x="10947402" y="2995099"/>
            <a:ext cx="304800" cy="304800"/>
          </a:xfrm>
          <a:prstGeom prst="rect">
            <a:avLst/>
          </a:prstGeom>
        </p:spPr>
      </p:pic>
      <p:pic>
        <p:nvPicPr>
          <p:cNvPr id="205" name="Grafik 204">
            <a:extLst>
              <a:ext uri="{FF2B5EF4-FFF2-40B4-BE49-F238E27FC236}">
                <a16:creationId xmlns:a16="http://schemas.microsoft.com/office/drawing/2014/main" id="{7F860417-F4DE-A867-7877-42F189719FE5}"/>
              </a:ext>
            </a:extLst>
          </p:cNvPr>
          <p:cNvPicPr>
            <a:picLocks noChangeAspect="1"/>
          </p:cNvPicPr>
          <p:nvPr/>
        </p:nvPicPr>
        <p:blipFill>
          <a:blip r:embed="rId20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5"/>
              </a:ext>
            </a:extLst>
          </a:blip>
          <a:stretch>
            <a:fillRect/>
          </a:stretch>
        </p:blipFill>
        <p:spPr>
          <a:xfrm>
            <a:off x="11717482" y="2995099"/>
            <a:ext cx="304800" cy="304800"/>
          </a:xfrm>
          <a:prstGeom prst="rect">
            <a:avLst/>
          </a:prstGeom>
        </p:spPr>
      </p:pic>
      <p:pic>
        <p:nvPicPr>
          <p:cNvPr id="207" name="Grafik 206">
            <a:extLst>
              <a:ext uri="{FF2B5EF4-FFF2-40B4-BE49-F238E27FC236}">
                <a16:creationId xmlns:a16="http://schemas.microsoft.com/office/drawing/2014/main" id="{2B8C4242-27B7-4178-DA1F-25AC86588003}"/>
              </a:ext>
            </a:extLst>
          </p:cNvPr>
          <p:cNvPicPr>
            <a:picLocks noChangeAspect="1"/>
          </p:cNvPicPr>
          <p:nvPr/>
        </p:nvPicPr>
        <p:blipFill>
          <a:blip r:embed="rId20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7"/>
              </a:ext>
            </a:extLst>
          </a:blip>
          <a:stretch>
            <a:fillRect/>
          </a:stretch>
        </p:blipFill>
        <p:spPr>
          <a:xfrm>
            <a:off x="936336" y="3558097"/>
            <a:ext cx="304800" cy="304800"/>
          </a:xfrm>
          <a:prstGeom prst="rect">
            <a:avLst/>
          </a:prstGeom>
        </p:spPr>
      </p:pic>
      <p:pic>
        <p:nvPicPr>
          <p:cNvPr id="209" name="Grafik 208">
            <a:extLst>
              <a:ext uri="{FF2B5EF4-FFF2-40B4-BE49-F238E27FC236}">
                <a16:creationId xmlns:a16="http://schemas.microsoft.com/office/drawing/2014/main" id="{A11C87B2-698A-6A0A-D3F2-9B9F98078D0C}"/>
              </a:ext>
            </a:extLst>
          </p:cNvPr>
          <p:cNvPicPr>
            <a:picLocks noChangeAspect="1"/>
          </p:cNvPicPr>
          <p:nvPr/>
        </p:nvPicPr>
        <p:blipFill>
          <a:blip r:embed="rId20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9"/>
              </a:ext>
            </a:extLst>
          </a:blip>
          <a:stretch>
            <a:fillRect/>
          </a:stretch>
        </p:blipFill>
        <p:spPr>
          <a:xfrm>
            <a:off x="1706418" y="3558097"/>
            <a:ext cx="304800" cy="304800"/>
          </a:xfrm>
          <a:prstGeom prst="rect">
            <a:avLst/>
          </a:prstGeom>
        </p:spPr>
      </p:pic>
      <p:pic>
        <p:nvPicPr>
          <p:cNvPr id="211" name="Grafik 210">
            <a:extLst>
              <a:ext uri="{FF2B5EF4-FFF2-40B4-BE49-F238E27FC236}">
                <a16:creationId xmlns:a16="http://schemas.microsoft.com/office/drawing/2014/main" id="{92A9F9E1-FCA1-DE6C-A828-B8840040AA90}"/>
              </a:ext>
            </a:extLst>
          </p:cNvPr>
          <p:cNvPicPr>
            <a:picLocks noChangeAspect="1"/>
          </p:cNvPicPr>
          <p:nvPr/>
        </p:nvPicPr>
        <p:blipFill>
          <a:blip r:embed="rId2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1"/>
              </a:ext>
            </a:extLst>
          </a:blip>
          <a:stretch>
            <a:fillRect/>
          </a:stretch>
        </p:blipFill>
        <p:spPr>
          <a:xfrm>
            <a:off x="2476500" y="3558097"/>
            <a:ext cx="304800" cy="304800"/>
          </a:xfrm>
          <a:prstGeom prst="rect">
            <a:avLst/>
          </a:prstGeom>
        </p:spPr>
      </p:pic>
      <p:pic>
        <p:nvPicPr>
          <p:cNvPr id="213" name="Grafik 212">
            <a:extLst>
              <a:ext uri="{FF2B5EF4-FFF2-40B4-BE49-F238E27FC236}">
                <a16:creationId xmlns:a16="http://schemas.microsoft.com/office/drawing/2014/main" id="{9D06D4A9-8058-E9E7-E852-DC08FB4E6549}"/>
              </a:ext>
            </a:extLst>
          </p:cNvPr>
          <p:cNvPicPr>
            <a:picLocks noChangeAspect="1"/>
          </p:cNvPicPr>
          <p:nvPr/>
        </p:nvPicPr>
        <p:blipFill>
          <a:blip r:embed="rId2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3"/>
              </a:ext>
            </a:extLst>
          </a:blip>
          <a:stretch>
            <a:fillRect/>
          </a:stretch>
        </p:blipFill>
        <p:spPr>
          <a:xfrm>
            <a:off x="3246582" y="3558097"/>
            <a:ext cx="304800" cy="304800"/>
          </a:xfrm>
          <a:prstGeom prst="rect">
            <a:avLst/>
          </a:prstGeom>
        </p:spPr>
      </p:pic>
      <p:pic>
        <p:nvPicPr>
          <p:cNvPr id="215" name="Grafik 214">
            <a:extLst>
              <a:ext uri="{FF2B5EF4-FFF2-40B4-BE49-F238E27FC236}">
                <a16:creationId xmlns:a16="http://schemas.microsoft.com/office/drawing/2014/main" id="{20C128FF-85A3-EBEB-37D9-E81791FE1C31}"/>
              </a:ext>
            </a:extLst>
          </p:cNvPr>
          <p:cNvPicPr>
            <a:picLocks noChangeAspect="1"/>
          </p:cNvPicPr>
          <p:nvPr/>
        </p:nvPicPr>
        <p:blipFill>
          <a:blip r:embed="rId2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5"/>
              </a:ext>
            </a:extLst>
          </a:blip>
          <a:stretch>
            <a:fillRect/>
          </a:stretch>
        </p:blipFill>
        <p:spPr>
          <a:xfrm>
            <a:off x="4016664" y="3558097"/>
            <a:ext cx="304800" cy="304800"/>
          </a:xfrm>
          <a:prstGeom prst="rect">
            <a:avLst/>
          </a:prstGeom>
        </p:spPr>
      </p:pic>
      <p:pic>
        <p:nvPicPr>
          <p:cNvPr id="217" name="Grafik 216">
            <a:extLst>
              <a:ext uri="{FF2B5EF4-FFF2-40B4-BE49-F238E27FC236}">
                <a16:creationId xmlns:a16="http://schemas.microsoft.com/office/drawing/2014/main" id="{732D3114-A306-D520-DA21-8707ED4B4C1C}"/>
              </a:ext>
            </a:extLst>
          </p:cNvPr>
          <p:cNvPicPr>
            <a:picLocks noChangeAspect="1"/>
          </p:cNvPicPr>
          <p:nvPr/>
        </p:nvPicPr>
        <p:blipFill>
          <a:blip r:embed="rId2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7"/>
              </a:ext>
            </a:extLst>
          </a:blip>
          <a:stretch>
            <a:fillRect/>
          </a:stretch>
        </p:blipFill>
        <p:spPr>
          <a:xfrm>
            <a:off x="4786746" y="3558097"/>
            <a:ext cx="304800" cy="304800"/>
          </a:xfrm>
          <a:prstGeom prst="rect">
            <a:avLst/>
          </a:prstGeom>
        </p:spPr>
      </p:pic>
      <p:pic>
        <p:nvPicPr>
          <p:cNvPr id="219" name="Grafik 218">
            <a:extLst>
              <a:ext uri="{FF2B5EF4-FFF2-40B4-BE49-F238E27FC236}">
                <a16:creationId xmlns:a16="http://schemas.microsoft.com/office/drawing/2014/main" id="{56048077-B70F-33DE-F967-6A6A39B2DBDB}"/>
              </a:ext>
            </a:extLst>
          </p:cNvPr>
          <p:cNvPicPr>
            <a:picLocks noChangeAspect="1"/>
          </p:cNvPicPr>
          <p:nvPr/>
        </p:nvPicPr>
        <p:blipFill>
          <a:blip r:embed="rId2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9"/>
              </a:ext>
            </a:extLst>
          </a:blip>
          <a:stretch>
            <a:fillRect/>
          </a:stretch>
        </p:blipFill>
        <p:spPr>
          <a:xfrm>
            <a:off x="5556828" y="3558097"/>
            <a:ext cx="304800" cy="304800"/>
          </a:xfrm>
          <a:prstGeom prst="rect">
            <a:avLst/>
          </a:prstGeom>
        </p:spPr>
      </p:pic>
      <p:pic>
        <p:nvPicPr>
          <p:cNvPr id="221" name="Grafik 220">
            <a:extLst>
              <a:ext uri="{FF2B5EF4-FFF2-40B4-BE49-F238E27FC236}">
                <a16:creationId xmlns:a16="http://schemas.microsoft.com/office/drawing/2014/main" id="{FC2E28AF-8DB3-CC61-BEE7-694C0E480AF0}"/>
              </a:ext>
            </a:extLst>
          </p:cNvPr>
          <p:cNvPicPr>
            <a:picLocks noChangeAspect="1"/>
          </p:cNvPicPr>
          <p:nvPr/>
        </p:nvPicPr>
        <p:blipFill>
          <a:blip r:embed="rId2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1"/>
              </a:ext>
            </a:extLst>
          </a:blip>
          <a:stretch>
            <a:fillRect/>
          </a:stretch>
        </p:blipFill>
        <p:spPr>
          <a:xfrm>
            <a:off x="6326910" y="3558097"/>
            <a:ext cx="304800" cy="304800"/>
          </a:xfrm>
          <a:prstGeom prst="rect">
            <a:avLst/>
          </a:prstGeom>
        </p:spPr>
      </p:pic>
      <p:pic>
        <p:nvPicPr>
          <p:cNvPr id="223" name="Grafik 222">
            <a:extLst>
              <a:ext uri="{FF2B5EF4-FFF2-40B4-BE49-F238E27FC236}">
                <a16:creationId xmlns:a16="http://schemas.microsoft.com/office/drawing/2014/main" id="{4E789423-1D34-5E13-9578-2BDD3101F51E}"/>
              </a:ext>
            </a:extLst>
          </p:cNvPr>
          <p:cNvPicPr>
            <a:picLocks noChangeAspect="1"/>
          </p:cNvPicPr>
          <p:nvPr/>
        </p:nvPicPr>
        <p:blipFill>
          <a:blip r:embed="rId2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3"/>
              </a:ext>
            </a:extLst>
          </a:blip>
          <a:stretch>
            <a:fillRect/>
          </a:stretch>
        </p:blipFill>
        <p:spPr>
          <a:xfrm>
            <a:off x="7096992" y="3558097"/>
            <a:ext cx="304800" cy="304800"/>
          </a:xfrm>
          <a:prstGeom prst="rect">
            <a:avLst/>
          </a:prstGeom>
        </p:spPr>
      </p:pic>
      <p:pic>
        <p:nvPicPr>
          <p:cNvPr id="225" name="Grafik 224">
            <a:extLst>
              <a:ext uri="{FF2B5EF4-FFF2-40B4-BE49-F238E27FC236}">
                <a16:creationId xmlns:a16="http://schemas.microsoft.com/office/drawing/2014/main" id="{09DF97D1-91C4-5A5D-229E-3CAB8C66D18B}"/>
              </a:ext>
            </a:extLst>
          </p:cNvPr>
          <p:cNvPicPr>
            <a:picLocks noChangeAspect="1"/>
          </p:cNvPicPr>
          <p:nvPr/>
        </p:nvPicPr>
        <p:blipFill>
          <a:blip r:embed="rId2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5"/>
              </a:ext>
            </a:extLst>
          </a:blip>
          <a:stretch>
            <a:fillRect/>
          </a:stretch>
        </p:blipFill>
        <p:spPr>
          <a:xfrm>
            <a:off x="7867074" y="3558097"/>
            <a:ext cx="304800" cy="304800"/>
          </a:xfrm>
          <a:prstGeom prst="rect">
            <a:avLst/>
          </a:prstGeom>
        </p:spPr>
      </p:pic>
      <p:pic>
        <p:nvPicPr>
          <p:cNvPr id="227" name="Grafik 226">
            <a:extLst>
              <a:ext uri="{FF2B5EF4-FFF2-40B4-BE49-F238E27FC236}">
                <a16:creationId xmlns:a16="http://schemas.microsoft.com/office/drawing/2014/main" id="{BC49B90E-10F3-ED4B-CED1-326B69836F1F}"/>
              </a:ext>
            </a:extLst>
          </p:cNvPr>
          <p:cNvPicPr>
            <a:picLocks noChangeAspect="1"/>
          </p:cNvPicPr>
          <p:nvPr/>
        </p:nvPicPr>
        <p:blipFill>
          <a:blip r:embed="rId2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7"/>
              </a:ext>
            </a:extLst>
          </a:blip>
          <a:stretch>
            <a:fillRect/>
          </a:stretch>
        </p:blipFill>
        <p:spPr>
          <a:xfrm>
            <a:off x="8637156" y="3558097"/>
            <a:ext cx="304800" cy="304800"/>
          </a:xfrm>
          <a:prstGeom prst="rect">
            <a:avLst/>
          </a:prstGeom>
        </p:spPr>
      </p:pic>
      <p:pic>
        <p:nvPicPr>
          <p:cNvPr id="229" name="Grafik 228">
            <a:extLst>
              <a:ext uri="{FF2B5EF4-FFF2-40B4-BE49-F238E27FC236}">
                <a16:creationId xmlns:a16="http://schemas.microsoft.com/office/drawing/2014/main" id="{985440A4-A9A6-9E33-D000-D24799910773}"/>
              </a:ext>
            </a:extLst>
          </p:cNvPr>
          <p:cNvPicPr>
            <a:picLocks noChangeAspect="1"/>
          </p:cNvPicPr>
          <p:nvPr/>
        </p:nvPicPr>
        <p:blipFill>
          <a:blip r:embed="rId2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9"/>
              </a:ext>
            </a:extLst>
          </a:blip>
          <a:stretch>
            <a:fillRect/>
          </a:stretch>
        </p:blipFill>
        <p:spPr>
          <a:xfrm>
            <a:off x="9407238" y="3558097"/>
            <a:ext cx="304800" cy="304800"/>
          </a:xfrm>
          <a:prstGeom prst="rect">
            <a:avLst/>
          </a:prstGeom>
        </p:spPr>
      </p:pic>
      <p:pic>
        <p:nvPicPr>
          <p:cNvPr id="231" name="Grafik 230">
            <a:extLst>
              <a:ext uri="{FF2B5EF4-FFF2-40B4-BE49-F238E27FC236}">
                <a16:creationId xmlns:a16="http://schemas.microsoft.com/office/drawing/2014/main" id="{32F9BEB6-638D-3266-D5D9-D2E71AE65BF4}"/>
              </a:ext>
            </a:extLst>
          </p:cNvPr>
          <p:cNvPicPr>
            <a:picLocks noChangeAspect="1"/>
          </p:cNvPicPr>
          <p:nvPr/>
        </p:nvPicPr>
        <p:blipFill>
          <a:blip r:embed="rId2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1"/>
              </a:ext>
            </a:extLst>
          </a:blip>
          <a:stretch>
            <a:fillRect/>
          </a:stretch>
        </p:blipFill>
        <p:spPr>
          <a:xfrm>
            <a:off x="10177320" y="3558097"/>
            <a:ext cx="304800" cy="304800"/>
          </a:xfrm>
          <a:prstGeom prst="rect">
            <a:avLst/>
          </a:prstGeom>
        </p:spPr>
      </p:pic>
      <p:pic>
        <p:nvPicPr>
          <p:cNvPr id="233" name="Grafik 232">
            <a:extLst>
              <a:ext uri="{FF2B5EF4-FFF2-40B4-BE49-F238E27FC236}">
                <a16:creationId xmlns:a16="http://schemas.microsoft.com/office/drawing/2014/main" id="{5C138880-AB2A-DB6B-B97C-B0CAAFEA6164}"/>
              </a:ext>
            </a:extLst>
          </p:cNvPr>
          <p:cNvPicPr>
            <a:picLocks noChangeAspect="1"/>
          </p:cNvPicPr>
          <p:nvPr/>
        </p:nvPicPr>
        <p:blipFill>
          <a:blip r:embed="rId2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3"/>
              </a:ext>
            </a:extLst>
          </a:blip>
          <a:stretch>
            <a:fillRect/>
          </a:stretch>
        </p:blipFill>
        <p:spPr>
          <a:xfrm>
            <a:off x="10947402" y="3558097"/>
            <a:ext cx="304800" cy="304800"/>
          </a:xfrm>
          <a:prstGeom prst="rect">
            <a:avLst/>
          </a:prstGeom>
        </p:spPr>
      </p:pic>
      <p:pic>
        <p:nvPicPr>
          <p:cNvPr id="235" name="Grafik 234">
            <a:extLst>
              <a:ext uri="{FF2B5EF4-FFF2-40B4-BE49-F238E27FC236}">
                <a16:creationId xmlns:a16="http://schemas.microsoft.com/office/drawing/2014/main" id="{D9D5171A-BBFF-16F7-24E6-C2B4EE029213}"/>
              </a:ext>
            </a:extLst>
          </p:cNvPr>
          <p:cNvPicPr>
            <a:picLocks noChangeAspect="1"/>
          </p:cNvPicPr>
          <p:nvPr/>
        </p:nvPicPr>
        <p:blipFill>
          <a:blip r:embed="rId2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5"/>
              </a:ext>
            </a:extLst>
          </a:blip>
          <a:stretch>
            <a:fillRect/>
          </a:stretch>
        </p:blipFill>
        <p:spPr>
          <a:xfrm>
            <a:off x="11717482" y="3558097"/>
            <a:ext cx="304800" cy="304800"/>
          </a:xfrm>
          <a:prstGeom prst="rect">
            <a:avLst/>
          </a:prstGeom>
        </p:spPr>
      </p:pic>
      <p:pic>
        <p:nvPicPr>
          <p:cNvPr id="237" name="Grafik 236">
            <a:extLst>
              <a:ext uri="{FF2B5EF4-FFF2-40B4-BE49-F238E27FC236}">
                <a16:creationId xmlns:a16="http://schemas.microsoft.com/office/drawing/2014/main" id="{D6A99F8F-66A7-C0ED-B626-D12EF44D89BF}"/>
              </a:ext>
            </a:extLst>
          </p:cNvPr>
          <p:cNvPicPr>
            <a:picLocks noChangeAspect="1"/>
          </p:cNvPicPr>
          <p:nvPr/>
        </p:nvPicPr>
        <p:blipFill>
          <a:blip r:embed="rId2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7"/>
              </a:ext>
            </a:extLst>
          </a:blip>
          <a:stretch>
            <a:fillRect/>
          </a:stretch>
        </p:blipFill>
        <p:spPr>
          <a:xfrm>
            <a:off x="936798" y="4121095"/>
            <a:ext cx="304800" cy="304800"/>
          </a:xfrm>
          <a:prstGeom prst="rect">
            <a:avLst/>
          </a:prstGeom>
        </p:spPr>
      </p:pic>
      <p:pic>
        <p:nvPicPr>
          <p:cNvPr id="239" name="Grafik 238">
            <a:extLst>
              <a:ext uri="{FF2B5EF4-FFF2-40B4-BE49-F238E27FC236}">
                <a16:creationId xmlns:a16="http://schemas.microsoft.com/office/drawing/2014/main" id="{323187AD-008D-8CA6-F9E7-0826CC33D1F7}"/>
              </a:ext>
            </a:extLst>
          </p:cNvPr>
          <p:cNvPicPr>
            <a:picLocks noChangeAspect="1"/>
          </p:cNvPicPr>
          <p:nvPr/>
        </p:nvPicPr>
        <p:blipFill>
          <a:blip r:embed="rId2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9"/>
              </a:ext>
            </a:extLst>
          </a:blip>
          <a:stretch>
            <a:fillRect/>
          </a:stretch>
        </p:blipFill>
        <p:spPr>
          <a:xfrm>
            <a:off x="1707342" y="4121095"/>
            <a:ext cx="304800" cy="304800"/>
          </a:xfrm>
          <a:prstGeom prst="rect">
            <a:avLst/>
          </a:prstGeom>
        </p:spPr>
      </p:pic>
      <p:pic>
        <p:nvPicPr>
          <p:cNvPr id="241" name="Grafik 240">
            <a:extLst>
              <a:ext uri="{FF2B5EF4-FFF2-40B4-BE49-F238E27FC236}">
                <a16:creationId xmlns:a16="http://schemas.microsoft.com/office/drawing/2014/main" id="{903951B9-69FA-875A-F2B4-E54ED71CA4D9}"/>
              </a:ext>
            </a:extLst>
          </p:cNvPr>
          <p:cNvPicPr>
            <a:picLocks noChangeAspect="1"/>
          </p:cNvPicPr>
          <p:nvPr/>
        </p:nvPicPr>
        <p:blipFill>
          <a:blip r:embed="rId2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1"/>
              </a:ext>
            </a:extLst>
          </a:blip>
          <a:stretch>
            <a:fillRect/>
          </a:stretch>
        </p:blipFill>
        <p:spPr>
          <a:xfrm>
            <a:off x="2477886" y="4121095"/>
            <a:ext cx="304800" cy="304800"/>
          </a:xfrm>
          <a:prstGeom prst="rect">
            <a:avLst/>
          </a:prstGeom>
        </p:spPr>
      </p:pic>
      <p:pic>
        <p:nvPicPr>
          <p:cNvPr id="243" name="Grafik 242">
            <a:extLst>
              <a:ext uri="{FF2B5EF4-FFF2-40B4-BE49-F238E27FC236}">
                <a16:creationId xmlns:a16="http://schemas.microsoft.com/office/drawing/2014/main" id="{7FA8F869-79E8-0A9E-93E6-5E6A84860C58}"/>
              </a:ext>
            </a:extLst>
          </p:cNvPr>
          <p:cNvPicPr>
            <a:picLocks noChangeAspect="1"/>
          </p:cNvPicPr>
          <p:nvPr/>
        </p:nvPicPr>
        <p:blipFill>
          <a:blip r:embed="rId2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3"/>
              </a:ext>
            </a:extLst>
          </a:blip>
          <a:stretch>
            <a:fillRect/>
          </a:stretch>
        </p:blipFill>
        <p:spPr>
          <a:xfrm>
            <a:off x="3248430" y="4121095"/>
            <a:ext cx="304800" cy="304800"/>
          </a:xfrm>
          <a:prstGeom prst="rect">
            <a:avLst/>
          </a:prstGeom>
        </p:spPr>
      </p:pic>
      <p:pic>
        <p:nvPicPr>
          <p:cNvPr id="245" name="Grafik 244">
            <a:extLst>
              <a:ext uri="{FF2B5EF4-FFF2-40B4-BE49-F238E27FC236}">
                <a16:creationId xmlns:a16="http://schemas.microsoft.com/office/drawing/2014/main" id="{30DEEC45-28E1-7DEB-6854-572487117CD2}"/>
              </a:ext>
            </a:extLst>
          </p:cNvPr>
          <p:cNvPicPr>
            <a:picLocks noChangeAspect="1"/>
          </p:cNvPicPr>
          <p:nvPr/>
        </p:nvPicPr>
        <p:blipFill>
          <a:blip r:embed="rId2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5"/>
              </a:ext>
            </a:extLst>
          </a:blip>
          <a:stretch>
            <a:fillRect/>
          </a:stretch>
        </p:blipFill>
        <p:spPr>
          <a:xfrm>
            <a:off x="4018974" y="4121095"/>
            <a:ext cx="304800" cy="304800"/>
          </a:xfrm>
          <a:prstGeom prst="rect">
            <a:avLst/>
          </a:prstGeom>
        </p:spPr>
      </p:pic>
      <p:pic>
        <p:nvPicPr>
          <p:cNvPr id="247" name="Grafik 246">
            <a:extLst>
              <a:ext uri="{FF2B5EF4-FFF2-40B4-BE49-F238E27FC236}">
                <a16:creationId xmlns:a16="http://schemas.microsoft.com/office/drawing/2014/main" id="{958DF7E7-42F9-1F20-5839-69A0DBB991C6}"/>
              </a:ext>
            </a:extLst>
          </p:cNvPr>
          <p:cNvPicPr>
            <a:picLocks noChangeAspect="1"/>
          </p:cNvPicPr>
          <p:nvPr/>
        </p:nvPicPr>
        <p:blipFill>
          <a:blip r:embed="rId2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7"/>
              </a:ext>
            </a:extLst>
          </a:blip>
          <a:stretch>
            <a:fillRect/>
          </a:stretch>
        </p:blipFill>
        <p:spPr>
          <a:xfrm>
            <a:off x="4789518" y="4121095"/>
            <a:ext cx="304800" cy="304800"/>
          </a:xfrm>
          <a:prstGeom prst="rect">
            <a:avLst/>
          </a:prstGeom>
        </p:spPr>
      </p:pic>
      <p:pic>
        <p:nvPicPr>
          <p:cNvPr id="249" name="Grafik 248">
            <a:extLst>
              <a:ext uri="{FF2B5EF4-FFF2-40B4-BE49-F238E27FC236}">
                <a16:creationId xmlns:a16="http://schemas.microsoft.com/office/drawing/2014/main" id="{4C460B6B-6AF3-9504-D0F9-8225AC625ECD}"/>
              </a:ext>
            </a:extLst>
          </p:cNvPr>
          <p:cNvPicPr>
            <a:picLocks noChangeAspect="1"/>
          </p:cNvPicPr>
          <p:nvPr/>
        </p:nvPicPr>
        <p:blipFill>
          <a:blip r:embed="rId2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9"/>
              </a:ext>
            </a:extLst>
          </a:blip>
          <a:stretch>
            <a:fillRect/>
          </a:stretch>
        </p:blipFill>
        <p:spPr>
          <a:xfrm>
            <a:off x="5560062" y="4121095"/>
            <a:ext cx="304800" cy="304800"/>
          </a:xfrm>
          <a:prstGeom prst="rect">
            <a:avLst/>
          </a:prstGeom>
        </p:spPr>
      </p:pic>
      <p:pic>
        <p:nvPicPr>
          <p:cNvPr id="251" name="Grafik 250">
            <a:extLst>
              <a:ext uri="{FF2B5EF4-FFF2-40B4-BE49-F238E27FC236}">
                <a16:creationId xmlns:a16="http://schemas.microsoft.com/office/drawing/2014/main" id="{28384727-83E6-1586-85FB-1187CCA9DDD2}"/>
              </a:ext>
            </a:extLst>
          </p:cNvPr>
          <p:cNvPicPr>
            <a:picLocks noChangeAspect="1"/>
          </p:cNvPicPr>
          <p:nvPr/>
        </p:nvPicPr>
        <p:blipFill>
          <a:blip r:embed="rId2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1"/>
              </a:ext>
            </a:extLst>
          </a:blip>
          <a:stretch>
            <a:fillRect/>
          </a:stretch>
        </p:blipFill>
        <p:spPr>
          <a:xfrm>
            <a:off x="6330606" y="4121095"/>
            <a:ext cx="304800" cy="304800"/>
          </a:xfrm>
          <a:prstGeom prst="rect">
            <a:avLst/>
          </a:prstGeom>
        </p:spPr>
      </p:pic>
      <p:pic>
        <p:nvPicPr>
          <p:cNvPr id="253" name="Grafik 252">
            <a:extLst>
              <a:ext uri="{FF2B5EF4-FFF2-40B4-BE49-F238E27FC236}">
                <a16:creationId xmlns:a16="http://schemas.microsoft.com/office/drawing/2014/main" id="{0F11B399-F982-6F99-75AE-01BD104C23D3}"/>
              </a:ext>
            </a:extLst>
          </p:cNvPr>
          <p:cNvPicPr>
            <a:picLocks noChangeAspect="1"/>
          </p:cNvPicPr>
          <p:nvPr/>
        </p:nvPicPr>
        <p:blipFill>
          <a:blip r:embed="rId2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3"/>
              </a:ext>
            </a:extLst>
          </a:blip>
          <a:stretch>
            <a:fillRect/>
          </a:stretch>
        </p:blipFill>
        <p:spPr>
          <a:xfrm>
            <a:off x="7101150" y="4121095"/>
            <a:ext cx="304800" cy="304800"/>
          </a:xfrm>
          <a:prstGeom prst="rect">
            <a:avLst/>
          </a:prstGeom>
        </p:spPr>
      </p:pic>
      <p:pic>
        <p:nvPicPr>
          <p:cNvPr id="255" name="Grafik 254">
            <a:extLst>
              <a:ext uri="{FF2B5EF4-FFF2-40B4-BE49-F238E27FC236}">
                <a16:creationId xmlns:a16="http://schemas.microsoft.com/office/drawing/2014/main" id="{BC0DC62D-65CF-0C9E-4CEE-999FE423DAA4}"/>
              </a:ext>
            </a:extLst>
          </p:cNvPr>
          <p:cNvPicPr>
            <a:picLocks noChangeAspect="1"/>
          </p:cNvPicPr>
          <p:nvPr/>
        </p:nvPicPr>
        <p:blipFill>
          <a:blip r:embed="rId2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5"/>
              </a:ext>
            </a:extLst>
          </a:blip>
          <a:stretch>
            <a:fillRect/>
          </a:stretch>
        </p:blipFill>
        <p:spPr>
          <a:xfrm>
            <a:off x="7871694" y="4121095"/>
            <a:ext cx="304800" cy="304800"/>
          </a:xfrm>
          <a:prstGeom prst="rect">
            <a:avLst/>
          </a:prstGeom>
        </p:spPr>
      </p:pic>
      <p:pic>
        <p:nvPicPr>
          <p:cNvPr id="257" name="Grafik 256">
            <a:extLst>
              <a:ext uri="{FF2B5EF4-FFF2-40B4-BE49-F238E27FC236}">
                <a16:creationId xmlns:a16="http://schemas.microsoft.com/office/drawing/2014/main" id="{79FE686A-3B75-7FEC-C6B1-4A4B9B33EDC7}"/>
              </a:ext>
            </a:extLst>
          </p:cNvPr>
          <p:cNvPicPr>
            <a:picLocks noChangeAspect="1"/>
          </p:cNvPicPr>
          <p:nvPr/>
        </p:nvPicPr>
        <p:blipFill>
          <a:blip r:embed="rId2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7"/>
              </a:ext>
            </a:extLst>
          </a:blip>
          <a:stretch>
            <a:fillRect/>
          </a:stretch>
        </p:blipFill>
        <p:spPr>
          <a:xfrm>
            <a:off x="8642238" y="4121095"/>
            <a:ext cx="304800" cy="304800"/>
          </a:xfrm>
          <a:prstGeom prst="rect">
            <a:avLst/>
          </a:prstGeom>
        </p:spPr>
      </p:pic>
      <p:pic>
        <p:nvPicPr>
          <p:cNvPr id="259" name="Grafik 258">
            <a:extLst>
              <a:ext uri="{FF2B5EF4-FFF2-40B4-BE49-F238E27FC236}">
                <a16:creationId xmlns:a16="http://schemas.microsoft.com/office/drawing/2014/main" id="{51E5B62C-FAFF-827D-56C1-348A7F6341DC}"/>
              </a:ext>
            </a:extLst>
          </p:cNvPr>
          <p:cNvPicPr>
            <a:picLocks noChangeAspect="1"/>
          </p:cNvPicPr>
          <p:nvPr/>
        </p:nvPicPr>
        <p:blipFill>
          <a:blip r:embed="rId2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9"/>
              </a:ext>
            </a:extLst>
          </a:blip>
          <a:stretch>
            <a:fillRect/>
          </a:stretch>
        </p:blipFill>
        <p:spPr>
          <a:xfrm>
            <a:off x="9412782" y="4121095"/>
            <a:ext cx="304800" cy="304800"/>
          </a:xfrm>
          <a:prstGeom prst="rect">
            <a:avLst/>
          </a:prstGeom>
        </p:spPr>
      </p:pic>
      <p:pic>
        <p:nvPicPr>
          <p:cNvPr id="261" name="Grafik 260">
            <a:extLst>
              <a:ext uri="{FF2B5EF4-FFF2-40B4-BE49-F238E27FC236}">
                <a16:creationId xmlns:a16="http://schemas.microsoft.com/office/drawing/2014/main" id="{5E572172-45C1-B8F5-E6D7-A67D86B9522B}"/>
              </a:ext>
            </a:extLst>
          </p:cNvPr>
          <p:cNvPicPr>
            <a:picLocks noChangeAspect="1"/>
          </p:cNvPicPr>
          <p:nvPr/>
        </p:nvPicPr>
        <p:blipFill>
          <a:blip r:embed="rId2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1"/>
              </a:ext>
            </a:extLst>
          </a:blip>
          <a:stretch>
            <a:fillRect/>
          </a:stretch>
        </p:blipFill>
        <p:spPr>
          <a:xfrm>
            <a:off x="10183326" y="4121095"/>
            <a:ext cx="304800" cy="304800"/>
          </a:xfrm>
          <a:prstGeom prst="rect">
            <a:avLst/>
          </a:prstGeom>
        </p:spPr>
      </p:pic>
      <p:pic>
        <p:nvPicPr>
          <p:cNvPr id="263" name="Grafik 262">
            <a:extLst>
              <a:ext uri="{FF2B5EF4-FFF2-40B4-BE49-F238E27FC236}">
                <a16:creationId xmlns:a16="http://schemas.microsoft.com/office/drawing/2014/main" id="{C4AD61FE-537D-C590-9396-A666E41757BD}"/>
              </a:ext>
            </a:extLst>
          </p:cNvPr>
          <p:cNvPicPr>
            <a:picLocks noChangeAspect="1"/>
          </p:cNvPicPr>
          <p:nvPr/>
        </p:nvPicPr>
        <p:blipFill>
          <a:blip r:embed="rId2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3"/>
              </a:ext>
            </a:extLst>
          </a:blip>
          <a:stretch>
            <a:fillRect/>
          </a:stretch>
        </p:blipFill>
        <p:spPr>
          <a:xfrm>
            <a:off x="10953870" y="4121095"/>
            <a:ext cx="304800" cy="304800"/>
          </a:xfrm>
          <a:prstGeom prst="rect">
            <a:avLst/>
          </a:prstGeom>
        </p:spPr>
      </p:pic>
      <p:pic>
        <p:nvPicPr>
          <p:cNvPr id="265" name="Grafik 264">
            <a:extLst>
              <a:ext uri="{FF2B5EF4-FFF2-40B4-BE49-F238E27FC236}">
                <a16:creationId xmlns:a16="http://schemas.microsoft.com/office/drawing/2014/main" id="{2F7BF866-EE55-F126-784D-3DCC39C57D22}"/>
              </a:ext>
            </a:extLst>
          </p:cNvPr>
          <p:cNvPicPr>
            <a:picLocks noChangeAspect="1"/>
          </p:cNvPicPr>
          <p:nvPr/>
        </p:nvPicPr>
        <p:blipFill>
          <a:blip r:embed="rId2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5"/>
              </a:ext>
            </a:extLst>
          </a:blip>
          <a:stretch>
            <a:fillRect/>
          </a:stretch>
        </p:blipFill>
        <p:spPr>
          <a:xfrm>
            <a:off x="11724409" y="4121095"/>
            <a:ext cx="304800" cy="304800"/>
          </a:xfrm>
          <a:prstGeom prst="rect">
            <a:avLst/>
          </a:prstGeom>
        </p:spPr>
      </p:pic>
      <p:pic>
        <p:nvPicPr>
          <p:cNvPr id="267" name="Grafik 266">
            <a:extLst>
              <a:ext uri="{FF2B5EF4-FFF2-40B4-BE49-F238E27FC236}">
                <a16:creationId xmlns:a16="http://schemas.microsoft.com/office/drawing/2014/main" id="{C1551186-80BA-061D-F1C9-088A0A7E3E9A}"/>
              </a:ext>
            </a:extLst>
          </p:cNvPr>
          <p:cNvPicPr>
            <a:picLocks noChangeAspect="1"/>
          </p:cNvPicPr>
          <p:nvPr/>
        </p:nvPicPr>
        <p:blipFill>
          <a:blip r:embed="rId2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7"/>
              </a:ext>
            </a:extLst>
          </a:blip>
          <a:stretch>
            <a:fillRect/>
          </a:stretch>
        </p:blipFill>
        <p:spPr>
          <a:xfrm>
            <a:off x="936336" y="4684093"/>
            <a:ext cx="304800" cy="304800"/>
          </a:xfrm>
          <a:prstGeom prst="rect">
            <a:avLst/>
          </a:prstGeom>
        </p:spPr>
      </p:pic>
      <p:pic>
        <p:nvPicPr>
          <p:cNvPr id="269" name="Grafik 268">
            <a:extLst>
              <a:ext uri="{FF2B5EF4-FFF2-40B4-BE49-F238E27FC236}">
                <a16:creationId xmlns:a16="http://schemas.microsoft.com/office/drawing/2014/main" id="{6FDD7B27-09B5-858F-A096-9EC64E6F38B1}"/>
              </a:ext>
            </a:extLst>
          </p:cNvPr>
          <p:cNvPicPr>
            <a:picLocks noChangeAspect="1"/>
          </p:cNvPicPr>
          <p:nvPr/>
        </p:nvPicPr>
        <p:blipFill>
          <a:blip r:embed="rId2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9"/>
              </a:ext>
            </a:extLst>
          </a:blip>
          <a:stretch>
            <a:fillRect/>
          </a:stretch>
        </p:blipFill>
        <p:spPr>
          <a:xfrm>
            <a:off x="1706418" y="4684093"/>
            <a:ext cx="304800" cy="304800"/>
          </a:xfrm>
          <a:prstGeom prst="rect">
            <a:avLst/>
          </a:prstGeom>
        </p:spPr>
      </p:pic>
      <p:pic>
        <p:nvPicPr>
          <p:cNvPr id="271" name="Grafik 270">
            <a:extLst>
              <a:ext uri="{FF2B5EF4-FFF2-40B4-BE49-F238E27FC236}">
                <a16:creationId xmlns:a16="http://schemas.microsoft.com/office/drawing/2014/main" id="{EF2085BD-5CFA-7033-5B3C-71C23CFF0655}"/>
              </a:ext>
            </a:extLst>
          </p:cNvPr>
          <p:cNvPicPr>
            <a:picLocks noChangeAspect="1"/>
          </p:cNvPicPr>
          <p:nvPr/>
        </p:nvPicPr>
        <p:blipFill>
          <a:blip r:embed="rId2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1"/>
              </a:ext>
            </a:extLst>
          </a:blip>
          <a:stretch>
            <a:fillRect/>
          </a:stretch>
        </p:blipFill>
        <p:spPr>
          <a:xfrm>
            <a:off x="2476500" y="4684093"/>
            <a:ext cx="304800" cy="304800"/>
          </a:xfrm>
          <a:prstGeom prst="rect">
            <a:avLst/>
          </a:prstGeom>
        </p:spPr>
      </p:pic>
      <p:pic>
        <p:nvPicPr>
          <p:cNvPr id="273" name="Grafik 272">
            <a:extLst>
              <a:ext uri="{FF2B5EF4-FFF2-40B4-BE49-F238E27FC236}">
                <a16:creationId xmlns:a16="http://schemas.microsoft.com/office/drawing/2014/main" id="{15862179-FF77-3E33-79CE-A78ED58DAEF8}"/>
              </a:ext>
            </a:extLst>
          </p:cNvPr>
          <p:cNvPicPr>
            <a:picLocks noChangeAspect="1"/>
          </p:cNvPicPr>
          <p:nvPr/>
        </p:nvPicPr>
        <p:blipFill>
          <a:blip r:embed="rId2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3"/>
              </a:ext>
            </a:extLst>
          </a:blip>
          <a:stretch>
            <a:fillRect/>
          </a:stretch>
        </p:blipFill>
        <p:spPr>
          <a:xfrm>
            <a:off x="3246582" y="4684093"/>
            <a:ext cx="304800" cy="304800"/>
          </a:xfrm>
          <a:prstGeom prst="rect">
            <a:avLst/>
          </a:prstGeom>
        </p:spPr>
      </p:pic>
      <p:pic>
        <p:nvPicPr>
          <p:cNvPr id="275" name="Grafik 274">
            <a:extLst>
              <a:ext uri="{FF2B5EF4-FFF2-40B4-BE49-F238E27FC236}">
                <a16:creationId xmlns:a16="http://schemas.microsoft.com/office/drawing/2014/main" id="{052AF715-49CB-0F12-CDAF-82845A3B6093}"/>
              </a:ext>
            </a:extLst>
          </p:cNvPr>
          <p:cNvPicPr>
            <a:picLocks noChangeAspect="1"/>
          </p:cNvPicPr>
          <p:nvPr/>
        </p:nvPicPr>
        <p:blipFill>
          <a:blip r:embed="rId2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5"/>
              </a:ext>
            </a:extLst>
          </a:blip>
          <a:stretch>
            <a:fillRect/>
          </a:stretch>
        </p:blipFill>
        <p:spPr>
          <a:xfrm>
            <a:off x="4016664" y="4684093"/>
            <a:ext cx="304800" cy="304800"/>
          </a:xfrm>
          <a:prstGeom prst="rect">
            <a:avLst/>
          </a:prstGeom>
        </p:spPr>
      </p:pic>
      <p:pic>
        <p:nvPicPr>
          <p:cNvPr id="277" name="Grafik 276">
            <a:extLst>
              <a:ext uri="{FF2B5EF4-FFF2-40B4-BE49-F238E27FC236}">
                <a16:creationId xmlns:a16="http://schemas.microsoft.com/office/drawing/2014/main" id="{9BC22589-F8A5-2C3B-3746-34FFF0262B30}"/>
              </a:ext>
            </a:extLst>
          </p:cNvPr>
          <p:cNvPicPr>
            <a:picLocks noChangeAspect="1"/>
          </p:cNvPicPr>
          <p:nvPr/>
        </p:nvPicPr>
        <p:blipFill>
          <a:blip r:embed="rId2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7"/>
              </a:ext>
            </a:extLst>
          </a:blip>
          <a:stretch>
            <a:fillRect/>
          </a:stretch>
        </p:blipFill>
        <p:spPr>
          <a:xfrm>
            <a:off x="4786746" y="4684093"/>
            <a:ext cx="304800" cy="304800"/>
          </a:xfrm>
          <a:prstGeom prst="rect">
            <a:avLst/>
          </a:prstGeom>
        </p:spPr>
      </p:pic>
      <p:pic>
        <p:nvPicPr>
          <p:cNvPr id="279" name="Grafik 278">
            <a:extLst>
              <a:ext uri="{FF2B5EF4-FFF2-40B4-BE49-F238E27FC236}">
                <a16:creationId xmlns:a16="http://schemas.microsoft.com/office/drawing/2014/main" id="{85150C7A-D141-7948-50EA-50362F8CEF90}"/>
              </a:ext>
            </a:extLst>
          </p:cNvPr>
          <p:cNvPicPr>
            <a:picLocks noChangeAspect="1"/>
          </p:cNvPicPr>
          <p:nvPr/>
        </p:nvPicPr>
        <p:blipFill>
          <a:blip r:embed="rId2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9"/>
              </a:ext>
            </a:extLst>
          </a:blip>
          <a:stretch>
            <a:fillRect/>
          </a:stretch>
        </p:blipFill>
        <p:spPr>
          <a:xfrm>
            <a:off x="5556828" y="4684093"/>
            <a:ext cx="304800" cy="304800"/>
          </a:xfrm>
          <a:prstGeom prst="rect">
            <a:avLst/>
          </a:prstGeom>
        </p:spPr>
      </p:pic>
      <p:pic>
        <p:nvPicPr>
          <p:cNvPr id="281" name="Grafik 280">
            <a:extLst>
              <a:ext uri="{FF2B5EF4-FFF2-40B4-BE49-F238E27FC236}">
                <a16:creationId xmlns:a16="http://schemas.microsoft.com/office/drawing/2014/main" id="{C49CC6C6-0655-E29E-3AFE-EDDF81B38F57}"/>
              </a:ext>
            </a:extLst>
          </p:cNvPr>
          <p:cNvPicPr>
            <a:picLocks noChangeAspect="1"/>
          </p:cNvPicPr>
          <p:nvPr/>
        </p:nvPicPr>
        <p:blipFill>
          <a:blip r:embed="rId2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1"/>
              </a:ext>
            </a:extLst>
          </a:blip>
          <a:stretch>
            <a:fillRect/>
          </a:stretch>
        </p:blipFill>
        <p:spPr>
          <a:xfrm>
            <a:off x="6326910" y="4684093"/>
            <a:ext cx="304800" cy="304800"/>
          </a:xfrm>
          <a:prstGeom prst="rect">
            <a:avLst/>
          </a:prstGeom>
        </p:spPr>
      </p:pic>
      <p:pic>
        <p:nvPicPr>
          <p:cNvPr id="283" name="Grafik 282">
            <a:extLst>
              <a:ext uri="{FF2B5EF4-FFF2-40B4-BE49-F238E27FC236}">
                <a16:creationId xmlns:a16="http://schemas.microsoft.com/office/drawing/2014/main" id="{57C61034-0762-AA1C-CE2D-E1867255AA9D}"/>
              </a:ext>
            </a:extLst>
          </p:cNvPr>
          <p:cNvPicPr>
            <a:picLocks noChangeAspect="1"/>
          </p:cNvPicPr>
          <p:nvPr/>
        </p:nvPicPr>
        <p:blipFill>
          <a:blip r:embed="rId2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3"/>
              </a:ext>
            </a:extLst>
          </a:blip>
          <a:stretch>
            <a:fillRect/>
          </a:stretch>
        </p:blipFill>
        <p:spPr>
          <a:xfrm>
            <a:off x="7096992" y="4684093"/>
            <a:ext cx="304800" cy="304800"/>
          </a:xfrm>
          <a:prstGeom prst="rect">
            <a:avLst/>
          </a:prstGeom>
        </p:spPr>
      </p:pic>
      <p:pic>
        <p:nvPicPr>
          <p:cNvPr id="285" name="Grafik 284">
            <a:extLst>
              <a:ext uri="{FF2B5EF4-FFF2-40B4-BE49-F238E27FC236}">
                <a16:creationId xmlns:a16="http://schemas.microsoft.com/office/drawing/2014/main" id="{235E1B15-4A58-4280-E501-39BAC4888A0D}"/>
              </a:ext>
            </a:extLst>
          </p:cNvPr>
          <p:cNvPicPr>
            <a:picLocks noChangeAspect="1"/>
          </p:cNvPicPr>
          <p:nvPr/>
        </p:nvPicPr>
        <p:blipFill>
          <a:blip r:embed="rId2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5"/>
              </a:ext>
            </a:extLst>
          </a:blip>
          <a:stretch>
            <a:fillRect/>
          </a:stretch>
        </p:blipFill>
        <p:spPr>
          <a:xfrm>
            <a:off x="7867074" y="4684093"/>
            <a:ext cx="304800" cy="304800"/>
          </a:xfrm>
          <a:prstGeom prst="rect">
            <a:avLst/>
          </a:prstGeom>
        </p:spPr>
      </p:pic>
      <p:pic>
        <p:nvPicPr>
          <p:cNvPr id="287" name="Grafik 286">
            <a:extLst>
              <a:ext uri="{FF2B5EF4-FFF2-40B4-BE49-F238E27FC236}">
                <a16:creationId xmlns:a16="http://schemas.microsoft.com/office/drawing/2014/main" id="{4C64BC2C-05B2-810A-C2BB-7DB4895A9A29}"/>
              </a:ext>
            </a:extLst>
          </p:cNvPr>
          <p:cNvPicPr>
            <a:picLocks noChangeAspect="1"/>
          </p:cNvPicPr>
          <p:nvPr/>
        </p:nvPicPr>
        <p:blipFill>
          <a:blip r:embed="rId2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7"/>
              </a:ext>
            </a:extLst>
          </a:blip>
          <a:stretch>
            <a:fillRect/>
          </a:stretch>
        </p:blipFill>
        <p:spPr>
          <a:xfrm>
            <a:off x="8637156" y="4684093"/>
            <a:ext cx="304800" cy="304800"/>
          </a:xfrm>
          <a:prstGeom prst="rect">
            <a:avLst/>
          </a:prstGeom>
        </p:spPr>
      </p:pic>
      <p:pic>
        <p:nvPicPr>
          <p:cNvPr id="289" name="Grafik 288">
            <a:extLst>
              <a:ext uri="{FF2B5EF4-FFF2-40B4-BE49-F238E27FC236}">
                <a16:creationId xmlns:a16="http://schemas.microsoft.com/office/drawing/2014/main" id="{007C75AC-5579-14B3-7B30-10CBBA26D63D}"/>
              </a:ext>
            </a:extLst>
          </p:cNvPr>
          <p:cNvPicPr>
            <a:picLocks noChangeAspect="1"/>
          </p:cNvPicPr>
          <p:nvPr/>
        </p:nvPicPr>
        <p:blipFill>
          <a:blip r:embed="rId2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9"/>
              </a:ext>
            </a:extLst>
          </a:blip>
          <a:stretch>
            <a:fillRect/>
          </a:stretch>
        </p:blipFill>
        <p:spPr>
          <a:xfrm>
            <a:off x="9407238" y="4684093"/>
            <a:ext cx="304800" cy="304800"/>
          </a:xfrm>
          <a:prstGeom prst="rect">
            <a:avLst/>
          </a:prstGeom>
        </p:spPr>
      </p:pic>
      <p:pic>
        <p:nvPicPr>
          <p:cNvPr id="291" name="Grafik 290">
            <a:extLst>
              <a:ext uri="{FF2B5EF4-FFF2-40B4-BE49-F238E27FC236}">
                <a16:creationId xmlns:a16="http://schemas.microsoft.com/office/drawing/2014/main" id="{B2748B34-1127-B396-A953-2A3473FBF1C1}"/>
              </a:ext>
            </a:extLst>
          </p:cNvPr>
          <p:cNvPicPr>
            <a:picLocks noChangeAspect="1"/>
          </p:cNvPicPr>
          <p:nvPr/>
        </p:nvPicPr>
        <p:blipFill>
          <a:blip r:embed="rId2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1"/>
              </a:ext>
            </a:extLst>
          </a:blip>
          <a:stretch>
            <a:fillRect/>
          </a:stretch>
        </p:blipFill>
        <p:spPr>
          <a:xfrm>
            <a:off x="10177320" y="4684093"/>
            <a:ext cx="304800" cy="304800"/>
          </a:xfrm>
          <a:prstGeom prst="rect">
            <a:avLst/>
          </a:prstGeom>
        </p:spPr>
      </p:pic>
      <p:pic>
        <p:nvPicPr>
          <p:cNvPr id="293" name="Grafik 292">
            <a:extLst>
              <a:ext uri="{FF2B5EF4-FFF2-40B4-BE49-F238E27FC236}">
                <a16:creationId xmlns:a16="http://schemas.microsoft.com/office/drawing/2014/main" id="{86A9BC47-E7A4-9744-FDCF-B56442C4F415}"/>
              </a:ext>
            </a:extLst>
          </p:cNvPr>
          <p:cNvPicPr>
            <a:picLocks noChangeAspect="1"/>
          </p:cNvPicPr>
          <p:nvPr/>
        </p:nvPicPr>
        <p:blipFill>
          <a:blip r:embed="rId2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3"/>
              </a:ext>
            </a:extLst>
          </a:blip>
          <a:stretch>
            <a:fillRect/>
          </a:stretch>
        </p:blipFill>
        <p:spPr>
          <a:xfrm>
            <a:off x="10947402" y="4684093"/>
            <a:ext cx="304800" cy="304800"/>
          </a:xfrm>
          <a:prstGeom prst="rect">
            <a:avLst/>
          </a:prstGeom>
        </p:spPr>
      </p:pic>
      <p:pic>
        <p:nvPicPr>
          <p:cNvPr id="295" name="Grafik 294">
            <a:extLst>
              <a:ext uri="{FF2B5EF4-FFF2-40B4-BE49-F238E27FC236}">
                <a16:creationId xmlns:a16="http://schemas.microsoft.com/office/drawing/2014/main" id="{E5DDC3C0-C00B-8702-CF5A-9DF7AC9797EB}"/>
              </a:ext>
            </a:extLst>
          </p:cNvPr>
          <p:cNvPicPr>
            <a:picLocks noChangeAspect="1"/>
          </p:cNvPicPr>
          <p:nvPr/>
        </p:nvPicPr>
        <p:blipFill>
          <a:blip r:embed="rId2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5"/>
              </a:ext>
            </a:extLst>
          </a:blip>
          <a:stretch>
            <a:fillRect/>
          </a:stretch>
        </p:blipFill>
        <p:spPr>
          <a:xfrm>
            <a:off x="11717482" y="4684093"/>
            <a:ext cx="304800" cy="304800"/>
          </a:xfrm>
          <a:prstGeom prst="rect">
            <a:avLst/>
          </a:prstGeom>
        </p:spPr>
      </p:pic>
      <p:pic>
        <p:nvPicPr>
          <p:cNvPr id="297" name="Grafik 296">
            <a:extLst>
              <a:ext uri="{FF2B5EF4-FFF2-40B4-BE49-F238E27FC236}">
                <a16:creationId xmlns:a16="http://schemas.microsoft.com/office/drawing/2014/main" id="{27C5D83E-AC3F-A31E-965A-FBC2AE10AAEA}"/>
              </a:ext>
            </a:extLst>
          </p:cNvPr>
          <p:cNvPicPr>
            <a:picLocks noChangeAspect="1"/>
          </p:cNvPicPr>
          <p:nvPr/>
        </p:nvPicPr>
        <p:blipFill>
          <a:blip r:embed="rId2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7"/>
              </a:ext>
            </a:extLst>
          </a:blip>
          <a:stretch>
            <a:fillRect/>
          </a:stretch>
        </p:blipFill>
        <p:spPr>
          <a:xfrm>
            <a:off x="936336" y="5247091"/>
            <a:ext cx="304800" cy="304800"/>
          </a:xfrm>
          <a:prstGeom prst="rect">
            <a:avLst/>
          </a:prstGeom>
        </p:spPr>
      </p:pic>
      <p:pic>
        <p:nvPicPr>
          <p:cNvPr id="299" name="Grafik 298">
            <a:extLst>
              <a:ext uri="{FF2B5EF4-FFF2-40B4-BE49-F238E27FC236}">
                <a16:creationId xmlns:a16="http://schemas.microsoft.com/office/drawing/2014/main" id="{42C1AC0E-F311-A11D-F491-1CAD92546C85}"/>
              </a:ext>
            </a:extLst>
          </p:cNvPr>
          <p:cNvPicPr>
            <a:picLocks noChangeAspect="1"/>
          </p:cNvPicPr>
          <p:nvPr/>
        </p:nvPicPr>
        <p:blipFill>
          <a:blip r:embed="rId2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9"/>
              </a:ext>
            </a:extLst>
          </a:blip>
          <a:stretch>
            <a:fillRect/>
          </a:stretch>
        </p:blipFill>
        <p:spPr>
          <a:xfrm>
            <a:off x="1706418" y="5247091"/>
            <a:ext cx="304800" cy="304800"/>
          </a:xfrm>
          <a:prstGeom prst="rect">
            <a:avLst/>
          </a:prstGeom>
        </p:spPr>
      </p:pic>
      <p:pic>
        <p:nvPicPr>
          <p:cNvPr id="301" name="Grafik 300">
            <a:extLst>
              <a:ext uri="{FF2B5EF4-FFF2-40B4-BE49-F238E27FC236}">
                <a16:creationId xmlns:a16="http://schemas.microsoft.com/office/drawing/2014/main" id="{EFA00165-2387-C4F0-6206-6A29021202BA}"/>
              </a:ext>
            </a:extLst>
          </p:cNvPr>
          <p:cNvPicPr>
            <a:picLocks noChangeAspect="1"/>
          </p:cNvPicPr>
          <p:nvPr/>
        </p:nvPicPr>
        <p:blipFill>
          <a:blip r:embed="rId3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1"/>
              </a:ext>
            </a:extLst>
          </a:blip>
          <a:stretch>
            <a:fillRect/>
          </a:stretch>
        </p:blipFill>
        <p:spPr>
          <a:xfrm>
            <a:off x="2476500" y="5247091"/>
            <a:ext cx="304800" cy="304800"/>
          </a:xfrm>
          <a:prstGeom prst="rect">
            <a:avLst/>
          </a:prstGeom>
        </p:spPr>
      </p:pic>
      <p:pic>
        <p:nvPicPr>
          <p:cNvPr id="303" name="Grafik 302">
            <a:extLst>
              <a:ext uri="{FF2B5EF4-FFF2-40B4-BE49-F238E27FC236}">
                <a16:creationId xmlns:a16="http://schemas.microsoft.com/office/drawing/2014/main" id="{B36BA36C-6CBF-E584-C769-6CDEF85E3DB7}"/>
              </a:ext>
            </a:extLst>
          </p:cNvPr>
          <p:cNvPicPr>
            <a:picLocks noChangeAspect="1"/>
          </p:cNvPicPr>
          <p:nvPr/>
        </p:nvPicPr>
        <p:blipFill>
          <a:blip r:embed="rId3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3"/>
              </a:ext>
            </a:extLst>
          </a:blip>
          <a:stretch>
            <a:fillRect/>
          </a:stretch>
        </p:blipFill>
        <p:spPr>
          <a:xfrm>
            <a:off x="3246582" y="5247091"/>
            <a:ext cx="304800" cy="304800"/>
          </a:xfrm>
          <a:prstGeom prst="rect">
            <a:avLst/>
          </a:prstGeom>
        </p:spPr>
      </p:pic>
      <p:pic>
        <p:nvPicPr>
          <p:cNvPr id="305" name="Grafik 304">
            <a:extLst>
              <a:ext uri="{FF2B5EF4-FFF2-40B4-BE49-F238E27FC236}">
                <a16:creationId xmlns:a16="http://schemas.microsoft.com/office/drawing/2014/main" id="{7E99622A-6D82-3051-EAA7-C13F3BFE6340}"/>
              </a:ext>
            </a:extLst>
          </p:cNvPr>
          <p:cNvPicPr>
            <a:picLocks noChangeAspect="1"/>
          </p:cNvPicPr>
          <p:nvPr/>
        </p:nvPicPr>
        <p:blipFill>
          <a:blip r:embed="rId30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5"/>
              </a:ext>
            </a:extLst>
          </a:blip>
          <a:stretch>
            <a:fillRect/>
          </a:stretch>
        </p:blipFill>
        <p:spPr>
          <a:xfrm>
            <a:off x="4016664" y="5247091"/>
            <a:ext cx="304800" cy="304800"/>
          </a:xfrm>
          <a:prstGeom prst="rect">
            <a:avLst/>
          </a:prstGeom>
        </p:spPr>
      </p:pic>
      <p:pic>
        <p:nvPicPr>
          <p:cNvPr id="307" name="Grafik 306">
            <a:extLst>
              <a:ext uri="{FF2B5EF4-FFF2-40B4-BE49-F238E27FC236}">
                <a16:creationId xmlns:a16="http://schemas.microsoft.com/office/drawing/2014/main" id="{9809B82C-BF6E-4026-7311-196C41C41313}"/>
              </a:ext>
            </a:extLst>
          </p:cNvPr>
          <p:cNvPicPr>
            <a:picLocks noChangeAspect="1"/>
          </p:cNvPicPr>
          <p:nvPr/>
        </p:nvPicPr>
        <p:blipFill>
          <a:blip r:embed="rId30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7"/>
              </a:ext>
            </a:extLst>
          </a:blip>
          <a:stretch>
            <a:fillRect/>
          </a:stretch>
        </p:blipFill>
        <p:spPr>
          <a:xfrm>
            <a:off x="4786746" y="5247091"/>
            <a:ext cx="304800" cy="304800"/>
          </a:xfrm>
          <a:prstGeom prst="rect">
            <a:avLst/>
          </a:prstGeom>
        </p:spPr>
      </p:pic>
      <p:pic>
        <p:nvPicPr>
          <p:cNvPr id="309" name="Grafik 308">
            <a:extLst>
              <a:ext uri="{FF2B5EF4-FFF2-40B4-BE49-F238E27FC236}">
                <a16:creationId xmlns:a16="http://schemas.microsoft.com/office/drawing/2014/main" id="{632FEBD1-7175-5D29-29FD-D56F3EFD0106}"/>
              </a:ext>
            </a:extLst>
          </p:cNvPr>
          <p:cNvPicPr>
            <a:picLocks noChangeAspect="1"/>
          </p:cNvPicPr>
          <p:nvPr/>
        </p:nvPicPr>
        <p:blipFill>
          <a:blip r:embed="rId30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9"/>
              </a:ext>
            </a:extLst>
          </a:blip>
          <a:stretch>
            <a:fillRect/>
          </a:stretch>
        </p:blipFill>
        <p:spPr>
          <a:xfrm>
            <a:off x="5556828" y="5247091"/>
            <a:ext cx="304800" cy="304800"/>
          </a:xfrm>
          <a:prstGeom prst="rect">
            <a:avLst/>
          </a:prstGeom>
        </p:spPr>
      </p:pic>
      <p:pic>
        <p:nvPicPr>
          <p:cNvPr id="311" name="Grafik 310">
            <a:extLst>
              <a:ext uri="{FF2B5EF4-FFF2-40B4-BE49-F238E27FC236}">
                <a16:creationId xmlns:a16="http://schemas.microsoft.com/office/drawing/2014/main" id="{D16A84EA-4A44-B9B1-19B2-4964807B5E88}"/>
              </a:ext>
            </a:extLst>
          </p:cNvPr>
          <p:cNvPicPr>
            <a:picLocks noChangeAspect="1"/>
          </p:cNvPicPr>
          <p:nvPr/>
        </p:nvPicPr>
        <p:blipFill>
          <a:blip r:embed="rId3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1"/>
              </a:ext>
            </a:extLst>
          </a:blip>
          <a:stretch>
            <a:fillRect/>
          </a:stretch>
        </p:blipFill>
        <p:spPr>
          <a:xfrm>
            <a:off x="6326910" y="5247091"/>
            <a:ext cx="304800" cy="304800"/>
          </a:xfrm>
          <a:prstGeom prst="rect">
            <a:avLst/>
          </a:prstGeom>
        </p:spPr>
      </p:pic>
      <p:pic>
        <p:nvPicPr>
          <p:cNvPr id="313" name="Grafik 312">
            <a:extLst>
              <a:ext uri="{FF2B5EF4-FFF2-40B4-BE49-F238E27FC236}">
                <a16:creationId xmlns:a16="http://schemas.microsoft.com/office/drawing/2014/main" id="{BC3A979E-2E98-DD47-67B3-93110392CEAB}"/>
              </a:ext>
            </a:extLst>
          </p:cNvPr>
          <p:cNvPicPr>
            <a:picLocks noChangeAspect="1"/>
          </p:cNvPicPr>
          <p:nvPr/>
        </p:nvPicPr>
        <p:blipFill>
          <a:blip r:embed="rId3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3"/>
              </a:ext>
            </a:extLst>
          </a:blip>
          <a:stretch>
            <a:fillRect/>
          </a:stretch>
        </p:blipFill>
        <p:spPr>
          <a:xfrm>
            <a:off x="7096992" y="5247091"/>
            <a:ext cx="304800" cy="304800"/>
          </a:xfrm>
          <a:prstGeom prst="rect">
            <a:avLst/>
          </a:prstGeom>
        </p:spPr>
      </p:pic>
      <p:pic>
        <p:nvPicPr>
          <p:cNvPr id="315" name="Grafik 314">
            <a:extLst>
              <a:ext uri="{FF2B5EF4-FFF2-40B4-BE49-F238E27FC236}">
                <a16:creationId xmlns:a16="http://schemas.microsoft.com/office/drawing/2014/main" id="{1794040C-25F2-F2DA-75F9-93BDB5446559}"/>
              </a:ext>
            </a:extLst>
          </p:cNvPr>
          <p:cNvPicPr>
            <a:picLocks noChangeAspect="1"/>
          </p:cNvPicPr>
          <p:nvPr/>
        </p:nvPicPr>
        <p:blipFill>
          <a:blip r:embed="rId3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5"/>
              </a:ext>
            </a:extLst>
          </a:blip>
          <a:stretch>
            <a:fillRect/>
          </a:stretch>
        </p:blipFill>
        <p:spPr>
          <a:xfrm>
            <a:off x="7867074" y="5247091"/>
            <a:ext cx="304800" cy="304800"/>
          </a:xfrm>
          <a:prstGeom prst="rect">
            <a:avLst/>
          </a:prstGeom>
        </p:spPr>
      </p:pic>
      <p:pic>
        <p:nvPicPr>
          <p:cNvPr id="317" name="Grafik 316">
            <a:extLst>
              <a:ext uri="{FF2B5EF4-FFF2-40B4-BE49-F238E27FC236}">
                <a16:creationId xmlns:a16="http://schemas.microsoft.com/office/drawing/2014/main" id="{E2D53666-8054-579B-0273-78C08E131D4B}"/>
              </a:ext>
            </a:extLst>
          </p:cNvPr>
          <p:cNvPicPr>
            <a:picLocks noChangeAspect="1"/>
          </p:cNvPicPr>
          <p:nvPr/>
        </p:nvPicPr>
        <p:blipFill>
          <a:blip r:embed="rId3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7"/>
              </a:ext>
            </a:extLst>
          </a:blip>
          <a:stretch>
            <a:fillRect/>
          </a:stretch>
        </p:blipFill>
        <p:spPr>
          <a:xfrm>
            <a:off x="8637156" y="5247091"/>
            <a:ext cx="304800" cy="304800"/>
          </a:xfrm>
          <a:prstGeom prst="rect">
            <a:avLst/>
          </a:prstGeom>
        </p:spPr>
      </p:pic>
      <p:pic>
        <p:nvPicPr>
          <p:cNvPr id="319" name="Grafik 318">
            <a:extLst>
              <a:ext uri="{FF2B5EF4-FFF2-40B4-BE49-F238E27FC236}">
                <a16:creationId xmlns:a16="http://schemas.microsoft.com/office/drawing/2014/main" id="{60AED9AB-E314-F17A-A82C-CC3858377567}"/>
              </a:ext>
            </a:extLst>
          </p:cNvPr>
          <p:cNvPicPr>
            <a:picLocks noChangeAspect="1"/>
          </p:cNvPicPr>
          <p:nvPr/>
        </p:nvPicPr>
        <p:blipFill>
          <a:blip r:embed="rId3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9"/>
              </a:ext>
            </a:extLst>
          </a:blip>
          <a:stretch>
            <a:fillRect/>
          </a:stretch>
        </p:blipFill>
        <p:spPr>
          <a:xfrm>
            <a:off x="9407238" y="5247091"/>
            <a:ext cx="304800" cy="304800"/>
          </a:xfrm>
          <a:prstGeom prst="rect">
            <a:avLst/>
          </a:prstGeom>
        </p:spPr>
      </p:pic>
      <p:pic>
        <p:nvPicPr>
          <p:cNvPr id="321" name="Grafik 320">
            <a:extLst>
              <a:ext uri="{FF2B5EF4-FFF2-40B4-BE49-F238E27FC236}">
                <a16:creationId xmlns:a16="http://schemas.microsoft.com/office/drawing/2014/main" id="{3087FC5B-ECC7-AD2E-84A9-4C5FFF5097B8}"/>
              </a:ext>
            </a:extLst>
          </p:cNvPr>
          <p:cNvPicPr>
            <a:picLocks noChangeAspect="1"/>
          </p:cNvPicPr>
          <p:nvPr/>
        </p:nvPicPr>
        <p:blipFill>
          <a:blip r:embed="rId3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1"/>
              </a:ext>
            </a:extLst>
          </a:blip>
          <a:stretch>
            <a:fillRect/>
          </a:stretch>
        </p:blipFill>
        <p:spPr>
          <a:xfrm>
            <a:off x="10177320" y="5247091"/>
            <a:ext cx="304800" cy="304800"/>
          </a:xfrm>
          <a:prstGeom prst="rect">
            <a:avLst/>
          </a:prstGeom>
        </p:spPr>
      </p:pic>
      <p:pic>
        <p:nvPicPr>
          <p:cNvPr id="323" name="Grafik 322">
            <a:extLst>
              <a:ext uri="{FF2B5EF4-FFF2-40B4-BE49-F238E27FC236}">
                <a16:creationId xmlns:a16="http://schemas.microsoft.com/office/drawing/2014/main" id="{B0B297B5-37ED-E3A7-3FC4-707F932E668A}"/>
              </a:ext>
            </a:extLst>
          </p:cNvPr>
          <p:cNvPicPr>
            <a:picLocks noChangeAspect="1"/>
          </p:cNvPicPr>
          <p:nvPr/>
        </p:nvPicPr>
        <p:blipFill>
          <a:blip r:embed="rId3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3"/>
              </a:ext>
            </a:extLst>
          </a:blip>
          <a:stretch>
            <a:fillRect/>
          </a:stretch>
        </p:blipFill>
        <p:spPr>
          <a:xfrm>
            <a:off x="10947402" y="5247091"/>
            <a:ext cx="304800" cy="304800"/>
          </a:xfrm>
          <a:prstGeom prst="rect">
            <a:avLst/>
          </a:prstGeom>
        </p:spPr>
      </p:pic>
      <p:pic>
        <p:nvPicPr>
          <p:cNvPr id="325" name="Grafik 324">
            <a:extLst>
              <a:ext uri="{FF2B5EF4-FFF2-40B4-BE49-F238E27FC236}">
                <a16:creationId xmlns:a16="http://schemas.microsoft.com/office/drawing/2014/main" id="{1822B45C-B2D4-3B28-4D4F-14795328132C}"/>
              </a:ext>
            </a:extLst>
          </p:cNvPr>
          <p:cNvPicPr>
            <a:picLocks noChangeAspect="1"/>
          </p:cNvPicPr>
          <p:nvPr/>
        </p:nvPicPr>
        <p:blipFill>
          <a:blip r:embed="rId3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5"/>
              </a:ext>
            </a:extLst>
          </a:blip>
          <a:stretch>
            <a:fillRect/>
          </a:stretch>
        </p:blipFill>
        <p:spPr>
          <a:xfrm>
            <a:off x="11717482" y="5247091"/>
            <a:ext cx="304800" cy="304800"/>
          </a:xfrm>
          <a:prstGeom prst="rect">
            <a:avLst/>
          </a:prstGeom>
        </p:spPr>
      </p:pic>
      <p:pic>
        <p:nvPicPr>
          <p:cNvPr id="327" name="Grafik 326">
            <a:extLst>
              <a:ext uri="{FF2B5EF4-FFF2-40B4-BE49-F238E27FC236}">
                <a16:creationId xmlns:a16="http://schemas.microsoft.com/office/drawing/2014/main" id="{3A3867A5-D3F7-A4C0-E623-52A83988B48B}"/>
              </a:ext>
            </a:extLst>
          </p:cNvPr>
          <p:cNvPicPr>
            <a:picLocks noChangeAspect="1"/>
          </p:cNvPicPr>
          <p:nvPr/>
        </p:nvPicPr>
        <p:blipFill>
          <a:blip r:embed="rId3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7"/>
              </a:ext>
            </a:extLst>
          </a:blip>
          <a:stretch>
            <a:fillRect/>
          </a:stretch>
        </p:blipFill>
        <p:spPr>
          <a:xfrm>
            <a:off x="936336" y="5810089"/>
            <a:ext cx="304800" cy="304800"/>
          </a:xfrm>
          <a:prstGeom prst="rect">
            <a:avLst/>
          </a:prstGeom>
        </p:spPr>
      </p:pic>
      <p:pic>
        <p:nvPicPr>
          <p:cNvPr id="329" name="Grafik 328">
            <a:extLst>
              <a:ext uri="{FF2B5EF4-FFF2-40B4-BE49-F238E27FC236}">
                <a16:creationId xmlns:a16="http://schemas.microsoft.com/office/drawing/2014/main" id="{C7593AA8-3426-3CC3-DC97-5E3C1E90DC3C}"/>
              </a:ext>
            </a:extLst>
          </p:cNvPr>
          <p:cNvPicPr>
            <a:picLocks noChangeAspect="1"/>
          </p:cNvPicPr>
          <p:nvPr/>
        </p:nvPicPr>
        <p:blipFill>
          <a:blip r:embed="rId3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9"/>
              </a:ext>
            </a:extLst>
          </a:blip>
          <a:stretch>
            <a:fillRect/>
          </a:stretch>
        </p:blipFill>
        <p:spPr>
          <a:xfrm>
            <a:off x="1706418" y="5810089"/>
            <a:ext cx="304800" cy="304800"/>
          </a:xfrm>
          <a:prstGeom prst="rect">
            <a:avLst/>
          </a:prstGeom>
        </p:spPr>
      </p:pic>
      <p:pic>
        <p:nvPicPr>
          <p:cNvPr id="331" name="Grafik 330">
            <a:extLst>
              <a:ext uri="{FF2B5EF4-FFF2-40B4-BE49-F238E27FC236}">
                <a16:creationId xmlns:a16="http://schemas.microsoft.com/office/drawing/2014/main" id="{6EE2356F-E98B-2156-7082-3B8778B07E58}"/>
              </a:ext>
            </a:extLst>
          </p:cNvPr>
          <p:cNvPicPr>
            <a:picLocks noChangeAspect="1"/>
          </p:cNvPicPr>
          <p:nvPr/>
        </p:nvPicPr>
        <p:blipFill>
          <a:blip r:embed="rId3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1"/>
              </a:ext>
            </a:extLst>
          </a:blip>
          <a:stretch>
            <a:fillRect/>
          </a:stretch>
        </p:blipFill>
        <p:spPr>
          <a:xfrm>
            <a:off x="2476500" y="5810089"/>
            <a:ext cx="304800" cy="304800"/>
          </a:xfrm>
          <a:prstGeom prst="rect">
            <a:avLst/>
          </a:prstGeom>
        </p:spPr>
      </p:pic>
      <p:pic>
        <p:nvPicPr>
          <p:cNvPr id="333" name="Grafik 332">
            <a:extLst>
              <a:ext uri="{FF2B5EF4-FFF2-40B4-BE49-F238E27FC236}">
                <a16:creationId xmlns:a16="http://schemas.microsoft.com/office/drawing/2014/main" id="{83ED573E-0C03-59B6-743B-A938A27FDF13}"/>
              </a:ext>
            </a:extLst>
          </p:cNvPr>
          <p:cNvPicPr>
            <a:picLocks noChangeAspect="1"/>
          </p:cNvPicPr>
          <p:nvPr/>
        </p:nvPicPr>
        <p:blipFill>
          <a:blip r:embed="rId3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3"/>
              </a:ext>
            </a:extLst>
          </a:blip>
          <a:stretch>
            <a:fillRect/>
          </a:stretch>
        </p:blipFill>
        <p:spPr>
          <a:xfrm>
            <a:off x="3246582" y="5810089"/>
            <a:ext cx="304800" cy="304800"/>
          </a:xfrm>
          <a:prstGeom prst="rect">
            <a:avLst/>
          </a:prstGeom>
        </p:spPr>
      </p:pic>
      <p:pic>
        <p:nvPicPr>
          <p:cNvPr id="335" name="Grafik 334">
            <a:extLst>
              <a:ext uri="{FF2B5EF4-FFF2-40B4-BE49-F238E27FC236}">
                <a16:creationId xmlns:a16="http://schemas.microsoft.com/office/drawing/2014/main" id="{514C7EB5-7E1A-478A-3200-525DA62A9BD8}"/>
              </a:ext>
            </a:extLst>
          </p:cNvPr>
          <p:cNvPicPr>
            <a:picLocks noChangeAspect="1"/>
          </p:cNvPicPr>
          <p:nvPr/>
        </p:nvPicPr>
        <p:blipFill>
          <a:blip r:embed="rId3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5"/>
              </a:ext>
            </a:extLst>
          </a:blip>
          <a:stretch>
            <a:fillRect/>
          </a:stretch>
        </p:blipFill>
        <p:spPr>
          <a:xfrm>
            <a:off x="4016664" y="5810089"/>
            <a:ext cx="304800" cy="304800"/>
          </a:xfrm>
          <a:prstGeom prst="rect">
            <a:avLst/>
          </a:prstGeom>
        </p:spPr>
      </p:pic>
      <p:pic>
        <p:nvPicPr>
          <p:cNvPr id="337" name="Grafik 336">
            <a:extLst>
              <a:ext uri="{FF2B5EF4-FFF2-40B4-BE49-F238E27FC236}">
                <a16:creationId xmlns:a16="http://schemas.microsoft.com/office/drawing/2014/main" id="{9E375E17-D5E4-EE79-F2C9-1458F59887DE}"/>
              </a:ext>
            </a:extLst>
          </p:cNvPr>
          <p:cNvPicPr>
            <a:picLocks noChangeAspect="1"/>
          </p:cNvPicPr>
          <p:nvPr/>
        </p:nvPicPr>
        <p:blipFill>
          <a:blip r:embed="rId3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7"/>
              </a:ext>
            </a:extLst>
          </a:blip>
          <a:stretch>
            <a:fillRect/>
          </a:stretch>
        </p:blipFill>
        <p:spPr>
          <a:xfrm>
            <a:off x="4786746" y="5810089"/>
            <a:ext cx="304800" cy="304800"/>
          </a:xfrm>
          <a:prstGeom prst="rect">
            <a:avLst/>
          </a:prstGeom>
        </p:spPr>
      </p:pic>
      <p:pic>
        <p:nvPicPr>
          <p:cNvPr id="339" name="Grafik 338">
            <a:extLst>
              <a:ext uri="{FF2B5EF4-FFF2-40B4-BE49-F238E27FC236}">
                <a16:creationId xmlns:a16="http://schemas.microsoft.com/office/drawing/2014/main" id="{C56350D8-734F-9E61-3D8A-4A30A2238404}"/>
              </a:ext>
            </a:extLst>
          </p:cNvPr>
          <p:cNvPicPr>
            <a:picLocks noChangeAspect="1"/>
          </p:cNvPicPr>
          <p:nvPr/>
        </p:nvPicPr>
        <p:blipFill>
          <a:blip r:embed="rId3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9"/>
              </a:ext>
            </a:extLst>
          </a:blip>
          <a:stretch>
            <a:fillRect/>
          </a:stretch>
        </p:blipFill>
        <p:spPr>
          <a:xfrm>
            <a:off x="5556828" y="5810089"/>
            <a:ext cx="304800" cy="304800"/>
          </a:xfrm>
          <a:prstGeom prst="rect">
            <a:avLst/>
          </a:prstGeom>
        </p:spPr>
      </p:pic>
      <p:pic>
        <p:nvPicPr>
          <p:cNvPr id="341" name="Grafik 340">
            <a:extLst>
              <a:ext uri="{FF2B5EF4-FFF2-40B4-BE49-F238E27FC236}">
                <a16:creationId xmlns:a16="http://schemas.microsoft.com/office/drawing/2014/main" id="{0F2B3A98-A2A1-7CF0-57B4-044F2C6C5132}"/>
              </a:ext>
            </a:extLst>
          </p:cNvPr>
          <p:cNvPicPr>
            <a:picLocks noChangeAspect="1"/>
          </p:cNvPicPr>
          <p:nvPr/>
        </p:nvPicPr>
        <p:blipFill>
          <a:blip r:embed="rId3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1"/>
              </a:ext>
            </a:extLst>
          </a:blip>
          <a:stretch>
            <a:fillRect/>
          </a:stretch>
        </p:blipFill>
        <p:spPr>
          <a:xfrm>
            <a:off x="6326910" y="5810089"/>
            <a:ext cx="304800" cy="304800"/>
          </a:xfrm>
          <a:prstGeom prst="rect">
            <a:avLst/>
          </a:prstGeom>
        </p:spPr>
      </p:pic>
      <p:pic>
        <p:nvPicPr>
          <p:cNvPr id="343" name="Grafik 342">
            <a:extLst>
              <a:ext uri="{FF2B5EF4-FFF2-40B4-BE49-F238E27FC236}">
                <a16:creationId xmlns:a16="http://schemas.microsoft.com/office/drawing/2014/main" id="{154407D5-869A-7DBE-F96E-88EDD37630F3}"/>
              </a:ext>
            </a:extLst>
          </p:cNvPr>
          <p:cNvPicPr>
            <a:picLocks noChangeAspect="1"/>
          </p:cNvPicPr>
          <p:nvPr/>
        </p:nvPicPr>
        <p:blipFill>
          <a:blip r:embed="rId3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3"/>
              </a:ext>
            </a:extLst>
          </a:blip>
          <a:stretch>
            <a:fillRect/>
          </a:stretch>
        </p:blipFill>
        <p:spPr>
          <a:xfrm>
            <a:off x="7096992" y="5810089"/>
            <a:ext cx="304800" cy="304800"/>
          </a:xfrm>
          <a:prstGeom prst="rect">
            <a:avLst/>
          </a:prstGeom>
        </p:spPr>
      </p:pic>
      <p:pic>
        <p:nvPicPr>
          <p:cNvPr id="345" name="Grafik 344">
            <a:extLst>
              <a:ext uri="{FF2B5EF4-FFF2-40B4-BE49-F238E27FC236}">
                <a16:creationId xmlns:a16="http://schemas.microsoft.com/office/drawing/2014/main" id="{9A2E7AAC-F798-0E98-034E-B5ECA3C29DEB}"/>
              </a:ext>
            </a:extLst>
          </p:cNvPr>
          <p:cNvPicPr>
            <a:picLocks noChangeAspect="1"/>
          </p:cNvPicPr>
          <p:nvPr/>
        </p:nvPicPr>
        <p:blipFill>
          <a:blip r:embed="rId3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5"/>
              </a:ext>
            </a:extLst>
          </a:blip>
          <a:stretch>
            <a:fillRect/>
          </a:stretch>
        </p:blipFill>
        <p:spPr>
          <a:xfrm>
            <a:off x="7867074" y="5810089"/>
            <a:ext cx="304800" cy="304800"/>
          </a:xfrm>
          <a:prstGeom prst="rect">
            <a:avLst/>
          </a:prstGeom>
        </p:spPr>
      </p:pic>
      <p:pic>
        <p:nvPicPr>
          <p:cNvPr id="347" name="Grafik 346">
            <a:extLst>
              <a:ext uri="{FF2B5EF4-FFF2-40B4-BE49-F238E27FC236}">
                <a16:creationId xmlns:a16="http://schemas.microsoft.com/office/drawing/2014/main" id="{04491D88-4484-81D0-09C1-5A0215A7ABA1}"/>
              </a:ext>
            </a:extLst>
          </p:cNvPr>
          <p:cNvPicPr>
            <a:picLocks noChangeAspect="1"/>
          </p:cNvPicPr>
          <p:nvPr/>
        </p:nvPicPr>
        <p:blipFill>
          <a:blip r:embed="rId3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7"/>
              </a:ext>
            </a:extLst>
          </a:blip>
          <a:stretch>
            <a:fillRect/>
          </a:stretch>
        </p:blipFill>
        <p:spPr>
          <a:xfrm>
            <a:off x="8637156" y="5810089"/>
            <a:ext cx="304800" cy="304800"/>
          </a:xfrm>
          <a:prstGeom prst="rect">
            <a:avLst/>
          </a:prstGeom>
        </p:spPr>
      </p:pic>
      <p:pic>
        <p:nvPicPr>
          <p:cNvPr id="349" name="Grafik 348">
            <a:extLst>
              <a:ext uri="{FF2B5EF4-FFF2-40B4-BE49-F238E27FC236}">
                <a16:creationId xmlns:a16="http://schemas.microsoft.com/office/drawing/2014/main" id="{C4727438-4DA2-70BE-7DB7-2328FAF4645B}"/>
              </a:ext>
            </a:extLst>
          </p:cNvPr>
          <p:cNvPicPr>
            <a:picLocks noChangeAspect="1"/>
          </p:cNvPicPr>
          <p:nvPr/>
        </p:nvPicPr>
        <p:blipFill>
          <a:blip r:embed="rId3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9"/>
              </a:ext>
            </a:extLst>
          </a:blip>
          <a:stretch>
            <a:fillRect/>
          </a:stretch>
        </p:blipFill>
        <p:spPr>
          <a:xfrm>
            <a:off x="9407238" y="5810089"/>
            <a:ext cx="304800" cy="304800"/>
          </a:xfrm>
          <a:prstGeom prst="rect">
            <a:avLst/>
          </a:prstGeom>
        </p:spPr>
      </p:pic>
      <p:pic>
        <p:nvPicPr>
          <p:cNvPr id="351" name="Grafik 350">
            <a:extLst>
              <a:ext uri="{FF2B5EF4-FFF2-40B4-BE49-F238E27FC236}">
                <a16:creationId xmlns:a16="http://schemas.microsoft.com/office/drawing/2014/main" id="{9BFD2210-296C-7387-0061-12F3F4167C30}"/>
              </a:ext>
            </a:extLst>
          </p:cNvPr>
          <p:cNvPicPr>
            <a:picLocks noChangeAspect="1"/>
          </p:cNvPicPr>
          <p:nvPr/>
        </p:nvPicPr>
        <p:blipFill>
          <a:blip r:embed="rId3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1"/>
              </a:ext>
            </a:extLst>
          </a:blip>
          <a:stretch>
            <a:fillRect/>
          </a:stretch>
        </p:blipFill>
        <p:spPr>
          <a:xfrm>
            <a:off x="10177320" y="5810089"/>
            <a:ext cx="304800" cy="304800"/>
          </a:xfrm>
          <a:prstGeom prst="rect">
            <a:avLst/>
          </a:prstGeom>
        </p:spPr>
      </p:pic>
      <p:pic>
        <p:nvPicPr>
          <p:cNvPr id="353" name="Grafik 352">
            <a:extLst>
              <a:ext uri="{FF2B5EF4-FFF2-40B4-BE49-F238E27FC236}">
                <a16:creationId xmlns:a16="http://schemas.microsoft.com/office/drawing/2014/main" id="{723D6B2C-0DF6-DA91-D46F-8B744821DF4E}"/>
              </a:ext>
            </a:extLst>
          </p:cNvPr>
          <p:cNvPicPr>
            <a:picLocks noChangeAspect="1"/>
          </p:cNvPicPr>
          <p:nvPr/>
        </p:nvPicPr>
        <p:blipFill>
          <a:blip r:embed="rId3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3"/>
              </a:ext>
            </a:extLst>
          </a:blip>
          <a:stretch>
            <a:fillRect/>
          </a:stretch>
        </p:blipFill>
        <p:spPr>
          <a:xfrm>
            <a:off x="10947402" y="5810089"/>
            <a:ext cx="304800" cy="304800"/>
          </a:xfrm>
          <a:prstGeom prst="rect">
            <a:avLst/>
          </a:prstGeom>
        </p:spPr>
      </p:pic>
      <p:pic>
        <p:nvPicPr>
          <p:cNvPr id="355" name="Grafik 354">
            <a:extLst>
              <a:ext uri="{FF2B5EF4-FFF2-40B4-BE49-F238E27FC236}">
                <a16:creationId xmlns:a16="http://schemas.microsoft.com/office/drawing/2014/main" id="{725041D2-3437-CEBA-AF61-B069B76DF7CB}"/>
              </a:ext>
            </a:extLst>
          </p:cNvPr>
          <p:cNvPicPr>
            <a:picLocks noChangeAspect="1"/>
          </p:cNvPicPr>
          <p:nvPr/>
        </p:nvPicPr>
        <p:blipFill>
          <a:blip r:embed="rId3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5"/>
              </a:ext>
            </a:extLst>
          </a:blip>
          <a:stretch>
            <a:fillRect/>
          </a:stretch>
        </p:blipFill>
        <p:spPr>
          <a:xfrm>
            <a:off x="11717482" y="5810089"/>
            <a:ext cx="304800" cy="304800"/>
          </a:xfrm>
          <a:prstGeom prst="rect">
            <a:avLst/>
          </a:prstGeom>
        </p:spPr>
      </p:pic>
      <p:pic>
        <p:nvPicPr>
          <p:cNvPr id="357" name="Grafik 356">
            <a:extLst>
              <a:ext uri="{FF2B5EF4-FFF2-40B4-BE49-F238E27FC236}">
                <a16:creationId xmlns:a16="http://schemas.microsoft.com/office/drawing/2014/main" id="{9404802E-789A-1500-56A1-5C686DB4875E}"/>
              </a:ext>
            </a:extLst>
          </p:cNvPr>
          <p:cNvPicPr>
            <a:picLocks noChangeAspect="1"/>
          </p:cNvPicPr>
          <p:nvPr/>
        </p:nvPicPr>
        <p:blipFill>
          <a:blip r:embed="rId3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7"/>
              </a:ext>
            </a:extLst>
          </a:blip>
          <a:stretch>
            <a:fillRect/>
          </a:stretch>
        </p:blipFill>
        <p:spPr>
          <a:xfrm>
            <a:off x="936105" y="6373091"/>
            <a:ext cx="304800" cy="304800"/>
          </a:xfrm>
          <a:prstGeom prst="rect">
            <a:avLst/>
          </a:prstGeom>
        </p:spPr>
      </p:pic>
      <p:pic>
        <p:nvPicPr>
          <p:cNvPr id="359" name="Grafik 358">
            <a:extLst>
              <a:ext uri="{FF2B5EF4-FFF2-40B4-BE49-F238E27FC236}">
                <a16:creationId xmlns:a16="http://schemas.microsoft.com/office/drawing/2014/main" id="{B4EA2F10-C7E3-58DD-789E-20E88B7D550C}"/>
              </a:ext>
            </a:extLst>
          </p:cNvPr>
          <p:cNvPicPr>
            <a:picLocks noChangeAspect="1"/>
          </p:cNvPicPr>
          <p:nvPr/>
        </p:nvPicPr>
        <p:blipFill>
          <a:blip r:embed="rId3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9"/>
              </a:ext>
            </a:extLst>
          </a:blip>
          <a:stretch>
            <a:fillRect/>
          </a:stretch>
        </p:blipFill>
        <p:spPr>
          <a:xfrm>
            <a:off x="1705956" y="6373091"/>
            <a:ext cx="304800" cy="304800"/>
          </a:xfrm>
          <a:prstGeom prst="rect">
            <a:avLst/>
          </a:prstGeom>
        </p:spPr>
      </p:pic>
      <p:pic>
        <p:nvPicPr>
          <p:cNvPr id="361" name="Grafik 360">
            <a:extLst>
              <a:ext uri="{FF2B5EF4-FFF2-40B4-BE49-F238E27FC236}">
                <a16:creationId xmlns:a16="http://schemas.microsoft.com/office/drawing/2014/main" id="{2FCD385C-1CC1-55C6-07EC-E153D7C43EEE}"/>
              </a:ext>
            </a:extLst>
          </p:cNvPr>
          <p:cNvPicPr>
            <a:picLocks noChangeAspect="1"/>
          </p:cNvPicPr>
          <p:nvPr/>
        </p:nvPicPr>
        <p:blipFill>
          <a:blip r:embed="rId3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1"/>
              </a:ext>
            </a:extLst>
          </a:blip>
          <a:stretch>
            <a:fillRect/>
          </a:stretch>
        </p:blipFill>
        <p:spPr>
          <a:xfrm>
            <a:off x="2475807" y="6373091"/>
            <a:ext cx="304800" cy="304800"/>
          </a:xfrm>
          <a:prstGeom prst="rect">
            <a:avLst/>
          </a:prstGeom>
        </p:spPr>
      </p:pic>
      <p:pic>
        <p:nvPicPr>
          <p:cNvPr id="363" name="Grafik 362">
            <a:extLst>
              <a:ext uri="{FF2B5EF4-FFF2-40B4-BE49-F238E27FC236}">
                <a16:creationId xmlns:a16="http://schemas.microsoft.com/office/drawing/2014/main" id="{AA683173-CA36-6086-FD45-AC70637895A6}"/>
              </a:ext>
            </a:extLst>
          </p:cNvPr>
          <p:cNvPicPr>
            <a:picLocks noChangeAspect="1"/>
          </p:cNvPicPr>
          <p:nvPr/>
        </p:nvPicPr>
        <p:blipFill>
          <a:blip r:embed="rId3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3"/>
              </a:ext>
            </a:extLst>
          </a:blip>
          <a:stretch>
            <a:fillRect/>
          </a:stretch>
        </p:blipFill>
        <p:spPr>
          <a:xfrm>
            <a:off x="3245658" y="6373091"/>
            <a:ext cx="304800" cy="304800"/>
          </a:xfrm>
          <a:prstGeom prst="rect">
            <a:avLst/>
          </a:prstGeom>
        </p:spPr>
      </p:pic>
      <p:pic>
        <p:nvPicPr>
          <p:cNvPr id="365" name="Grafik 364">
            <a:extLst>
              <a:ext uri="{FF2B5EF4-FFF2-40B4-BE49-F238E27FC236}">
                <a16:creationId xmlns:a16="http://schemas.microsoft.com/office/drawing/2014/main" id="{84526BA7-E2D6-6431-F88A-552A26EB610B}"/>
              </a:ext>
            </a:extLst>
          </p:cNvPr>
          <p:cNvPicPr>
            <a:picLocks noChangeAspect="1"/>
          </p:cNvPicPr>
          <p:nvPr/>
        </p:nvPicPr>
        <p:blipFill>
          <a:blip r:embed="rId3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5"/>
              </a:ext>
            </a:extLst>
          </a:blip>
          <a:stretch>
            <a:fillRect/>
          </a:stretch>
        </p:blipFill>
        <p:spPr>
          <a:xfrm>
            <a:off x="4015509" y="6373091"/>
            <a:ext cx="304800" cy="304800"/>
          </a:xfrm>
          <a:prstGeom prst="rect">
            <a:avLst/>
          </a:prstGeom>
        </p:spPr>
      </p:pic>
      <p:pic>
        <p:nvPicPr>
          <p:cNvPr id="367" name="Grafik 366">
            <a:extLst>
              <a:ext uri="{FF2B5EF4-FFF2-40B4-BE49-F238E27FC236}">
                <a16:creationId xmlns:a16="http://schemas.microsoft.com/office/drawing/2014/main" id="{6D28167D-293F-3C04-75B5-F9594EA6954D}"/>
              </a:ext>
            </a:extLst>
          </p:cNvPr>
          <p:cNvPicPr>
            <a:picLocks noChangeAspect="1"/>
          </p:cNvPicPr>
          <p:nvPr/>
        </p:nvPicPr>
        <p:blipFill>
          <a:blip r:embed="rId3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7"/>
              </a:ext>
            </a:extLst>
          </a:blip>
          <a:stretch>
            <a:fillRect/>
          </a:stretch>
        </p:blipFill>
        <p:spPr>
          <a:xfrm>
            <a:off x="4785360" y="6373091"/>
            <a:ext cx="304800" cy="304800"/>
          </a:xfrm>
          <a:prstGeom prst="rect">
            <a:avLst/>
          </a:prstGeom>
        </p:spPr>
      </p:pic>
      <p:pic>
        <p:nvPicPr>
          <p:cNvPr id="369" name="Grafik 368">
            <a:extLst>
              <a:ext uri="{FF2B5EF4-FFF2-40B4-BE49-F238E27FC236}">
                <a16:creationId xmlns:a16="http://schemas.microsoft.com/office/drawing/2014/main" id="{A25853CD-C9DB-BE6F-0933-EED3DE61F61A}"/>
              </a:ext>
            </a:extLst>
          </p:cNvPr>
          <p:cNvPicPr>
            <a:picLocks noChangeAspect="1"/>
          </p:cNvPicPr>
          <p:nvPr/>
        </p:nvPicPr>
        <p:blipFill>
          <a:blip r:embed="rId3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9"/>
              </a:ext>
            </a:extLst>
          </a:blip>
          <a:stretch>
            <a:fillRect/>
          </a:stretch>
        </p:blipFill>
        <p:spPr>
          <a:xfrm>
            <a:off x="5555211" y="6373091"/>
            <a:ext cx="304800" cy="304800"/>
          </a:xfrm>
          <a:prstGeom prst="rect">
            <a:avLst/>
          </a:prstGeom>
        </p:spPr>
      </p:pic>
      <p:pic>
        <p:nvPicPr>
          <p:cNvPr id="371" name="Grafik 370">
            <a:extLst>
              <a:ext uri="{FF2B5EF4-FFF2-40B4-BE49-F238E27FC236}">
                <a16:creationId xmlns:a16="http://schemas.microsoft.com/office/drawing/2014/main" id="{F464B3F9-6E86-093D-C592-2AA97E6AE1D8}"/>
              </a:ext>
            </a:extLst>
          </p:cNvPr>
          <p:cNvPicPr>
            <a:picLocks noChangeAspect="1"/>
          </p:cNvPicPr>
          <p:nvPr/>
        </p:nvPicPr>
        <p:blipFill>
          <a:blip r:embed="rId3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1"/>
              </a:ext>
            </a:extLst>
          </a:blip>
          <a:stretch>
            <a:fillRect/>
          </a:stretch>
        </p:blipFill>
        <p:spPr>
          <a:xfrm>
            <a:off x="6325062" y="6373091"/>
            <a:ext cx="304800" cy="304800"/>
          </a:xfrm>
          <a:prstGeom prst="rect">
            <a:avLst/>
          </a:prstGeom>
        </p:spPr>
      </p:pic>
      <p:pic>
        <p:nvPicPr>
          <p:cNvPr id="373" name="Grafik 372">
            <a:extLst>
              <a:ext uri="{FF2B5EF4-FFF2-40B4-BE49-F238E27FC236}">
                <a16:creationId xmlns:a16="http://schemas.microsoft.com/office/drawing/2014/main" id="{6B095976-3505-EEF2-CFC8-E832520CF9E4}"/>
              </a:ext>
            </a:extLst>
          </p:cNvPr>
          <p:cNvPicPr>
            <a:picLocks noChangeAspect="1"/>
          </p:cNvPicPr>
          <p:nvPr/>
        </p:nvPicPr>
        <p:blipFill>
          <a:blip r:embed="rId3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3"/>
              </a:ext>
            </a:extLst>
          </a:blip>
          <a:stretch>
            <a:fillRect/>
          </a:stretch>
        </p:blipFill>
        <p:spPr>
          <a:xfrm>
            <a:off x="7094913" y="6373091"/>
            <a:ext cx="304800" cy="304800"/>
          </a:xfrm>
          <a:prstGeom prst="rect">
            <a:avLst/>
          </a:prstGeom>
        </p:spPr>
      </p:pic>
      <p:pic>
        <p:nvPicPr>
          <p:cNvPr id="375" name="Grafik 374">
            <a:extLst>
              <a:ext uri="{FF2B5EF4-FFF2-40B4-BE49-F238E27FC236}">
                <a16:creationId xmlns:a16="http://schemas.microsoft.com/office/drawing/2014/main" id="{E4984D4F-CF73-F994-291D-429A371BA010}"/>
              </a:ext>
            </a:extLst>
          </p:cNvPr>
          <p:cNvPicPr>
            <a:picLocks noChangeAspect="1"/>
          </p:cNvPicPr>
          <p:nvPr/>
        </p:nvPicPr>
        <p:blipFill>
          <a:blip r:embed="rId3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5"/>
              </a:ext>
            </a:extLst>
          </a:blip>
          <a:stretch>
            <a:fillRect/>
          </a:stretch>
        </p:blipFill>
        <p:spPr>
          <a:xfrm>
            <a:off x="7864764" y="6373091"/>
            <a:ext cx="304800" cy="304800"/>
          </a:xfrm>
          <a:prstGeom prst="rect">
            <a:avLst/>
          </a:prstGeom>
        </p:spPr>
      </p:pic>
      <p:pic>
        <p:nvPicPr>
          <p:cNvPr id="377" name="Grafik 376">
            <a:extLst>
              <a:ext uri="{FF2B5EF4-FFF2-40B4-BE49-F238E27FC236}">
                <a16:creationId xmlns:a16="http://schemas.microsoft.com/office/drawing/2014/main" id="{FAB7F8A6-D56F-B314-6944-914985F3824B}"/>
              </a:ext>
            </a:extLst>
          </p:cNvPr>
          <p:cNvPicPr>
            <a:picLocks noChangeAspect="1"/>
          </p:cNvPicPr>
          <p:nvPr/>
        </p:nvPicPr>
        <p:blipFill>
          <a:blip r:embed="rId3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7"/>
              </a:ext>
            </a:extLst>
          </a:blip>
          <a:stretch>
            <a:fillRect/>
          </a:stretch>
        </p:blipFill>
        <p:spPr>
          <a:xfrm>
            <a:off x="8634615" y="6373091"/>
            <a:ext cx="304800" cy="304800"/>
          </a:xfrm>
          <a:prstGeom prst="rect">
            <a:avLst/>
          </a:prstGeom>
        </p:spPr>
      </p:pic>
      <p:pic>
        <p:nvPicPr>
          <p:cNvPr id="379" name="Grafik 378">
            <a:extLst>
              <a:ext uri="{FF2B5EF4-FFF2-40B4-BE49-F238E27FC236}">
                <a16:creationId xmlns:a16="http://schemas.microsoft.com/office/drawing/2014/main" id="{F07A178E-8D8D-238E-ADD5-7A01D18AE17D}"/>
              </a:ext>
            </a:extLst>
          </p:cNvPr>
          <p:cNvPicPr>
            <a:picLocks noChangeAspect="1"/>
          </p:cNvPicPr>
          <p:nvPr/>
        </p:nvPicPr>
        <p:blipFill>
          <a:blip r:embed="rId3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9"/>
              </a:ext>
            </a:extLst>
          </a:blip>
          <a:stretch>
            <a:fillRect/>
          </a:stretch>
        </p:blipFill>
        <p:spPr>
          <a:xfrm>
            <a:off x="9404466" y="6373091"/>
            <a:ext cx="304800" cy="304800"/>
          </a:xfrm>
          <a:prstGeom prst="rect">
            <a:avLst/>
          </a:prstGeom>
        </p:spPr>
      </p:pic>
      <p:pic>
        <p:nvPicPr>
          <p:cNvPr id="381" name="Grafik 380">
            <a:extLst>
              <a:ext uri="{FF2B5EF4-FFF2-40B4-BE49-F238E27FC236}">
                <a16:creationId xmlns:a16="http://schemas.microsoft.com/office/drawing/2014/main" id="{6ECC6136-7107-2142-0F5F-2DCCEA9D377D}"/>
              </a:ext>
            </a:extLst>
          </p:cNvPr>
          <p:cNvPicPr>
            <a:picLocks noChangeAspect="1"/>
          </p:cNvPicPr>
          <p:nvPr/>
        </p:nvPicPr>
        <p:blipFill>
          <a:blip r:embed="rId3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1"/>
              </a:ext>
            </a:extLst>
          </a:blip>
          <a:stretch>
            <a:fillRect/>
          </a:stretch>
        </p:blipFill>
        <p:spPr>
          <a:xfrm>
            <a:off x="10174317" y="6373091"/>
            <a:ext cx="304800" cy="304800"/>
          </a:xfrm>
          <a:prstGeom prst="rect">
            <a:avLst/>
          </a:prstGeom>
        </p:spPr>
      </p:pic>
      <p:pic>
        <p:nvPicPr>
          <p:cNvPr id="383" name="Grafik 382">
            <a:extLst>
              <a:ext uri="{FF2B5EF4-FFF2-40B4-BE49-F238E27FC236}">
                <a16:creationId xmlns:a16="http://schemas.microsoft.com/office/drawing/2014/main" id="{3BDCDFBE-CE31-055F-EED5-D779D92A2139}"/>
              </a:ext>
            </a:extLst>
          </p:cNvPr>
          <p:cNvPicPr>
            <a:picLocks noChangeAspect="1"/>
          </p:cNvPicPr>
          <p:nvPr/>
        </p:nvPicPr>
        <p:blipFill>
          <a:blip r:embed="rId3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3"/>
              </a:ext>
            </a:extLst>
          </a:blip>
          <a:stretch>
            <a:fillRect/>
          </a:stretch>
        </p:blipFill>
        <p:spPr>
          <a:xfrm>
            <a:off x="10944168" y="6373091"/>
            <a:ext cx="304800" cy="304800"/>
          </a:xfrm>
          <a:prstGeom prst="rect">
            <a:avLst/>
          </a:prstGeom>
        </p:spPr>
      </p:pic>
      <p:pic>
        <p:nvPicPr>
          <p:cNvPr id="385" name="Grafik 384">
            <a:extLst>
              <a:ext uri="{FF2B5EF4-FFF2-40B4-BE49-F238E27FC236}">
                <a16:creationId xmlns:a16="http://schemas.microsoft.com/office/drawing/2014/main" id="{03C497C9-662E-4FC2-AF52-97B1B23285E9}"/>
              </a:ext>
            </a:extLst>
          </p:cNvPr>
          <p:cNvPicPr>
            <a:picLocks noChangeAspect="1"/>
          </p:cNvPicPr>
          <p:nvPr/>
        </p:nvPicPr>
        <p:blipFill>
          <a:blip r:embed="rId3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5"/>
              </a:ext>
            </a:extLst>
          </a:blip>
          <a:stretch>
            <a:fillRect/>
          </a:stretch>
        </p:blipFill>
        <p:spPr>
          <a:xfrm>
            <a:off x="11714018" y="6373091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77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30215BF2-04A8-188D-5DD2-65C763040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33274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067D2C-64FF-939D-68A2-C57BF0CF3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5473" y="692098"/>
            <a:ext cx="304800" cy="3048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0545B5A-F9F8-5A50-512C-5BA2E1A438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5473" y="1266432"/>
            <a:ext cx="304800" cy="3048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E0A404C-0319-3F3B-8C01-21DBF37B5D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5473" y="1840766"/>
            <a:ext cx="304800" cy="3048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558FC9D-2A9B-26D7-E0FC-16A19CE13A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5473" y="2415100"/>
            <a:ext cx="304800" cy="3048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97FFDAF-F301-CD0E-1FB6-A390EC2FC1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5473" y="2989434"/>
            <a:ext cx="304800" cy="3048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DD9A255-6A6C-0CA9-0351-100AA01B89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45473" y="3563768"/>
            <a:ext cx="304800" cy="3048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8C849432-FEA6-4832-09C7-5C33954C3B4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45473" y="4138102"/>
            <a:ext cx="304800" cy="3048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6ABA86D5-E72A-A880-9CC8-C283655B54A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45473" y="4712436"/>
            <a:ext cx="304800" cy="30480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6C3712FF-9629-EBA7-48C0-17CDAB1D61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45473" y="5286770"/>
            <a:ext cx="304800" cy="3048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F2D30FB1-3FD4-A477-9581-0A567F05B88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45473" y="5861104"/>
            <a:ext cx="304800" cy="30480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B94E2836-C35B-5D84-868C-48B04917DBE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45473" y="6435436"/>
            <a:ext cx="304800" cy="304800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B5DB1879-BB9E-75B5-E7E2-4E896957BCD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45473" y="117764"/>
            <a:ext cx="304800" cy="304800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4B30DDA4-3515-87BF-73F3-FADF3CAD3ED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918557" y="117764"/>
            <a:ext cx="304800" cy="304800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C0D17D04-51E5-F664-855C-91627661315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691641" y="117764"/>
            <a:ext cx="304800" cy="304800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BE6A986C-DC60-EC1E-1763-22328531D69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2464725" y="117764"/>
            <a:ext cx="304800" cy="304800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9A824B2B-8235-6B3C-C394-1A765ADADBC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237809" y="117764"/>
            <a:ext cx="304800" cy="304800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A953E1B0-BFC1-D322-8EFF-9C210A52673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4010893" y="117764"/>
            <a:ext cx="304800" cy="304800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31483354-871F-81C2-FD0A-6E13487606B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4783977" y="117764"/>
            <a:ext cx="304800" cy="304800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2C2520DB-26A7-B399-BA25-310F53F767BB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557061" y="117764"/>
            <a:ext cx="304800" cy="3048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D9DAE35F-0800-447B-7B72-351B383006AA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6330145" y="117764"/>
            <a:ext cx="304800" cy="304800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A00C8AC1-8F89-7A32-A805-ED521C45C501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7103229" y="117764"/>
            <a:ext cx="304800" cy="304800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5D26826D-649B-CB9A-BDD1-EF075EA4129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7876313" y="117764"/>
            <a:ext cx="304800" cy="304800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A80865F9-6C3A-5922-0211-757FE1022AB6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8649397" y="117764"/>
            <a:ext cx="304800" cy="304800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178B25FF-3103-CD5E-A565-88146641D54B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9422481" y="117764"/>
            <a:ext cx="304800" cy="304800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2347B0F2-B860-934F-6377-381A4AF925C6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0195565" y="117764"/>
            <a:ext cx="304800" cy="304800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7A1895CC-3205-282B-93FF-E43BD0991FA1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0968649" y="117764"/>
            <a:ext cx="304800" cy="304800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34820A39-EB65-F79E-052F-F1BF1A66D93C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1741727" y="117764"/>
            <a:ext cx="304800" cy="304800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23A57F9C-9645-0FA4-E51C-ED222C9348E1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918557" y="692098"/>
            <a:ext cx="304800" cy="304800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415DC2BA-9E2F-B2D6-FF4A-A25213B0A2E4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691641" y="692098"/>
            <a:ext cx="304800" cy="304800"/>
          </a:xfrm>
          <a:prstGeom prst="rect">
            <a:avLst/>
          </a:prstGeom>
        </p:spPr>
      </p:pic>
      <p:pic>
        <p:nvPicPr>
          <p:cNvPr id="61" name="Grafik 60">
            <a:extLst>
              <a:ext uri="{FF2B5EF4-FFF2-40B4-BE49-F238E27FC236}">
                <a16:creationId xmlns:a16="http://schemas.microsoft.com/office/drawing/2014/main" id="{2CCEA985-AEAA-DACE-C6C8-FC3FD4F3339F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2464725" y="692098"/>
            <a:ext cx="304800" cy="304800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49B91C73-B68D-96C8-D3BA-B0E3215F0434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3237809" y="692098"/>
            <a:ext cx="304800" cy="304800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684CD9F6-18A7-C9A3-ABB3-AB7FD53717AD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4010893" y="692098"/>
            <a:ext cx="304800" cy="304800"/>
          </a:xfrm>
          <a:prstGeom prst="rect">
            <a:avLst/>
          </a:prstGeom>
        </p:spPr>
      </p:pic>
      <p:pic>
        <p:nvPicPr>
          <p:cNvPr id="67" name="Grafik 66">
            <a:extLst>
              <a:ext uri="{FF2B5EF4-FFF2-40B4-BE49-F238E27FC236}">
                <a16:creationId xmlns:a16="http://schemas.microsoft.com/office/drawing/2014/main" id="{8FBA8124-ABBA-6060-1E6A-666FDF74DD66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4783977" y="692098"/>
            <a:ext cx="304800" cy="304800"/>
          </a:xfrm>
          <a:prstGeom prst="rect">
            <a:avLst/>
          </a:prstGeom>
        </p:spPr>
      </p:pic>
      <p:pic>
        <p:nvPicPr>
          <p:cNvPr id="69" name="Grafik 68">
            <a:extLst>
              <a:ext uri="{FF2B5EF4-FFF2-40B4-BE49-F238E27FC236}">
                <a16:creationId xmlns:a16="http://schemas.microsoft.com/office/drawing/2014/main" id="{3D460A4E-8EE6-086C-C07C-BEA78E494169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5557061" y="692098"/>
            <a:ext cx="304800" cy="304800"/>
          </a:xfrm>
          <a:prstGeom prst="rect">
            <a:avLst/>
          </a:prstGeom>
        </p:spPr>
      </p:pic>
      <p:pic>
        <p:nvPicPr>
          <p:cNvPr id="71" name="Grafik 70">
            <a:extLst>
              <a:ext uri="{FF2B5EF4-FFF2-40B4-BE49-F238E27FC236}">
                <a16:creationId xmlns:a16="http://schemas.microsoft.com/office/drawing/2014/main" id="{47DEF8CD-7490-EBC8-6773-87B552CAA59F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6330145" y="692098"/>
            <a:ext cx="304800" cy="304800"/>
          </a:xfrm>
          <a:prstGeom prst="rect">
            <a:avLst/>
          </a:prstGeom>
        </p:spPr>
      </p:pic>
      <p:pic>
        <p:nvPicPr>
          <p:cNvPr id="73" name="Grafik 72">
            <a:extLst>
              <a:ext uri="{FF2B5EF4-FFF2-40B4-BE49-F238E27FC236}">
                <a16:creationId xmlns:a16="http://schemas.microsoft.com/office/drawing/2014/main" id="{A277CD59-16F4-B745-DF73-9144973964D6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7103229" y="692098"/>
            <a:ext cx="304800" cy="304800"/>
          </a:xfrm>
          <a:prstGeom prst="rect">
            <a:avLst/>
          </a:prstGeom>
        </p:spPr>
      </p:pic>
      <p:pic>
        <p:nvPicPr>
          <p:cNvPr id="75" name="Grafik 74">
            <a:extLst>
              <a:ext uri="{FF2B5EF4-FFF2-40B4-BE49-F238E27FC236}">
                <a16:creationId xmlns:a16="http://schemas.microsoft.com/office/drawing/2014/main" id="{7ACD8D73-7FF5-5E07-5276-0326A7398FBE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7876313" y="692098"/>
            <a:ext cx="304800" cy="304800"/>
          </a:xfrm>
          <a:prstGeom prst="rect">
            <a:avLst/>
          </a:prstGeom>
        </p:spPr>
      </p:pic>
      <p:pic>
        <p:nvPicPr>
          <p:cNvPr id="77" name="Grafik 76">
            <a:extLst>
              <a:ext uri="{FF2B5EF4-FFF2-40B4-BE49-F238E27FC236}">
                <a16:creationId xmlns:a16="http://schemas.microsoft.com/office/drawing/2014/main" id="{FD1D4E51-1D43-3434-A374-5ABCB4400C66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8649397" y="692098"/>
            <a:ext cx="304800" cy="304800"/>
          </a:xfrm>
          <a:prstGeom prst="rect">
            <a:avLst/>
          </a:prstGeom>
        </p:spPr>
      </p:pic>
      <p:pic>
        <p:nvPicPr>
          <p:cNvPr id="79" name="Grafik 78">
            <a:extLst>
              <a:ext uri="{FF2B5EF4-FFF2-40B4-BE49-F238E27FC236}">
                <a16:creationId xmlns:a16="http://schemas.microsoft.com/office/drawing/2014/main" id="{4140C0B0-5A6E-5E5B-ED76-C0052CDDF4DE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9422481" y="692098"/>
            <a:ext cx="304800" cy="304800"/>
          </a:xfrm>
          <a:prstGeom prst="rect">
            <a:avLst/>
          </a:prstGeom>
        </p:spPr>
      </p:pic>
      <p:pic>
        <p:nvPicPr>
          <p:cNvPr id="81" name="Grafik 80">
            <a:extLst>
              <a:ext uri="{FF2B5EF4-FFF2-40B4-BE49-F238E27FC236}">
                <a16:creationId xmlns:a16="http://schemas.microsoft.com/office/drawing/2014/main" id="{147B81A9-0719-05B8-41BD-9B71F4B25B6C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10195565" y="692098"/>
            <a:ext cx="304800" cy="304800"/>
          </a:xfrm>
          <a:prstGeom prst="rect">
            <a:avLst/>
          </a:prstGeom>
        </p:spPr>
      </p:pic>
      <p:pic>
        <p:nvPicPr>
          <p:cNvPr id="83" name="Grafik 82">
            <a:extLst>
              <a:ext uri="{FF2B5EF4-FFF2-40B4-BE49-F238E27FC236}">
                <a16:creationId xmlns:a16="http://schemas.microsoft.com/office/drawing/2014/main" id="{A68BA515-EA42-5583-82AE-C191E90EFB92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10968649" y="692098"/>
            <a:ext cx="304800" cy="304800"/>
          </a:xfrm>
          <a:prstGeom prst="rect">
            <a:avLst/>
          </a:prstGeom>
        </p:spPr>
      </p:pic>
      <p:pic>
        <p:nvPicPr>
          <p:cNvPr id="85" name="Grafik 84">
            <a:extLst>
              <a:ext uri="{FF2B5EF4-FFF2-40B4-BE49-F238E27FC236}">
                <a16:creationId xmlns:a16="http://schemas.microsoft.com/office/drawing/2014/main" id="{90FB7411-24A3-0B22-D975-8960933DEA78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11741727" y="692098"/>
            <a:ext cx="304800" cy="304800"/>
          </a:xfrm>
          <a:prstGeom prst="rect">
            <a:avLst/>
          </a:prstGeom>
        </p:spPr>
      </p:pic>
      <p:pic>
        <p:nvPicPr>
          <p:cNvPr id="87" name="Grafik 86">
            <a:extLst>
              <a:ext uri="{FF2B5EF4-FFF2-40B4-BE49-F238E27FC236}">
                <a16:creationId xmlns:a16="http://schemas.microsoft.com/office/drawing/2014/main" id="{6A467B94-8C35-07D6-9D67-FC1915D72F56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918557" y="1266432"/>
            <a:ext cx="304800" cy="304800"/>
          </a:xfrm>
          <a:prstGeom prst="rect">
            <a:avLst/>
          </a:prstGeom>
        </p:spPr>
      </p:pic>
      <p:pic>
        <p:nvPicPr>
          <p:cNvPr id="89" name="Grafik 88">
            <a:extLst>
              <a:ext uri="{FF2B5EF4-FFF2-40B4-BE49-F238E27FC236}">
                <a16:creationId xmlns:a16="http://schemas.microsoft.com/office/drawing/2014/main" id="{081156AF-7A97-6E22-86E6-690152B4195F}"/>
              </a:ext>
            </a:extLst>
          </p:cNvPr>
          <p:cNvPicPr>
            <a:picLocks noChangeAspect="1"/>
          </p:cNvPicPr>
          <p:nvPr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1691641" y="1266432"/>
            <a:ext cx="304800" cy="304800"/>
          </a:xfrm>
          <a:prstGeom prst="rect">
            <a:avLst/>
          </a:prstGeom>
        </p:spPr>
      </p:pic>
      <p:pic>
        <p:nvPicPr>
          <p:cNvPr id="91" name="Grafik 90">
            <a:extLst>
              <a:ext uri="{FF2B5EF4-FFF2-40B4-BE49-F238E27FC236}">
                <a16:creationId xmlns:a16="http://schemas.microsoft.com/office/drawing/2014/main" id="{327F13D8-0918-82F4-026F-6ED5D758C9A0}"/>
              </a:ext>
            </a:extLst>
          </p:cNvPr>
          <p:cNvPicPr>
            <a:picLocks noChangeAspect="1"/>
          </p:cNvPicPr>
          <p:nvPr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2464725" y="1266432"/>
            <a:ext cx="304800" cy="304800"/>
          </a:xfrm>
          <a:prstGeom prst="rect">
            <a:avLst/>
          </a:prstGeom>
        </p:spPr>
      </p:pic>
      <p:pic>
        <p:nvPicPr>
          <p:cNvPr id="93" name="Grafik 92">
            <a:extLst>
              <a:ext uri="{FF2B5EF4-FFF2-40B4-BE49-F238E27FC236}">
                <a16:creationId xmlns:a16="http://schemas.microsoft.com/office/drawing/2014/main" id="{1C4BC958-A480-9607-AC7A-EE5FAF727923}"/>
              </a:ext>
            </a:extLst>
          </p:cNvPr>
          <p:cNvPicPr>
            <a:picLocks noChangeAspect="1"/>
          </p:cNvPicPr>
          <p:nvPr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3237809" y="1266432"/>
            <a:ext cx="304800" cy="304800"/>
          </a:xfrm>
          <a:prstGeom prst="rect">
            <a:avLst/>
          </a:prstGeom>
        </p:spPr>
      </p:pic>
      <p:pic>
        <p:nvPicPr>
          <p:cNvPr id="95" name="Grafik 94">
            <a:extLst>
              <a:ext uri="{FF2B5EF4-FFF2-40B4-BE49-F238E27FC236}">
                <a16:creationId xmlns:a16="http://schemas.microsoft.com/office/drawing/2014/main" id="{F4C4FD12-B035-A04C-E0A3-AF4DD522CE87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4010893" y="1266432"/>
            <a:ext cx="304800" cy="304800"/>
          </a:xfrm>
          <a:prstGeom prst="rect">
            <a:avLst/>
          </a:prstGeom>
        </p:spPr>
      </p:pic>
      <p:pic>
        <p:nvPicPr>
          <p:cNvPr id="97" name="Grafik 96">
            <a:extLst>
              <a:ext uri="{FF2B5EF4-FFF2-40B4-BE49-F238E27FC236}">
                <a16:creationId xmlns:a16="http://schemas.microsoft.com/office/drawing/2014/main" id="{D9034525-5DD5-D1F2-0935-F02C772B67A4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4783977" y="1266432"/>
            <a:ext cx="304800" cy="304800"/>
          </a:xfrm>
          <a:prstGeom prst="rect">
            <a:avLst/>
          </a:prstGeom>
        </p:spPr>
      </p:pic>
      <p:pic>
        <p:nvPicPr>
          <p:cNvPr id="99" name="Grafik 98">
            <a:extLst>
              <a:ext uri="{FF2B5EF4-FFF2-40B4-BE49-F238E27FC236}">
                <a16:creationId xmlns:a16="http://schemas.microsoft.com/office/drawing/2014/main" id="{4BB074AF-0035-678B-D6D6-CB99D757A5DE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5557061" y="1266432"/>
            <a:ext cx="304800" cy="304800"/>
          </a:xfrm>
          <a:prstGeom prst="rect">
            <a:avLst/>
          </a:prstGeom>
        </p:spPr>
      </p:pic>
      <p:pic>
        <p:nvPicPr>
          <p:cNvPr id="101" name="Grafik 100">
            <a:extLst>
              <a:ext uri="{FF2B5EF4-FFF2-40B4-BE49-F238E27FC236}">
                <a16:creationId xmlns:a16="http://schemas.microsoft.com/office/drawing/2014/main" id="{CE1ABFDF-1C49-E96F-6AFE-2BB896008DF3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6330145" y="1266432"/>
            <a:ext cx="304800" cy="304800"/>
          </a:xfrm>
          <a:prstGeom prst="rect">
            <a:avLst/>
          </a:prstGeom>
        </p:spPr>
      </p:pic>
      <p:pic>
        <p:nvPicPr>
          <p:cNvPr id="103" name="Grafik 102">
            <a:extLst>
              <a:ext uri="{FF2B5EF4-FFF2-40B4-BE49-F238E27FC236}">
                <a16:creationId xmlns:a16="http://schemas.microsoft.com/office/drawing/2014/main" id="{6D6C4728-12A0-EA7A-CEA6-86096F36C6C8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7103229" y="1266432"/>
            <a:ext cx="304800" cy="304800"/>
          </a:xfrm>
          <a:prstGeom prst="rect">
            <a:avLst/>
          </a:prstGeom>
        </p:spPr>
      </p:pic>
      <p:pic>
        <p:nvPicPr>
          <p:cNvPr id="105" name="Grafik 104">
            <a:extLst>
              <a:ext uri="{FF2B5EF4-FFF2-40B4-BE49-F238E27FC236}">
                <a16:creationId xmlns:a16="http://schemas.microsoft.com/office/drawing/2014/main" id="{3E7BC2D6-0ADB-0F56-17C3-9361D42BE58C}"/>
              </a:ext>
            </a:extLst>
          </p:cNvPr>
          <p:cNvPicPr>
            <a:picLocks noChangeAspect="1"/>
          </p:cNvPicPr>
          <p:nvPr/>
        </p:nvPicPr>
        <p:blipFill>
          <a:blip r:embed="rId10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7876313" y="1266432"/>
            <a:ext cx="304800" cy="304800"/>
          </a:xfrm>
          <a:prstGeom prst="rect">
            <a:avLst/>
          </a:prstGeom>
        </p:spPr>
      </p:pic>
      <p:pic>
        <p:nvPicPr>
          <p:cNvPr id="107" name="Grafik 106">
            <a:extLst>
              <a:ext uri="{FF2B5EF4-FFF2-40B4-BE49-F238E27FC236}">
                <a16:creationId xmlns:a16="http://schemas.microsoft.com/office/drawing/2014/main" id="{10BE8B2A-BA81-45C3-0A00-4CC73369D9CA}"/>
              </a:ext>
            </a:extLst>
          </p:cNvPr>
          <p:cNvPicPr>
            <a:picLocks noChangeAspect="1"/>
          </p:cNvPicPr>
          <p:nvPr/>
        </p:nvPicPr>
        <p:blipFill>
          <a:blip r:embed="rId10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8649397" y="1266432"/>
            <a:ext cx="304800" cy="304800"/>
          </a:xfrm>
          <a:prstGeom prst="rect">
            <a:avLst/>
          </a:prstGeom>
        </p:spPr>
      </p:pic>
      <p:pic>
        <p:nvPicPr>
          <p:cNvPr id="109" name="Grafik 108">
            <a:extLst>
              <a:ext uri="{FF2B5EF4-FFF2-40B4-BE49-F238E27FC236}">
                <a16:creationId xmlns:a16="http://schemas.microsoft.com/office/drawing/2014/main" id="{7C9A720C-A2EA-615F-6334-4D4DCB879640}"/>
              </a:ext>
            </a:extLst>
          </p:cNvPr>
          <p:cNvPicPr>
            <a:picLocks noChangeAspect="1"/>
          </p:cNvPicPr>
          <p:nvPr/>
        </p:nvPicPr>
        <p:blipFill>
          <a:blip r:embed="rId10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9422481" y="1266432"/>
            <a:ext cx="304800" cy="304800"/>
          </a:xfrm>
          <a:prstGeom prst="rect">
            <a:avLst/>
          </a:prstGeom>
        </p:spPr>
      </p:pic>
      <p:pic>
        <p:nvPicPr>
          <p:cNvPr id="111" name="Grafik 110">
            <a:extLst>
              <a:ext uri="{FF2B5EF4-FFF2-40B4-BE49-F238E27FC236}">
                <a16:creationId xmlns:a16="http://schemas.microsoft.com/office/drawing/2014/main" id="{64A582E6-F76F-880B-D3AF-0693478B7A1C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10195565" y="1266432"/>
            <a:ext cx="304800" cy="304800"/>
          </a:xfrm>
          <a:prstGeom prst="rect">
            <a:avLst/>
          </a:prstGeom>
        </p:spPr>
      </p:pic>
      <p:pic>
        <p:nvPicPr>
          <p:cNvPr id="113" name="Grafik 112">
            <a:extLst>
              <a:ext uri="{FF2B5EF4-FFF2-40B4-BE49-F238E27FC236}">
                <a16:creationId xmlns:a16="http://schemas.microsoft.com/office/drawing/2014/main" id="{5EF7AC9A-56DC-2F1D-FC7B-85C9E64A1713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10968649" y="1266432"/>
            <a:ext cx="304800" cy="304800"/>
          </a:xfrm>
          <a:prstGeom prst="rect">
            <a:avLst/>
          </a:prstGeom>
        </p:spPr>
      </p:pic>
      <p:pic>
        <p:nvPicPr>
          <p:cNvPr id="115" name="Grafik 114">
            <a:extLst>
              <a:ext uri="{FF2B5EF4-FFF2-40B4-BE49-F238E27FC236}">
                <a16:creationId xmlns:a16="http://schemas.microsoft.com/office/drawing/2014/main" id="{8615E532-44E1-0500-DE7D-70727E387976}"/>
              </a:ext>
            </a:extLst>
          </p:cNvPr>
          <p:cNvPicPr>
            <a:picLocks noChangeAspect="1"/>
          </p:cNvPicPr>
          <p:nvPr/>
        </p:nvPicPr>
        <p:blipFill>
          <a:blip r:embed="rId1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11741727" y="1266432"/>
            <a:ext cx="304800" cy="304800"/>
          </a:xfrm>
          <a:prstGeom prst="rect">
            <a:avLst/>
          </a:prstGeom>
        </p:spPr>
      </p:pic>
      <p:pic>
        <p:nvPicPr>
          <p:cNvPr id="117" name="Grafik 116">
            <a:extLst>
              <a:ext uri="{FF2B5EF4-FFF2-40B4-BE49-F238E27FC236}">
                <a16:creationId xmlns:a16="http://schemas.microsoft.com/office/drawing/2014/main" id="{ACABCB2A-3799-3538-26A7-5E9D42EF11B7}"/>
              </a:ext>
            </a:extLst>
          </p:cNvPr>
          <p:cNvPicPr>
            <a:picLocks noChangeAspect="1"/>
          </p:cNvPicPr>
          <p:nvPr/>
        </p:nvPicPr>
        <p:blipFill>
          <a:blip r:embed="rId1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918557" y="1840766"/>
            <a:ext cx="304800" cy="304800"/>
          </a:xfrm>
          <a:prstGeom prst="rect">
            <a:avLst/>
          </a:prstGeom>
        </p:spPr>
      </p:pic>
      <p:pic>
        <p:nvPicPr>
          <p:cNvPr id="119" name="Grafik 118">
            <a:extLst>
              <a:ext uri="{FF2B5EF4-FFF2-40B4-BE49-F238E27FC236}">
                <a16:creationId xmlns:a16="http://schemas.microsoft.com/office/drawing/2014/main" id="{058C26C0-3D70-DC26-FE94-60E2B99876D8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1691641" y="1840766"/>
            <a:ext cx="304800" cy="304800"/>
          </a:xfrm>
          <a:prstGeom prst="rect">
            <a:avLst/>
          </a:prstGeom>
        </p:spPr>
      </p:pic>
      <p:pic>
        <p:nvPicPr>
          <p:cNvPr id="121" name="Grafik 120">
            <a:extLst>
              <a:ext uri="{FF2B5EF4-FFF2-40B4-BE49-F238E27FC236}">
                <a16:creationId xmlns:a16="http://schemas.microsoft.com/office/drawing/2014/main" id="{FA5708A0-E17D-5C75-48D9-CCF397FA9670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2464725" y="1840766"/>
            <a:ext cx="304800" cy="304800"/>
          </a:xfrm>
          <a:prstGeom prst="rect">
            <a:avLst/>
          </a:prstGeom>
        </p:spPr>
      </p:pic>
      <p:pic>
        <p:nvPicPr>
          <p:cNvPr id="123" name="Grafik 122">
            <a:extLst>
              <a:ext uri="{FF2B5EF4-FFF2-40B4-BE49-F238E27FC236}">
                <a16:creationId xmlns:a16="http://schemas.microsoft.com/office/drawing/2014/main" id="{5722D5CF-E336-25C9-74D9-69359702C053}"/>
              </a:ext>
            </a:extLst>
          </p:cNvPr>
          <p:cNvPicPr>
            <a:picLocks noChangeAspect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3237809" y="1840766"/>
            <a:ext cx="304800" cy="304800"/>
          </a:xfrm>
          <a:prstGeom prst="rect">
            <a:avLst/>
          </a:prstGeom>
        </p:spPr>
      </p:pic>
      <p:pic>
        <p:nvPicPr>
          <p:cNvPr id="125" name="Grafik 124">
            <a:extLst>
              <a:ext uri="{FF2B5EF4-FFF2-40B4-BE49-F238E27FC236}">
                <a16:creationId xmlns:a16="http://schemas.microsoft.com/office/drawing/2014/main" id="{BE80DAAF-4509-DB7C-9E5B-AF0CD52CBDC8}"/>
              </a:ext>
            </a:extLst>
          </p:cNvPr>
          <p:cNvPicPr>
            <a:picLocks noChangeAspect="1"/>
          </p:cNvPicPr>
          <p:nvPr/>
        </p:nvPicPr>
        <p:blipFill>
          <a:blip r:embed="rId1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5"/>
              </a:ext>
            </a:extLst>
          </a:blip>
          <a:stretch>
            <a:fillRect/>
          </a:stretch>
        </p:blipFill>
        <p:spPr>
          <a:xfrm>
            <a:off x="4010893" y="1840766"/>
            <a:ext cx="304800" cy="304800"/>
          </a:xfrm>
          <a:prstGeom prst="rect">
            <a:avLst/>
          </a:prstGeom>
        </p:spPr>
      </p:pic>
      <p:pic>
        <p:nvPicPr>
          <p:cNvPr id="127" name="Grafik 126">
            <a:extLst>
              <a:ext uri="{FF2B5EF4-FFF2-40B4-BE49-F238E27FC236}">
                <a16:creationId xmlns:a16="http://schemas.microsoft.com/office/drawing/2014/main" id="{563C2544-387B-BE68-C123-7F37CB8FC90A}"/>
              </a:ext>
            </a:extLst>
          </p:cNvPr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4783977" y="1840766"/>
            <a:ext cx="304800" cy="304800"/>
          </a:xfrm>
          <a:prstGeom prst="rect">
            <a:avLst/>
          </a:prstGeom>
        </p:spPr>
      </p:pic>
      <p:pic>
        <p:nvPicPr>
          <p:cNvPr id="129" name="Grafik 128">
            <a:extLst>
              <a:ext uri="{FF2B5EF4-FFF2-40B4-BE49-F238E27FC236}">
                <a16:creationId xmlns:a16="http://schemas.microsoft.com/office/drawing/2014/main" id="{A86FD102-A913-C04C-87B1-6E33C2ED40A7}"/>
              </a:ext>
            </a:extLst>
          </p:cNvPr>
          <p:cNvPicPr>
            <a:picLocks noChangeAspect="1"/>
          </p:cNvPicPr>
          <p:nvPr/>
        </p:nvPicPr>
        <p:blipFill>
          <a:blip r:embed="rId1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9"/>
              </a:ext>
            </a:extLst>
          </a:blip>
          <a:stretch>
            <a:fillRect/>
          </a:stretch>
        </p:blipFill>
        <p:spPr>
          <a:xfrm>
            <a:off x="5557061" y="1840766"/>
            <a:ext cx="304800" cy="304800"/>
          </a:xfrm>
          <a:prstGeom prst="rect">
            <a:avLst/>
          </a:prstGeom>
        </p:spPr>
      </p:pic>
      <p:pic>
        <p:nvPicPr>
          <p:cNvPr id="131" name="Grafik 130">
            <a:extLst>
              <a:ext uri="{FF2B5EF4-FFF2-40B4-BE49-F238E27FC236}">
                <a16:creationId xmlns:a16="http://schemas.microsoft.com/office/drawing/2014/main" id="{E3DB282B-0EBF-DA2C-E9AE-3BA08A825F1C}"/>
              </a:ext>
            </a:extLst>
          </p:cNvPr>
          <p:cNvPicPr>
            <a:picLocks noChangeAspect="1"/>
          </p:cNvPicPr>
          <p:nvPr/>
        </p:nvPicPr>
        <p:blipFill>
          <a:blip r:embed="rId1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1"/>
              </a:ext>
            </a:extLst>
          </a:blip>
          <a:stretch>
            <a:fillRect/>
          </a:stretch>
        </p:blipFill>
        <p:spPr>
          <a:xfrm>
            <a:off x="6330145" y="1840766"/>
            <a:ext cx="304800" cy="304800"/>
          </a:xfrm>
          <a:prstGeom prst="rect">
            <a:avLst/>
          </a:prstGeom>
        </p:spPr>
      </p:pic>
      <p:pic>
        <p:nvPicPr>
          <p:cNvPr id="133" name="Grafik 132">
            <a:extLst>
              <a:ext uri="{FF2B5EF4-FFF2-40B4-BE49-F238E27FC236}">
                <a16:creationId xmlns:a16="http://schemas.microsoft.com/office/drawing/2014/main" id="{AF6DE044-CBCD-1209-C8C4-097CF310BEE6}"/>
              </a:ext>
            </a:extLst>
          </p:cNvPr>
          <p:cNvPicPr>
            <a:picLocks noChangeAspect="1"/>
          </p:cNvPicPr>
          <p:nvPr/>
        </p:nvPicPr>
        <p:blipFill>
          <a:blip r:embed="rId1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3"/>
              </a:ext>
            </a:extLst>
          </a:blip>
          <a:stretch>
            <a:fillRect/>
          </a:stretch>
        </p:blipFill>
        <p:spPr>
          <a:xfrm>
            <a:off x="7103229" y="1840766"/>
            <a:ext cx="304800" cy="304800"/>
          </a:xfrm>
          <a:prstGeom prst="rect">
            <a:avLst/>
          </a:prstGeom>
        </p:spPr>
      </p:pic>
      <p:pic>
        <p:nvPicPr>
          <p:cNvPr id="135" name="Grafik 134">
            <a:extLst>
              <a:ext uri="{FF2B5EF4-FFF2-40B4-BE49-F238E27FC236}">
                <a16:creationId xmlns:a16="http://schemas.microsoft.com/office/drawing/2014/main" id="{EA4400A1-C627-8DBD-8641-CA1D809B7CAE}"/>
              </a:ext>
            </a:extLst>
          </p:cNvPr>
          <p:cNvPicPr>
            <a:picLocks noChangeAspect="1"/>
          </p:cNvPicPr>
          <p:nvPr/>
        </p:nvPicPr>
        <p:blipFill>
          <a:blip r:embed="rId1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5"/>
              </a:ext>
            </a:extLst>
          </a:blip>
          <a:stretch>
            <a:fillRect/>
          </a:stretch>
        </p:blipFill>
        <p:spPr>
          <a:xfrm>
            <a:off x="7876313" y="1840766"/>
            <a:ext cx="304800" cy="304800"/>
          </a:xfrm>
          <a:prstGeom prst="rect">
            <a:avLst/>
          </a:prstGeom>
        </p:spPr>
      </p:pic>
      <p:pic>
        <p:nvPicPr>
          <p:cNvPr id="137" name="Grafik 136">
            <a:extLst>
              <a:ext uri="{FF2B5EF4-FFF2-40B4-BE49-F238E27FC236}">
                <a16:creationId xmlns:a16="http://schemas.microsoft.com/office/drawing/2014/main" id="{24D3FD6C-D338-1A4B-8EDB-F4ACD5059230}"/>
              </a:ext>
            </a:extLst>
          </p:cNvPr>
          <p:cNvPicPr>
            <a:picLocks noChangeAspect="1"/>
          </p:cNvPicPr>
          <p:nvPr/>
        </p:nvPicPr>
        <p:blipFill>
          <a:blip r:embed="rId1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7"/>
              </a:ext>
            </a:extLst>
          </a:blip>
          <a:stretch>
            <a:fillRect/>
          </a:stretch>
        </p:blipFill>
        <p:spPr>
          <a:xfrm>
            <a:off x="8649397" y="1840766"/>
            <a:ext cx="304800" cy="304800"/>
          </a:xfrm>
          <a:prstGeom prst="rect">
            <a:avLst/>
          </a:prstGeom>
        </p:spPr>
      </p:pic>
      <p:pic>
        <p:nvPicPr>
          <p:cNvPr id="139" name="Grafik 138">
            <a:extLst>
              <a:ext uri="{FF2B5EF4-FFF2-40B4-BE49-F238E27FC236}">
                <a16:creationId xmlns:a16="http://schemas.microsoft.com/office/drawing/2014/main" id="{44B0D09F-9F0D-0BD9-813F-C99431CFC9EF}"/>
              </a:ext>
            </a:extLst>
          </p:cNvPr>
          <p:cNvPicPr>
            <a:picLocks noChangeAspect="1"/>
          </p:cNvPicPr>
          <p:nvPr/>
        </p:nvPicPr>
        <p:blipFill>
          <a:blip r:embed="rId1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9"/>
              </a:ext>
            </a:extLst>
          </a:blip>
          <a:stretch>
            <a:fillRect/>
          </a:stretch>
        </p:blipFill>
        <p:spPr>
          <a:xfrm>
            <a:off x="9422481" y="1840766"/>
            <a:ext cx="304800" cy="304800"/>
          </a:xfrm>
          <a:prstGeom prst="rect">
            <a:avLst/>
          </a:prstGeom>
        </p:spPr>
      </p:pic>
      <p:pic>
        <p:nvPicPr>
          <p:cNvPr id="141" name="Grafik 140">
            <a:extLst>
              <a:ext uri="{FF2B5EF4-FFF2-40B4-BE49-F238E27FC236}">
                <a16:creationId xmlns:a16="http://schemas.microsoft.com/office/drawing/2014/main" id="{1F4453D0-1D56-EBC5-F265-D08EA3795D5A}"/>
              </a:ext>
            </a:extLst>
          </p:cNvPr>
          <p:cNvPicPr>
            <a:picLocks noChangeAspect="1"/>
          </p:cNvPicPr>
          <p:nvPr/>
        </p:nvPicPr>
        <p:blipFill>
          <a:blip r:embed="rId1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1"/>
              </a:ext>
            </a:extLst>
          </a:blip>
          <a:stretch>
            <a:fillRect/>
          </a:stretch>
        </p:blipFill>
        <p:spPr>
          <a:xfrm>
            <a:off x="10195565" y="1840766"/>
            <a:ext cx="304800" cy="304800"/>
          </a:xfrm>
          <a:prstGeom prst="rect">
            <a:avLst/>
          </a:prstGeom>
        </p:spPr>
      </p:pic>
      <p:pic>
        <p:nvPicPr>
          <p:cNvPr id="143" name="Grafik 142">
            <a:extLst>
              <a:ext uri="{FF2B5EF4-FFF2-40B4-BE49-F238E27FC236}">
                <a16:creationId xmlns:a16="http://schemas.microsoft.com/office/drawing/2014/main" id="{876F8834-0B02-332E-EBD2-A2725133EF06}"/>
              </a:ext>
            </a:extLst>
          </p:cNvPr>
          <p:cNvPicPr>
            <a:picLocks noChangeAspect="1"/>
          </p:cNvPicPr>
          <p:nvPr/>
        </p:nvPicPr>
        <p:blipFill>
          <a:blip r:embed="rId1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3"/>
              </a:ext>
            </a:extLst>
          </a:blip>
          <a:stretch>
            <a:fillRect/>
          </a:stretch>
        </p:blipFill>
        <p:spPr>
          <a:xfrm>
            <a:off x="10968649" y="1840766"/>
            <a:ext cx="304800" cy="304800"/>
          </a:xfrm>
          <a:prstGeom prst="rect">
            <a:avLst/>
          </a:prstGeom>
        </p:spPr>
      </p:pic>
      <p:pic>
        <p:nvPicPr>
          <p:cNvPr id="145" name="Grafik 144">
            <a:extLst>
              <a:ext uri="{FF2B5EF4-FFF2-40B4-BE49-F238E27FC236}">
                <a16:creationId xmlns:a16="http://schemas.microsoft.com/office/drawing/2014/main" id="{4C8B40B0-C871-4D8D-524A-E70CABE4C726}"/>
              </a:ext>
            </a:extLst>
          </p:cNvPr>
          <p:cNvPicPr>
            <a:picLocks noChangeAspect="1"/>
          </p:cNvPicPr>
          <p:nvPr/>
        </p:nvPicPr>
        <p:blipFill>
          <a:blip r:embed="rId1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5"/>
              </a:ext>
            </a:extLst>
          </a:blip>
          <a:stretch>
            <a:fillRect/>
          </a:stretch>
        </p:blipFill>
        <p:spPr>
          <a:xfrm>
            <a:off x="11741727" y="1840766"/>
            <a:ext cx="304800" cy="304800"/>
          </a:xfrm>
          <a:prstGeom prst="rect">
            <a:avLst/>
          </a:prstGeom>
        </p:spPr>
      </p:pic>
      <p:pic>
        <p:nvPicPr>
          <p:cNvPr id="147" name="Grafik 146">
            <a:extLst>
              <a:ext uri="{FF2B5EF4-FFF2-40B4-BE49-F238E27FC236}">
                <a16:creationId xmlns:a16="http://schemas.microsoft.com/office/drawing/2014/main" id="{C2751375-C624-D0DB-AF5E-9713D3C250E5}"/>
              </a:ext>
            </a:extLst>
          </p:cNvPr>
          <p:cNvPicPr>
            <a:picLocks noChangeAspect="1"/>
          </p:cNvPicPr>
          <p:nvPr/>
        </p:nvPicPr>
        <p:blipFill>
          <a:blip r:embed="rId1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7"/>
              </a:ext>
            </a:extLst>
          </a:blip>
          <a:stretch>
            <a:fillRect/>
          </a:stretch>
        </p:blipFill>
        <p:spPr>
          <a:xfrm>
            <a:off x="918557" y="2415100"/>
            <a:ext cx="304800" cy="304800"/>
          </a:xfrm>
          <a:prstGeom prst="rect">
            <a:avLst/>
          </a:prstGeom>
        </p:spPr>
      </p:pic>
      <p:pic>
        <p:nvPicPr>
          <p:cNvPr id="149" name="Grafik 148">
            <a:extLst>
              <a:ext uri="{FF2B5EF4-FFF2-40B4-BE49-F238E27FC236}">
                <a16:creationId xmlns:a16="http://schemas.microsoft.com/office/drawing/2014/main" id="{88FE2A8F-6D32-3354-4767-D0B9D715D3D5}"/>
              </a:ext>
            </a:extLst>
          </p:cNvPr>
          <p:cNvPicPr>
            <a:picLocks noChangeAspect="1"/>
          </p:cNvPicPr>
          <p:nvPr/>
        </p:nvPicPr>
        <p:blipFill>
          <a:blip r:embed="rId1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9"/>
              </a:ext>
            </a:extLst>
          </a:blip>
          <a:stretch>
            <a:fillRect/>
          </a:stretch>
        </p:blipFill>
        <p:spPr>
          <a:xfrm>
            <a:off x="1691641" y="2415100"/>
            <a:ext cx="304800" cy="304800"/>
          </a:xfrm>
          <a:prstGeom prst="rect">
            <a:avLst/>
          </a:prstGeom>
        </p:spPr>
      </p:pic>
      <p:pic>
        <p:nvPicPr>
          <p:cNvPr id="151" name="Grafik 150">
            <a:extLst>
              <a:ext uri="{FF2B5EF4-FFF2-40B4-BE49-F238E27FC236}">
                <a16:creationId xmlns:a16="http://schemas.microsoft.com/office/drawing/2014/main" id="{308C13CA-2F4E-F186-5E83-62FF9AE12724}"/>
              </a:ext>
            </a:extLst>
          </p:cNvPr>
          <p:cNvPicPr>
            <a:picLocks noChangeAspect="1"/>
          </p:cNvPicPr>
          <p:nvPr/>
        </p:nvPicPr>
        <p:blipFill>
          <a:blip r:embed="rId1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1"/>
              </a:ext>
            </a:extLst>
          </a:blip>
          <a:stretch>
            <a:fillRect/>
          </a:stretch>
        </p:blipFill>
        <p:spPr>
          <a:xfrm>
            <a:off x="2464725" y="2415100"/>
            <a:ext cx="304800" cy="304800"/>
          </a:xfrm>
          <a:prstGeom prst="rect">
            <a:avLst/>
          </a:prstGeom>
        </p:spPr>
      </p:pic>
      <p:pic>
        <p:nvPicPr>
          <p:cNvPr id="153" name="Grafik 152">
            <a:extLst>
              <a:ext uri="{FF2B5EF4-FFF2-40B4-BE49-F238E27FC236}">
                <a16:creationId xmlns:a16="http://schemas.microsoft.com/office/drawing/2014/main" id="{99A59FD4-F13D-A642-E5B1-A2F654227B9E}"/>
              </a:ext>
            </a:extLst>
          </p:cNvPr>
          <p:cNvPicPr>
            <a:picLocks noChangeAspect="1"/>
          </p:cNvPicPr>
          <p:nvPr/>
        </p:nvPicPr>
        <p:blipFill>
          <a:blip r:embed="rId1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3"/>
              </a:ext>
            </a:extLst>
          </a:blip>
          <a:stretch>
            <a:fillRect/>
          </a:stretch>
        </p:blipFill>
        <p:spPr>
          <a:xfrm>
            <a:off x="3237809" y="2415100"/>
            <a:ext cx="304800" cy="304800"/>
          </a:xfrm>
          <a:prstGeom prst="rect">
            <a:avLst/>
          </a:prstGeom>
        </p:spPr>
      </p:pic>
      <p:pic>
        <p:nvPicPr>
          <p:cNvPr id="155" name="Grafik 154">
            <a:extLst>
              <a:ext uri="{FF2B5EF4-FFF2-40B4-BE49-F238E27FC236}">
                <a16:creationId xmlns:a16="http://schemas.microsoft.com/office/drawing/2014/main" id="{983DCF63-287C-CC60-A971-1B6892670CC4}"/>
              </a:ext>
            </a:extLst>
          </p:cNvPr>
          <p:cNvPicPr>
            <a:picLocks noChangeAspect="1"/>
          </p:cNvPicPr>
          <p:nvPr/>
        </p:nvPicPr>
        <p:blipFill>
          <a:blip r:embed="rId1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5"/>
              </a:ext>
            </a:extLst>
          </a:blip>
          <a:stretch>
            <a:fillRect/>
          </a:stretch>
        </p:blipFill>
        <p:spPr>
          <a:xfrm>
            <a:off x="4010893" y="2415100"/>
            <a:ext cx="304800" cy="304800"/>
          </a:xfrm>
          <a:prstGeom prst="rect">
            <a:avLst/>
          </a:prstGeom>
        </p:spPr>
      </p:pic>
      <p:pic>
        <p:nvPicPr>
          <p:cNvPr id="157" name="Grafik 156">
            <a:extLst>
              <a:ext uri="{FF2B5EF4-FFF2-40B4-BE49-F238E27FC236}">
                <a16:creationId xmlns:a16="http://schemas.microsoft.com/office/drawing/2014/main" id="{11F12E28-58D7-6A63-3BDD-6474FDA40888}"/>
              </a:ext>
            </a:extLst>
          </p:cNvPr>
          <p:cNvPicPr>
            <a:picLocks noChangeAspect="1"/>
          </p:cNvPicPr>
          <p:nvPr/>
        </p:nvPicPr>
        <p:blipFill>
          <a:blip r:embed="rId1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7"/>
              </a:ext>
            </a:extLst>
          </a:blip>
          <a:stretch>
            <a:fillRect/>
          </a:stretch>
        </p:blipFill>
        <p:spPr>
          <a:xfrm>
            <a:off x="4783977" y="2415100"/>
            <a:ext cx="304800" cy="304800"/>
          </a:xfrm>
          <a:prstGeom prst="rect">
            <a:avLst/>
          </a:prstGeom>
        </p:spPr>
      </p:pic>
      <p:pic>
        <p:nvPicPr>
          <p:cNvPr id="159" name="Grafik 158">
            <a:extLst>
              <a:ext uri="{FF2B5EF4-FFF2-40B4-BE49-F238E27FC236}">
                <a16:creationId xmlns:a16="http://schemas.microsoft.com/office/drawing/2014/main" id="{7155A361-2CE8-409F-EB8F-2B3B8ACBB23A}"/>
              </a:ext>
            </a:extLst>
          </p:cNvPr>
          <p:cNvPicPr>
            <a:picLocks noChangeAspect="1"/>
          </p:cNvPicPr>
          <p:nvPr/>
        </p:nvPicPr>
        <p:blipFill>
          <a:blip r:embed="rId1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9"/>
              </a:ext>
            </a:extLst>
          </a:blip>
          <a:stretch>
            <a:fillRect/>
          </a:stretch>
        </p:blipFill>
        <p:spPr>
          <a:xfrm>
            <a:off x="5557061" y="2415100"/>
            <a:ext cx="304800" cy="304800"/>
          </a:xfrm>
          <a:prstGeom prst="rect">
            <a:avLst/>
          </a:prstGeom>
        </p:spPr>
      </p:pic>
      <p:pic>
        <p:nvPicPr>
          <p:cNvPr id="161" name="Grafik 160">
            <a:extLst>
              <a:ext uri="{FF2B5EF4-FFF2-40B4-BE49-F238E27FC236}">
                <a16:creationId xmlns:a16="http://schemas.microsoft.com/office/drawing/2014/main" id="{E6377F4A-28DF-4F05-5DA8-B6C007E9221E}"/>
              </a:ext>
            </a:extLst>
          </p:cNvPr>
          <p:cNvPicPr>
            <a:picLocks noChangeAspect="1"/>
          </p:cNvPicPr>
          <p:nvPr/>
        </p:nvPicPr>
        <p:blipFill>
          <a:blip r:embed="rId1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1"/>
              </a:ext>
            </a:extLst>
          </a:blip>
          <a:stretch>
            <a:fillRect/>
          </a:stretch>
        </p:blipFill>
        <p:spPr>
          <a:xfrm>
            <a:off x="6330145" y="2415100"/>
            <a:ext cx="304800" cy="304800"/>
          </a:xfrm>
          <a:prstGeom prst="rect">
            <a:avLst/>
          </a:prstGeom>
        </p:spPr>
      </p:pic>
      <p:pic>
        <p:nvPicPr>
          <p:cNvPr id="163" name="Grafik 162">
            <a:extLst>
              <a:ext uri="{FF2B5EF4-FFF2-40B4-BE49-F238E27FC236}">
                <a16:creationId xmlns:a16="http://schemas.microsoft.com/office/drawing/2014/main" id="{2DEA0719-002C-E158-555F-AB64F1F8ED1A}"/>
              </a:ext>
            </a:extLst>
          </p:cNvPr>
          <p:cNvPicPr>
            <a:picLocks noChangeAspect="1"/>
          </p:cNvPicPr>
          <p:nvPr/>
        </p:nvPicPr>
        <p:blipFill>
          <a:blip r:embed="rId1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3"/>
              </a:ext>
            </a:extLst>
          </a:blip>
          <a:stretch>
            <a:fillRect/>
          </a:stretch>
        </p:blipFill>
        <p:spPr>
          <a:xfrm>
            <a:off x="7103229" y="2415100"/>
            <a:ext cx="304800" cy="304800"/>
          </a:xfrm>
          <a:prstGeom prst="rect">
            <a:avLst/>
          </a:prstGeom>
        </p:spPr>
      </p:pic>
      <p:pic>
        <p:nvPicPr>
          <p:cNvPr id="165" name="Grafik 164">
            <a:extLst>
              <a:ext uri="{FF2B5EF4-FFF2-40B4-BE49-F238E27FC236}">
                <a16:creationId xmlns:a16="http://schemas.microsoft.com/office/drawing/2014/main" id="{A20E6946-EA2A-D361-5D34-E91E0BD541F3}"/>
              </a:ext>
            </a:extLst>
          </p:cNvPr>
          <p:cNvPicPr>
            <a:picLocks noChangeAspect="1"/>
          </p:cNvPicPr>
          <p:nvPr/>
        </p:nvPicPr>
        <p:blipFill>
          <a:blip r:embed="rId1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5"/>
              </a:ext>
            </a:extLst>
          </a:blip>
          <a:stretch>
            <a:fillRect/>
          </a:stretch>
        </p:blipFill>
        <p:spPr>
          <a:xfrm>
            <a:off x="7876313" y="2415100"/>
            <a:ext cx="304800" cy="304800"/>
          </a:xfrm>
          <a:prstGeom prst="rect">
            <a:avLst/>
          </a:prstGeom>
        </p:spPr>
      </p:pic>
      <p:pic>
        <p:nvPicPr>
          <p:cNvPr id="167" name="Grafik 166">
            <a:extLst>
              <a:ext uri="{FF2B5EF4-FFF2-40B4-BE49-F238E27FC236}">
                <a16:creationId xmlns:a16="http://schemas.microsoft.com/office/drawing/2014/main" id="{B817E093-0B04-99E0-A703-6412EDCED118}"/>
              </a:ext>
            </a:extLst>
          </p:cNvPr>
          <p:cNvPicPr>
            <a:picLocks noChangeAspect="1"/>
          </p:cNvPicPr>
          <p:nvPr/>
        </p:nvPicPr>
        <p:blipFill>
          <a:blip r:embed="rId1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7"/>
              </a:ext>
            </a:extLst>
          </a:blip>
          <a:stretch>
            <a:fillRect/>
          </a:stretch>
        </p:blipFill>
        <p:spPr>
          <a:xfrm>
            <a:off x="8649397" y="2415100"/>
            <a:ext cx="304800" cy="304800"/>
          </a:xfrm>
          <a:prstGeom prst="rect">
            <a:avLst/>
          </a:prstGeom>
        </p:spPr>
      </p:pic>
      <p:pic>
        <p:nvPicPr>
          <p:cNvPr id="169" name="Grafik 168">
            <a:extLst>
              <a:ext uri="{FF2B5EF4-FFF2-40B4-BE49-F238E27FC236}">
                <a16:creationId xmlns:a16="http://schemas.microsoft.com/office/drawing/2014/main" id="{9DB5289C-5AF8-E8CC-6257-F0F4D9FAD3D3}"/>
              </a:ext>
            </a:extLst>
          </p:cNvPr>
          <p:cNvPicPr>
            <a:picLocks noChangeAspect="1"/>
          </p:cNvPicPr>
          <p:nvPr/>
        </p:nvPicPr>
        <p:blipFill>
          <a:blip r:embed="rId1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9"/>
              </a:ext>
            </a:extLst>
          </a:blip>
          <a:stretch>
            <a:fillRect/>
          </a:stretch>
        </p:blipFill>
        <p:spPr>
          <a:xfrm>
            <a:off x="9422481" y="2415100"/>
            <a:ext cx="304800" cy="304800"/>
          </a:xfrm>
          <a:prstGeom prst="rect">
            <a:avLst/>
          </a:prstGeom>
        </p:spPr>
      </p:pic>
      <p:pic>
        <p:nvPicPr>
          <p:cNvPr id="171" name="Grafik 170">
            <a:extLst>
              <a:ext uri="{FF2B5EF4-FFF2-40B4-BE49-F238E27FC236}">
                <a16:creationId xmlns:a16="http://schemas.microsoft.com/office/drawing/2014/main" id="{AD3140E6-BD0A-6A98-7998-4C739C50250F}"/>
              </a:ext>
            </a:extLst>
          </p:cNvPr>
          <p:cNvPicPr>
            <a:picLocks noChangeAspect="1"/>
          </p:cNvPicPr>
          <p:nvPr/>
        </p:nvPicPr>
        <p:blipFill>
          <a:blip r:embed="rId1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1"/>
              </a:ext>
            </a:extLst>
          </a:blip>
          <a:stretch>
            <a:fillRect/>
          </a:stretch>
        </p:blipFill>
        <p:spPr>
          <a:xfrm>
            <a:off x="10195565" y="2415100"/>
            <a:ext cx="304800" cy="304800"/>
          </a:xfrm>
          <a:prstGeom prst="rect">
            <a:avLst/>
          </a:prstGeom>
        </p:spPr>
      </p:pic>
      <p:pic>
        <p:nvPicPr>
          <p:cNvPr id="173" name="Grafik 172">
            <a:extLst>
              <a:ext uri="{FF2B5EF4-FFF2-40B4-BE49-F238E27FC236}">
                <a16:creationId xmlns:a16="http://schemas.microsoft.com/office/drawing/2014/main" id="{F7007533-E2D3-E2D9-39AF-26F4101F7BA4}"/>
              </a:ext>
            </a:extLst>
          </p:cNvPr>
          <p:cNvPicPr>
            <a:picLocks noChangeAspect="1"/>
          </p:cNvPicPr>
          <p:nvPr/>
        </p:nvPicPr>
        <p:blipFill>
          <a:blip r:embed="rId1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3"/>
              </a:ext>
            </a:extLst>
          </a:blip>
          <a:stretch>
            <a:fillRect/>
          </a:stretch>
        </p:blipFill>
        <p:spPr>
          <a:xfrm>
            <a:off x="10968649" y="2415100"/>
            <a:ext cx="304800" cy="304800"/>
          </a:xfrm>
          <a:prstGeom prst="rect">
            <a:avLst/>
          </a:prstGeom>
        </p:spPr>
      </p:pic>
      <p:pic>
        <p:nvPicPr>
          <p:cNvPr id="175" name="Grafik 174">
            <a:extLst>
              <a:ext uri="{FF2B5EF4-FFF2-40B4-BE49-F238E27FC236}">
                <a16:creationId xmlns:a16="http://schemas.microsoft.com/office/drawing/2014/main" id="{2BAF8715-EB1A-3E6D-C993-D5A344845CEE}"/>
              </a:ext>
            </a:extLst>
          </p:cNvPr>
          <p:cNvPicPr>
            <a:picLocks noChangeAspect="1"/>
          </p:cNvPicPr>
          <p:nvPr/>
        </p:nvPicPr>
        <p:blipFill>
          <a:blip r:embed="rId1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5"/>
              </a:ext>
            </a:extLst>
          </a:blip>
          <a:stretch>
            <a:fillRect/>
          </a:stretch>
        </p:blipFill>
        <p:spPr>
          <a:xfrm>
            <a:off x="11741727" y="2415100"/>
            <a:ext cx="304800" cy="304800"/>
          </a:xfrm>
          <a:prstGeom prst="rect">
            <a:avLst/>
          </a:prstGeom>
        </p:spPr>
      </p:pic>
      <p:pic>
        <p:nvPicPr>
          <p:cNvPr id="177" name="Grafik 176">
            <a:extLst>
              <a:ext uri="{FF2B5EF4-FFF2-40B4-BE49-F238E27FC236}">
                <a16:creationId xmlns:a16="http://schemas.microsoft.com/office/drawing/2014/main" id="{F29BE614-4B35-F9BA-83BE-68004289371D}"/>
              </a:ext>
            </a:extLst>
          </p:cNvPr>
          <p:cNvPicPr>
            <a:picLocks noChangeAspect="1"/>
          </p:cNvPicPr>
          <p:nvPr/>
        </p:nvPicPr>
        <p:blipFill>
          <a:blip r:embed="rId1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7"/>
              </a:ext>
            </a:extLst>
          </a:blip>
          <a:stretch>
            <a:fillRect/>
          </a:stretch>
        </p:blipFill>
        <p:spPr>
          <a:xfrm>
            <a:off x="918557" y="2989434"/>
            <a:ext cx="304800" cy="304800"/>
          </a:xfrm>
          <a:prstGeom prst="rect">
            <a:avLst/>
          </a:prstGeom>
        </p:spPr>
      </p:pic>
      <p:pic>
        <p:nvPicPr>
          <p:cNvPr id="179" name="Grafik 178">
            <a:extLst>
              <a:ext uri="{FF2B5EF4-FFF2-40B4-BE49-F238E27FC236}">
                <a16:creationId xmlns:a16="http://schemas.microsoft.com/office/drawing/2014/main" id="{B69DFE4A-66B6-AA42-8FEB-3BFF1DEA9D89}"/>
              </a:ext>
            </a:extLst>
          </p:cNvPr>
          <p:cNvPicPr>
            <a:picLocks noChangeAspect="1"/>
          </p:cNvPicPr>
          <p:nvPr/>
        </p:nvPicPr>
        <p:blipFill>
          <a:blip r:embed="rId1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9"/>
              </a:ext>
            </a:extLst>
          </a:blip>
          <a:stretch>
            <a:fillRect/>
          </a:stretch>
        </p:blipFill>
        <p:spPr>
          <a:xfrm>
            <a:off x="1691641" y="2989434"/>
            <a:ext cx="304800" cy="304800"/>
          </a:xfrm>
          <a:prstGeom prst="rect">
            <a:avLst/>
          </a:prstGeom>
        </p:spPr>
      </p:pic>
      <p:pic>
        <p:nvPicPr>
          <p:cNvPr id="181" name="Grafik 180">
            <a:extLst>
              <a:ext uri="{FF2B5EF4-FFF2-40B4-BE49-F238E27FC236}">
                <a16:creationId xmlns:a16="http://schemas.microsoft.com/office/drawing/2014/main" id="{EDD1442C-5F9B-8EA1-EA09-E32A7E7D0B8B}"/>
              </a:ext>
            </a:extLst>
          </p:cNvPr>
          <p:cNvPicPr>
            <a:picLocks noChangeAspect="1"/>
          </p:cNvPicPr>
          <p:nvPr/>
        </p:nvPicPr>
        <p:blipFill>
          <a:blip r:embed="rId1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1"/>
              </a:ext>
            </a:extLst>
          </a:blip>
          <a:stretch>
            <a:fillRect/>
          </a:stretch>
        </p:blipFill>
        <p:spPr>
          <a:xfrm>
            <a:off x="2464725" y="2989434"/>
            <a:ext cx="304800" cy="304800"/>
          </a:xfrm>
          <a:prstGeom prst="rect">
            <a:avLst/>
          </a:prstGeom>
        </p:spPr>
      </p:pic>
      <p:pic>
        <p:nvPicPr>
          <p:cNvPr id="183" name="Grafik 182">
            <a:extLst>
              <a:ext uri="{FF2B5EF4-FFF2-40B4-BE49-F238E27FC236}">
                <a16:creationId xmlns:a16="http://schemas.microsoft.com/office/drawing/2014/main" id="{FB5981B6-C8BE-8933-D3DD-A0C38E650B9A}"/>
              </a:ext>
            </a:extLst>
          </p:cNvPr>
          <p:cNvPicPr>
            <a:picLocks noChangeAspect="1"/>
          </p:cNvPicPr>
          <p:nvPr/>
        </p:nvPicPr>
        <p:blipFill>
          <a:blip r:embed="rId1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3"/>
              </a:ext>
            </a:extLst>
          </a:blip>
          <a:stretch>
            <a:fillRect/>
          </a:stretch>
        </p:blipFill>
        <p:spPr>
          <a:xfrm>
            <a:off x="3237809" y="2989434"/>
            <a:ext cx="304800" cy="304800"/>
          </a:xfrm>
          <a:prstGeom prst="rect">
            <a:avLst/>
          </a:prstGeom>
        </p:spPr>
      </p:pic>
      <p:pic>
        <p:nvPicPr>
          <p:cNvPr id="185" name="Grafik 184">
            <a:extLst>
              <a:ext uri="{FF2B5EF4-FFF2-40B4-BE49-F238E27FC236}">
                <a16:creationId xmlns:a16="http://schemas.microsoft.com/office/drawing/2014/main" id="{D274FDF5-9289-5369-AFA4-1C7ACFD9C764}"/>
              </a:ext>
            </a:extLst>
          </p:cNvPr>
          <p:cNvPicPr>
            <a:picLocks noChangeAspect="1"/>
          </p:cNvPicPr>
          <p:nvPr/>
        </p:nvPicPr>
        <p:blipFill>
          <a:blip r:embed="rId1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5"/>
              </a:ext>
            </a:extLst>
          </a:blip>
          <a:stretch>
            <a:fillRect/>
          </a:stretch>
        </p:blipFill>
        <p:spPr>
          <a:xfrm>
            <a:off x="4010893" y="2989434"/>
            <a:ext cx="304800" cy="304800"/>
          </a:xfrm>
          <a:prstGeom prst="rect">
            <a:avLst/>
          </a:prstGeom>
        </p:spPr>
      </p:pic>
      <p:pic>
        <p:nvPicPr>
          <p:cNvPr id="187" name="Grafik 186">
            <a:extLst>
              <a:ext uri="{FF2B5EF4-FFF2-40B4-BE49-F238E27FC236}">
                <a16:creationId xmlns:a16="http://schemas.microsoft.com/office/drawing/2014/main" id="{2D71C8B0-08F4-19E3-6A50-7960B0DD0CFA}"/>
              </a:ext>
            </a:extLst>
          </p:cNvPr>
          <p:cNvPicPr>
            <a:picLocks noChangeAspect="1"/>
          </p:cNvPicPr>
          <p:nvPr/>
        </p:nvPicPr>
        <p:blipFill>
          <a:blip r:embed="rId1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7"/>
              </a:ext>
            </a:extLst>
          </a:blip>
          <a:stretch>
            <a:fillRect/>
          </a:stretch>
        </p:blipFill>
        <p:spPr>
          <a:xfrm>
            <a:off x="4783977" y="2989434"/>
            <a:ext cx="304800" cy="304800"/>
          </a:xfrm>
          <a:prstGeom prst="rect">
            <a:avLst/>
          </a:prstGeom>
        </p:spPr>
      </p:pic>
      <p:pic>
        <p:nvPicPr>
          <p:cNvPr id="189" name="Grafik 188">
            <a:extLst>
              <a:ext uri="{FF2B5EF4-FFF2-40B4-BE49-F238E27FC236}">
                <a16:creationId xmlns:a16="http://schemas.microsoft.com/office/drawing/2014/main" id="{2D48E9D5-9CBE-EEC8-6296-4CE822394610}"/>
              </a:ext>
            </a:extLst>
          </p:cNvPr>
          <p:cNvPicPr>
            <a:picLocks noChangeAspect="1"/>
          </p:cNvPicPr>
          <p:nvPr/>
        </p:nvPicPr>
        <p:blipFill>
          <a:blip r:embed="rId1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9"/>
              </a:ext>
            </a:extLst>
          </a:blip>
          <a:stretch>
            <a:fillRect/>
          </a:stretch>
        </p:blipFill>
        <p:spPr>
          <a:xfrm>
            <a:off x="5557061" y="2989434"/>
            <a:ext cx="304800" cy="304800"/>
          </a:xfrm>
          <a:prstGeom prst="rect">
            <a:avLst/>
          </a:prstGeom>
        </p:spPr>
      </p:pic>
      <p:pic>
        <p:nvPicPr>
          <p:cNvPr id="191" name="Grafik 190">
            <a:extLst>
              <a:ext uri="{FF2B5EF4-FFF2-40B4-BE49-F238E27FC236}">
                <a16:creationId xmlns:a16="http://schemas.microsoft.com/office/drawing/2014/main" id="{BA2AF57D-D844-142A-9027-D4446C4929C7}"/>
              </a:ext>
            </a:extLst>
          </p:cNvPr>
          <p:cNvPicPr>
            <a:picLocks noChangeAspect="1"/>
          </p:cNvPicPr>
          <p:nvPr/>
        </p:nvPicPr>
        <p:blipFill>
          <a:blip r:embed="rId1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1"/>
              </a:ext>
            </a:extLst>
          </a:blip>
          <a:stretch>
            <a:fillRect/>
          </a:stretch>
        </p:blipFill>
        <p:spPr>
          <a:xfrm>
            <a:off x="6330145" y="2989434"/>
            <a:ext cx="304800" cy="304800"/>
          </a:xfrm>
          <a:prstGeom prst="rect">
            <a:avLst/>
          </a:prstGeom>
        </p:spPr>
      </p:pic>
      <p:pic>
        <p:nvPicPr>
          <p:cNvPr id="193" name="Grafik 192">
            <a:extLst>
              <a:ext uri="{FF2B5EF4-FFF2-40B4-BE49-F238E27FC236}">
                <a16:creationId xmlns:a16="http://schemas.microsoft.com/office/drawing/2014/main" id="{9C023B2E-5940-CD8B-3208-70BB8DD084C0}"/>
              </a:ext>
            </a:extLst>
          </p:cNvPr>
          <p:cNvPicPr>
            <a:picLocks noChangeAspect="1"/>
          </p:cNvPicPr>
          <p:nvPr/>
        </p:nvPicPr>
        <p:blipFill>
          <a:blip r:embed="rId1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3"/>
              </a:ext>
            </a:extLst>
          </a:blip>
          <a:stretch>
            <a:fillRect/>
          </a:stretch>
        </p:blipFill>
        <p:spPr>
          <a:xfrm>
            <a:off x="7103229" y="2989434"/>
            <a:ext cx="304800" cy="304800"/>
          </a:xfrm>
          <a:prstGeom prst="rect">
            <a:avLst/>
          </a:prstGeom>
        </p:spPr>
      </p:pic>
      <p:pic>
        <p:nvPicPr>
          <p:cNvPr id="195" name="Grafik 194">
            <a:extLst>
              <a:ext uri="{FF2B5EF4-FFF2-40B4-BE49-F238E27FC236}">
                <a16:creationId xmlns:a16="http://schemas.microsoft.com/office/drawing/2014/main" id="{402715AC-9B70-E2D6-D086-C0CFDF90B938}"/>
              </a:ext>
            </a:extLst>
          </p:cNvPr>
          <p:cNvPicPr>
            <a:picLocks noChangeAspect="1"/>
          </p:cNvPicPr>
          <p:nvPr/>
        </p:nvPicPr>
        <p:blipFill>
          <a:blip r:embed="rId1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5"/>
              </a:ext>
            </a:extLst>
          </a:blip>
          <a:stretch>
            <a:fillRect/>
          </a:stretch>
        </p:blipFill>
        <p:spPr>
          <a:xfrm>
            <a:off x="7876313" y="2989434"/>
            <a:ext cx="304800" cy="304800"/>
          </a:xfrm>
          <a:prstGeom prst="rect">
            <a:avLst/>
          </a:prstGeom>
        </p:spPr>
      </p:pic>
      <p:pic>
        <p:nvPicPr>
          <p:cNvPr id="197" name="Grafik 196">
            <a:extLst>
              <a:ext uri="{FF2B5EF4-FFF2-40B4-BE49-F238E27FC236}">
                <a16:creationId xmlns:a16="http://schemas.microsoft.com/office/drawing/2014/main" id="{F39FA23F-B998-C566-B6FB-89D905DE7187}"/>
              </a:ext>
            </a:extLst>
          </p:cNvPr>
          <p:cNvPicPr>
            <a:picLocks noChangeAspect="1"/>
          </p:cNvPicPr>
          <p:nvPr/>
        </p:nvPicPr>
        <p:blipFill>
          <a:blip r:embed="rId1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7"/>
              </a:ext>
            </a:extLst>
          </a:blip>
          <a:stretch>
            <a:fillRect/>
          </a:stretch>
        </p:blipFill>
        <p:spPr>
          <a:xfrm>
            <a:off x="8649397" y="2989434"/>
            <a:ext cx="304800" cy="304800"/>
          </a:xfrm>
          <a:prstGeom prst="rect">
            <a:avLst/>
          </a:prstGeom>
        </p:spPr>
      </p:pic>
      <p:pic>
        <p:nvPicPr>
          <p:cNvPr id="199" name="Grafik 198">
            <a:extLst>
              <a:ext uri="{FF2B5EF4-FFF2-40B4-BE49-F238E27FC236}">
                <a16:creationId xmlns:a16="http://schemas.microsoft.com/office/drawing/2014/main" id="{A6969DE1-B8DA-FE8B-A0C3-DE7B7FBFDA0D}"/>
              </a:ext>
            </a:extLst>
          </p:cNvPr>
          <p:cNvPicPr>
            <a:picLocks noChangeAspect="1"/>
          </p:cNvPicPr>
          <p:nvPr/>
        </p:nvPicPr>
        <p:blipFill>
          <a:blip r:embed="rId1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9"/>
              </a:ext>
            </a:extLst>
          </a:blip>
          <a:stretch>
            <a:fillRect/>
          </a:stretch>
        </p:blipFill>
        <p:spPr>
          <a:xfrm>
            <a:off x="9422481" y="2989434"/>
            <a:ext cx="304800" cy="304800"/>
          </a:xfrm>
          <a:prstGeom prst="rect">
            <a:avLst/>
          </a:prstGeom>
        </p:spPr>
      </p:pic>
      <p:pic>
        <p:nvPicPr>
          <p:cNvPr id="201" name="Grafik 200">
            <a:extLst>
              <a:ext uri="{FF2B5EF4-FFF2-40B4-BE49-F238E27FC236}">
                <a16:creationId xmlns:a16="http://schemas.microsoft.com/office/drawing/2014/main" id="{E32ADF7E-21F7-63E3-DBBA-2EF2BB397BBE}"/>
              </a:ext>
            </a:extLst>
          </p:cNvPr>
          <p:cNvPicPr>
            <a:picLocks noChangeAspect="1"/>
          </p:cNvPicPr>
          <p:nvPr/>
        </p:nvPicPr>
        <p:blipFill>
          <a:blip r:embed="rId2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1"/>
              </a:ext>
            </a:extLst>
          </a:blip>
          <a:stretch>
            <a:fillRect/>
          </a:stretch>
        </p:blipFill>
        <p:spPr>
          <a:xfrm>
            <a:off x="10195565" y="2989434"/>
            <a:ext cx="304800" cy="304800"/>
          </a:xfrm>
          <a:prstGeom prst="rect">
            <a:avLst/>
          </a:prstGeom>
        </p:spPr>
      </p:pic>
      <p:pic>
        <p:nvPicPr>
          <p:cNvPr id="203" name="Grafik 202">
            <a:extLst>
              <a:ext uri="{FF2B5EF4-FFF2-40B4-BE49-F238E27FC236}">
                <a16:creationId xmlns:a16="http://schemas.microsoft.com/office/drawing/2014/main" id="{3C81CFDB-6974-3D50-3AE8-9366B03F1711}"/>
              </a:ext>
            </a:extLst>
          </p:cNvPr>
          <p:cNvPicPr>
            <a:picLocks noChangeAspect="1"/>
          </p:cNvPicPr>
          <p:nvPr/>
        </p:nvPicPr>
        <p:blipFill>
          <a:blip r:embed="rId2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3"/>
              </a:ext>
            </a:extLst>
          </a:blip>
          <a:stretch>
            <a:fillRect/>
          </a:stretch>
        </p:blipFill>
        <p:spPr>
          <a:xfrm>
            <a:off x="10968649" y="2989434"/>
            <a:ext cx="304800" cy="304800"/>
          </a:xfrm>
          <a:prstGeom prst="rect">
            <a:avLst/>
          </a:prstGeom>
        </p:spPr>
      </p:pic>
      <p:pic>
        <p:nvPicPr>
          <p:cNvPr id="205" name="Grafik 204">
            <a:extLst>
              <a:ext uri="{FF2B5EF4-FFF2-40B4-BE49-F238E27FC236}">
                <a16:creationId xmlns:a16="http://schemas.microsoft.com/office/drawing/2014/main" id="{990250FA-E7B2-8396-DBB6-86608DC9E235}"/>
              </a:ext>
            </a:extLst>
          </p:cNvPr>
          <p:cNvPicPr>
            <a:picLocks noChangeAspect="1"/>
          </p:cNvPicPr>
          <p:nvPr/>
        </p:nvPicPr>
        <p:blipFill>
          <a:blip r:embed="rId20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5"/>
              </a:ext>
            </a:extLst>
          </a:blip>
          <a:stretch>
            <a:fillRect/>
          </a:stretch>
        </p:blipFill>
        <p:spPr>
          <a:xfrm>
            <a:off x="11741727" y="2989434"/>
            <a:ext cx="304800" cy="304800"/>
          </a:xfrm>
          <a:prstGeom prst="rect">
            <a:avLst/>
          </a:prstGeom>
        </p:spPr>
      </p:pic>
      <p:pic>
        <p:nvPicPr>
          <p:cNvPr id="207" name="Grafik 206">
            <a:extLst>
              <a:ext uri="{FF2B5EF4-FFF2-40B4-BE49-F238E27FC236}">
                <a16:creationId xmlns:a16="http://schemas.microsoft.com/office/drawing/2014/main" id="{66561C7E-1ED2-C7FC-2BD8-7052CB775A6D}"/>
              </a:ext>
            </a:extLst>
          </p:cNvPr>
          <p:cNvPicPr>
            <a:picLocks noChangeAspect="1"/>
          </p:cNvPicPr>
          <p:nvPr/>
        </p:nvPicPr>
        <p:blipFill>
          <a:blip r:embed="rId20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7"/>
              </a:ext>
            </a:extLst>
          </a:blip>
          <a:stretch>
            <a:fillRect/>
          </a:stretch>
        </p:blipFill>
        <p:spPr>
          <a:xfrm>
            <a:off x="918557" y="3563767"/>
            <a:ext cx="304800" cy="304800"/>
          </a:xfrm>
          <a:prstGeom prst="rect">
            <a:avLst/>
          </a:prstGeom>
        </p:spPr>
      </p:pic>
      <p:pic>
        <p:nvPicPr>
          <p:cNvPr id="209" name="Grafik 208">
            <a:extLst>
              <a:ext uri="{FF2B5EF4-FFF2-40B4-BE49-F238E27FC236}">
                <a16:creationId xmlns:a16="http://schemas.microsoft.com/office/drawing/2014/main" id="{426E7F07-7EA1-6F4C-39E3-3914D8EAB3A0}"/>
              </a:ext>
            </a:extLst>
          </p:cNvPr>
          <p:cNvPicPr>
            <a:picLocks noChangeAspect="1"/>
          </p:cNvPicPr>
          <p:nvPr/>
        </p:nvPicPr>
        <p:blipFill>
          <a:blip r:embed="rId20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9"/>
              </a:ext>
            </a:extLst>
          </a:blip>
          <a:stretch>
            <a:fillRect/>
          </a:stretch>
        </p:blipFill>
        <p:spPr>
          <a:xfrm>
            <a:off x="1691641" y="3563767"/>
            <a:ext cx="304800" cy="304800"/>
          </a:xfrm>
          <a:prstGeom prst="rect">
            <a:avLst/>
          </a:prstGeom>
        </p:spPr>
      </p:pic>
      <p:pic>
        <p:nvPicPr>
          <p:cNvPr id="211" name="Grafik 210">
            <a:extLst>
              <a:ext uri="{FF2B5EF4-FFF2-40B4-BE49-F238E27FC236}">
                <a16:creationId xmlns:a16="http://schemas.microsoft.com/office/drawing/2014/main" id="{D512ECF9-608A-047D-840D-DC617AFE96B4}"/>
              </a:ext>
            </a:extLst>
          </p:cNvPr>
          <p:cNvPicPr>
            <a:picLocks noChangeAspect="1"/>
          </p:cNvPicPr>
          <p:nvPr/>
        </p:nvPicPr>
        <p:blipFill>
          <a:blip r:embed="rId2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1"/>
              </a:ext>
            </a:extLst>
          </a:blip>
          <a:stretch>
            <a:fillRect/>
          </a:stretch>
        </p:blipFill>
        <p:spPr>
          <a:xfrm>
            <a:off x="2464725" y="3563767"/>
            <a:ext cx="304800" cy="304800"/>
          </a:xfrm>
          <a:prstGeom prst="rect">
            <a:avLst/>
          </a:prstGeom>
        </p:spPr>
      </p:pic>
      <p:pic>
        <p:nvPicPr>
          <p:cNvPr id="213" name="Grafik 212">
            <a:extLst>
              <a:ext uri="{FF2B5EF4-FFF2-40B4-BE49-F238E27FC236}">
                <a16:creationId xmlns:a16="http://schemas.microsoft.com/office/drawing/2014/main" id="{852C7454-0DE7-13AA-C26D-AE84935F750C}"/>
              </a:ext>
            </a:extLst>
          </p:cNvPr>
          <p:cNvPicPr>
            <a:picLocks noChangeAspect="1"/>
          </p:cNvPicPr>
          <p:nvPr/>
        </p:nvPicPr>
        <p:blipFill>
          <a:blip r:embed="rId2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3"/>
              </a:ext>
            </a:extLst>
          </a:blip>
          <a:stretch>
            <a:fillRect/>
          </a:stretch>
        </p:blipFill>
        <p:spPr>
          <a:xfrm>
            <a:off x="3237809" y="3563767"/>
            <a:ext cx="304800" cy="304800"/>
          </a:xfrm>
          <a:prstGeom prst="rect">
            <a:avLst/>
          </a:prstGeom>
        </p:spPr>
      </p:pic>
      <p:pic>
        <p:nvPicPr>
          <p:cNvPr id="215" name="Grafik 214">
            <a:extLst>
              <a:ext uri="{FF2B5EF4-FFF2-40B4-BE49-F238E27FC236}">
                <a16:creationId xmlns:a16="http://schemas.microsoft.com/office/drawing/2014/main" id="{F85F06AF-B2BC-6CAC-AC41-11FC76B19566}"/>
              </a:ext>
            </a:extLst>
          </p:cNvPr>
          <p:cNvPicPr>
            <a:picLocks noChangeAspect="1"/>
          </p:cNvPicPr>
          <p:nvPr/>
        </p:nvPicPr>
        <p:blipFill>
          <a:blip r:embed="rId2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5"/>
              </a:ext>
            </a:extLst>
          </a:blip>
          <a:stretch>
            <a:fillRect/>
          </a:stretch>
        </p:blipFill>
        <p:spPr>
          <a:xfrm>
            <a:off x="4010893" y="3563767"/>
            <a:ext cx="304800" cy="304800"/>
          </a:xfrm>
          <a:prstGeom prst="rect">
            <a:avLst/>
          </a:prstGeom>
        </p:spPr>
      </p:pic>
      <p:pic>
        <p:nvPicPr>
          <p:cNvPr id="217" name="Grafik 216">
            <a:extLst>
              <a:ext uri="{FF2B5EF4-FFF2-40B4-BE49-F238E27FC236}">
                <a16:creationId xmlns:a16="http://schemas.microsoft.com/office/drawing/2014/main" id="{0BCB3DEF-305B-2B9A-6CF3-F3F63BB8D344}"/>
              </a:ext>
            </a:extLst>
          </p:cNvPr>
          <p:cNvPicPr>
            <a:picLocks noChangeAspect="1"/>
          </p:cNvPicPr>
          <p:nvPr/>
        </p:nvPicPr>
        <p:blipFill>
          <a:blip r:embed="rId2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7"/>
              </a:ext>
            </a:extLst>
          </a:blip>
          <a:stretch>
            <a:fillRect/>
          </a:stretch>
        </p:blipFill>
        <p:spPr>
          <a:xfrm>
            <a:off x="4783977" y="3563767"/>
            <a:ext cx="304800" cy="304800"/>
          </a:xfrm>
          <a:prstGeom prst="rect">
            <a:avLst/>
          </a:prstGeom>
        </p:spPr>
      </p:pic>
      <p:pic>
        <p:nvPicPr>
          <p:cNvPr id="219" name="Grafik 218">
            <a:extLst>
              <a:ext uri="{FF2B5EF4-FFF2-40B4-BE49-F238E27FC236}">
                <a16:creationId xmlns:a16="http://schemas.microsoft.com/office/drawing/2014/main" id="{66EEAE12-0E4A-C86B-D695-0768D5B1FD25}"/>
              </a:ext>
            </a:extLst>
          </p:cNvPr>
          <p:cNvPicPr>
            <a:picLocks noChangeAspect="1"/>
          </p:cNvPicPr>
          <p:nvPr/>
        </p:nvPicPr>
        <p:blipFill>
          <a:blip r:embed="rId2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9"/>
              </a:ext>
            </a:extLst>
          </a:blip>
          <a:stretch>
            <a:fillRect/>
          </a:stretch>
        </p:blipFill>
        <p:spPr>
          <a:xfrm>
            <a:off x="5557061" y="3563767"/>
            <a:ext cx="304800" cy="304800"/>
          </a:xfrm>
          <a:prstGeom prst="rect">
            <a:avLst/>
          </a:prstGeom>
        </p:spPr>
      </p:pic>
      <p:pic>
        <p:nvPicPr>
          <p:cNvPr id="221" name="Grafik 220">
            <a:extLst>
              <a:ext uri="{FF2B5EF4-FFF2-40B4-BE49-F238E27FC236}">
                <a16:creationId xmlns:a16="http://schemas.microsoft.com/office/drawing/2014/main" id="{E1E34B48-88BD-5279-684E-1B9933C8F2DB}"/>
              </a:ext>
            </a:extLst>
          </p:cNvPr>
          <p:cNvPicPr>
            <a:picLocks noChangeAspect="1"/>
          </p:cNvPicPr>
          <p:nvPr/>
        </p:nvPicPr>
        <p:blipFill>
          <a:blip r:embed="rId2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1"/>
              </a:ext>
            </a:extLst>
          </a:blip>
          <a:stretch>
            <a:fillRect/>
          </a:stretch>
        </p:blipFill>
        <p:spPr>
          <a:xfrm>
            <a:off x="6330145" y="3563767"/>
            <a:ext cx="304800" cy="304800"/>
          </a:xfrm>
          <a:prstGeom prst="rect">
            <a:avLst/>
          </a:prstGeom>
        </p:spPr>
      </p:pic>
      <p:pic>
        <p:nvPicPr>
          <p:cNvPr id="223" name="Grafik 222">
            <a:extLst>
              <a:ext uri="{FF2B5EF4-FFF2-40B4-BE49-F238E27FC236}">
                <a16:creationId xmlns:a16="http://schemas.microsoft.com/office/drawing/2014/main" id="{8D0269CD-B42C-8620-E54D-145378668277}"/>
              </a:ext>
            </a:extLst>
          </p:cNvPr>
          <p:cNvPicPr>
            <a:picLocks noChangeAspect="1"/>
          </p:cNvPicPr>
          <p:nvPr/>
        </p:nvPicPr>
        <p:blipFill>
          <a:blip r:embed="rId2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3"/>
              </a:ext>
            </a:extLst>
          </a:blip>
          <a:stretch>
            <a:fillRect/>
          </a:stretch>
        </p:blipFill>
        <p:spPr>
          <a:xfrm>
            <a:off x="7103229" y="3563767"/>
            <a:ext cx="304800" cy="304800"/>
          </a:xfrm>
          <a:prstGeom prst="rect">
            <a:avLst/>
          </a:prstGeom>
        </p:spPr>
      </p:pic>
      <p:pic>
        <p:nvPicPr>
          <p:cNvPr id="225" name="Grafik 224">
            <a:extLst>
              <a:ext uri="{FF2B5EF4-FFF2-40B4-BE49-F238E27FC236}">
                <a16:creationId xmlns:a16="http://schemas.microsoft.com/office/drawing/2014/main" id="{FCA53E21-A546-9E0E-E4B4-8EAA3240244B}"/>
              </a:ext>
            </a:extLst>
          </p:cNvPr>
          <p:cNvPicPr>
            <a:picLocks noChangeAspect="1"/>
          </p:cNvPicPr>
          <p:nvPr/>
        </p:nvPicPr>
        <p:blipFill>
          <a:blip r:embed="rId2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5"/>
              </a:ext>
            </a:extLst>
          </a:blip>
          <a:stretch>
            <a:fillRect/>
          </a:stretch>
        </p:blipFill>
        <p:spPr>
          <a:xfrm>
            <a:off x="7876313" y="3563767"/>
            <a:ext cx="304800" cy="304800"/>
          </a:xfrm>
          <a:prstGeom prst="rect">
            <a:avLst/>
          </a:prstGeom>
        </p:spPr>
      </p:pic>
      <p:pic>
        <p:nvPicPr>
          <p:cNvPr id="227" name="Grafik 226">
            <a:extLst>
              <a:ext uri="{FF2B5EF4-FFF2-40B4-BE49-F238E27FC236}">
                <a16:creationId xmlns:a16="http://schemas.microsoft.com/office/drawing/2014/main" id="{0D02F5A2-D964-641E-C646-D06964E6A4BE}"/>
              </a:ext>
            </a:extLst>
          </p:cNvPr>
          <p:cNvPicPr>
            <a:picLocks noChangeAspect="1"/>
          </p:cNvPicPr>
          <p:nvPr/>
        </p:nvPicPr>
        <p:blipFill>
          <a:blip r:embed="rId2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7"/>
              </a:ext>
            </a:extLst>
          </a:blip>
          <a:stretch>
            <a:fillRect/>
          </a:stretch>
        </p:blipFill>
        <p:spPr>
          <a:xfrm>
            <a:off x="8649397" y="3563767"/>
            <a:ext cx="304800" cy="304800"/>
          </a:xfrm>
          <a:prstGeom prst="rect">
            <a:avLst/>
          </a:prstGeom>
        </p:spPr>
      </p:pic>
      <p:pic>
        <p:nvPicPr>
          <p:cNvPr id="229" name="Grafik 228">
            <a:extLst>
              <a:ext uri="{FF2B5EF4-FFF2-40B4-BE49-F238E27FC236}">
                <a16:creationId xmlns:a16="http://schemas.microsoft.com/office/drawing/2014/main" id="{35FAC2A5-BC8E-AF74-45D5-176599C6291B}"/>
              </a:ext>
            </a:extLst>
          </p:cNvPr>
          <p:cNvPicPr>
            <a:picLocks noChangeAspect="1"/>
          </p:cNvPicPr>
          <p:nvPr/>
        </p:nvPicPr>
        <p:blipFill>
          <a:blip r:embed="rId2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9"/>
              </a:ext>
            </a:extLst>
          </a:blip>
          <a:stretch>
            <a:fillRect/>
          </a:stretch>
        </p:blipFill>
        <p:spPr>
          <a:xfrm>
            <a:off x="9422481" y="3563767"/>
            <a:ext cx="304800" cy="304800"/>
          </a:xfrm>
          <a:prstGeom prst="rect">
            <a:avLst/>
          </a:prstGeom>
        </p:spPr>
      </p:pic>
      <p:pic>
        <p:nvPicPr>
          <p:cNvPr id="231" name="Grafik 230">
            <a:extLst>
              <a:ext uri="{FF2B5EF4-FFF2-40B4-BE49-F238E27FC236}">
                <a16:creationId xmlns:a16="http://schemas.microsoft.com/office/drawing/2014/main" id="{60D5C613-C987-7CFE-BFCB-6C2A3ECCBF2C}"/>
              </a:ext>
            </a:extLst>
          </p:cNvPr>
          <p:cNvPicPr>
            <a:picLocks noChangeAspect="1"/>
          </p:cNvPicPr>
          <p:nvPr/>
        </p:nvPicPr>
        <p:blipFill>
          <a:blip r:embed="rId2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1"/>
              </a:ext>
            </a:extLst>
          </a:blip>
          <a:stretch>
            <a:fillRect/>
          </a:stretch>
        </p:blipFill>
        <p:spPr>
          <a:xfrm>
            <a:off x="10195565" y="3563767"/>
            <a:ext cx="304800" cy="304800"/>
          </a:xfrm>
          <a:prstGeom prst="rect">
            <a:avLst/>
          </a:prstGeom>
        </p:spPr>
      </p:pic>
      <p:pic>
        <p:nvPicPr>
          <p:cNvPr id="233" name="Grafik 232">
            <a:extLst>
              <a:ext uri="{FF2B5EF4-FFF2-40B4-BE49-F238E27FC236}">
                <a16:creationId xmlns:a16="http://schemas.microsoft.com/office/drawing/2014/main" id="{60AABF25-7FCD-C798-5F1F-435E60BDB98A}"/>
              </a:ext>
            </a:extLst>
          </p:cNvPr>
          <p:cNvPicPr>
            <a:picLocks noChangeAspect="1"/>
          </p:cNvPicPr>
          <p:nvPr/>
        </p:nvPicPr>
        <p:blipFill>
          <a:blip r:embed="rId2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3"/>
              </a:ext>
            </a:extLst>
          </a:blip>
          <a:stretch>
            <a:fillRect/>
          </a:stretch>
        </p:blipFill>
        <p:spPr>
          <a:xfrm>
            <a:off x="10968649" y="3563767"/>
            <a:ext cx="304800" cy="304800"/>
          </a:xfrm>
          <a:prstGeom prst="rect">
            <a:avLst/>
          </a:prstGeom>
        </p:spPr>
      </p:pic>
      <p:pic>
        <p:nvPicPr>
          <p:cNvPr id="235" name="Grafik 234">
            <a:extLst>
              <a:ext uri="{FF2B5EF4-FFF2-40B4-BE49-F238E27FC236}">
                <a16:creationId xmlns:a16="http://schemas.microsoft.com/office/drawing/2014/main" id="{398F1BCD-3FA0-BFC0-B2B0-35618DEB8B80}"/>
              </a:ext>
            </a:extLst>
          </p:cNvPr>
          <p:cNvPicPr>
            <a:picLocks noChangeAspect="1"/>
          </p:cNvPicPr>
          <p:nvPr/>
        </p:nvPicPr>
        <p:blipFill>
          <a:blip r:embed="rId2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5"/>
              </a:ext>
            </a:extLst>
          </a:blip>
          <a:stretch>
            <a:fillRect/>
          </a:stretch>
        </p:blipFill>
        <p:spPr>
          <a:xfrm>
            <a:off x="11741727" y="3563767"/>
            <a:ext cx="304800" cy="304800"/>
          </a:xfrm>
          <a:prstGeom prst="rect">
            <a:avLst/>
          </a:prstGeom>
        </p:spPr>
      </p:pic>
      <p:pic>
        <p:nvPicPr>
          <p:cNvPr id="237" name="Grafik 236">
            <a:extLst>
              <a:ext uri="{FF2B5EF4-FFF2-40B4-BE49-F238E27FC236}">
                <a16:creationId xmlns:a16="http://schemas.microsoft.com/office/drawing/2014/main" id="{7BD0502C-300D-072E-A239-63119A223DEF}"/>
              </a:ext>
            </a:extLst>
          </p:cNvPr>
          <p:cNvPicPr>
            <a:picLocks noChangeAspect="1"/>
          </p:cNvPicPr>
          <p:nvPr/>
        </p:nvPicPr>
        <p:blipFill>
          <a:blip r:embed="rId2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7"/>
              </a:ext>
            </a:extLst>
          </a:blip>
          <a:stretch>
            <a:fillRect/>
          </a:stretch>
        </p:blipFill>
        <p:spPr>
          <a:xfrm>
            <a:off x="918557" y="4138100"/>
            <a:ext cx="304800" cy="304800"/>
          </a:xfrm>
          <a:prstGeom prst="rect">
            <a:avLst/>
          </a:prstGeom>
        </p:spPr>
      </p:pic>
      <p:pic>
        <p:nvPicPr>
          <p:cNvPr id="239" name="Grafik 238">
            <a:extLst>
              <a:ext uri="{FF2B5EF4-FFF2-40B4-BE49-F238E27FC236}">
                <a16:creationId xmlns:a16="http://schemas.microsoft.com/office/drawing/2014/main" id="{C4EEAF14-74C2-621A-981B-19BE3D98D21D}"/>
              </a:ext>
            </a:extLst>
          </p:cNvPr>
          <p:cNvPicPr>
            <a:picLocks noChangeAspect="1"/>
          </p:cNvPicPr>
          <p:nvPr/>
        </p:nvPicPr>
        <p:blipFill>
          <a:blip r:embed="rId2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9"/>
              </a:ext>
            </a:extLst>
          </a:blip>
          <a:stretch>
            <a:fillRect/>
          </a:stretch>
        </p:blipFill>
        <p:spPr>
          <a:xfrm>
            <a:off x="1691641" y="4138100"/>
            <a:ext cx="304800" cy="304800"/>
          </a:xfrm>
          <a:prstGeom prst="rect">
            <a:avLst/>
          </a:prstGeom>
        </p:spPr>
      </p:pic>
      <p:pic>
        <p:nvPicPr>
          <p:cNvPr id="241" name="Grafik 240">
            <a:extLst>
              <a:ext uri="{FF2B5EF4-FFF2-40B4-BE49-F238E27FC236}">
                <a16:creationId xmlns:a16="http://schemas.microsoft.com/office/drawing/2014/main" id="{6DA164BF-FC2D-B265-F94C-5A337ECE8DE7}"/>
              </a:ext>
            </a:extLst>
          </p:cNvPr>
          <p:cNvPicPr>
            <a:picLocks noChangeAspect="1"/>
          </p:cNvPicPr>
          <p:nvPr/>
        </p:nvPicPr>
        <p:blipFill>
          <a:blip r:embed="rId2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1"/>
              </a:ext>
            </a:extLst>
          </a:blip>
          <a:stretch>
            <a:fillRect/>
          </a:stretch>
        </p:blipFill>
        <p:spPr>
          <a:xfrm>
            <a:off x="2464725" y="4138100"/>
            <a:ext cx="304800" cy="304800"/>
          </a:xfrm>
          <a:prstGeom prst="rect">
            <a:avLst/>
          </a:prstGeom>
        </p:spPr>
      </p:pic>
      <p:pic>
        <p:nvPicPr>
          <p:cNvPr id="243" name="Grafik 242">
            <a:extLst>
              <a:ext uri="{FF2B5EF4-FFF2-40B4-BE49-F238E27FC236}">
                <a16:creationId xmlns:a16="http://schemas.microsoft.com/office/drawing/2014/main" id="{B9A9905B-2BB8-376D-8597-3503A1A9FD7E}"/>
              </a:ext>
            </a:extLst>
          </p:cNvPr>
          <p:cNvPicPr>
            <a:picLocks noChangeAspect="1"/>
          </p:cNvPicPr>
          <p:nvPr/>
        </p:nvPicPr>
        <p:blipFill>
          <a:blip r:embed="rId2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3"/>
              </a:ext>
            </a:extLst>
          </a:blip>
          <a:stretch>
            <a:fillRect/>
          </a:stretch>
        </p:blipFill>
        <p:spPr>
          <a:xfrm>
            <a:off x="3237809" y="4138100"/>
            <a:ext cx="304800" cy="304800"/>
          </a:xfrm>
          <a:prstGeom prst="rect">
            <a:avLst/>
          </a:prstGeom>
        </p:spPr>
      </p:pic>
      <p:pic>
        <p:nvPicPr>
          <p:cNvPr id="245" name="Grafik 244">
            <a:extLst>
              <a:ext uri="{FF2B5EF4-FFF2-40B4-BE49-F238E27FC236}">
                <a16:creationId xmlns:a16="http://schemas.microsoft.com/office/drawing/2014/main" id="{9E18E94C-E126-9549-CD05-CA938DBDC000}"/>
              </a:ext>
            </a:extLst>
          </p:cNvPr>
          <p:cNvPicPr>
            <a:picLocks noChangeAspect="1"/>
          </p:cNvPicPr>
          <p:nvPr/>
        </p:nvPicPr>
        <p:blipFill>
          <a:blip r:embed="rId2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5"/>
              </a:ext>
            </a:extLst>
          </a:blip>
          <a:stretch>
            <a:fillRect/>
          </a:stretch>
        </p:blipFill>
        <p:spPr>
          <a:xfrm>
            <a:off x="4010893" y="4138100"/>
            <a:ext cx="304800" cy="304800"/>
          </a:xfrm>
          <a:prstGeom prst="rect">
            <a:avLst/>
          </a:prstGeom>
        </p:spPr>
      </p:pic>
      <p:pic>
        <p:nvPicPr>
          <p:cNvPr id="247" name="Grafik 246">
            <a:extLst>
              <a:ext uri="{FF2B5EF4-FFF2-40B4-BE49-F238E27FC236}">
                <a16:creationId xmlns:a16="http://schemas.microsoft.com/office/drawing/2014/main" id="{35E129D7-EF80-3DB4-3727-ED67D8CDA2DA}"/>
              </a:ext>
            </a:extLst>
          </p:cNvPr>
          <p:cNvPicPr>
            <a:picLocks noChangeAspect="1"/>
          </p:cNvPicPr>
          <p:nvPr/>
        </p:nvPicPr>
        <p:blipFill>
          <a:blip r:embed="rId2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7"/>
              </a:ext>
            </a:extLst>
          </a:blip>
          <a:stretch>
            <a:fillRect/>
          </a:stretch>
        </p:blipFill>
        <p:spPr>
          <a:xfrm>
            <a:off x="4783977" y="4138100"/>
            <a:ext cx="304800" cy="304800"/>
          </a:xfrm>
          <a:prstGeom prst="rect">
            <a:avLst/>
          </a:prstGeom>
        </p:spPr>
      </p:pic>
      <p:pic>
        <p:nvPicPr>
          <p:cNvPr id="249" name="Grafik 248">
            <a:extLst>
              <a:ext uri="{FF2B5EF4-FFF2-40B4-BE49-F238E27FC236}">
                <a16:creationId xmlns:a16="http://schemas.microsoft.com/office/drawing/2014/main" id="{C3D0AA3F-55F5-5EE3-3A0E-509A7B1CB530}"/>
              </a:ext>
            </a:extLst>
          </p:cNvPr>
          <p:cNvPicPr>
            <a:picLocks noChangeAspect="1"/>
          </p:cNvPicPr>
          <p:nvPr/>
        </p:nvPicPr>
        <p:blipFill>
          <a:blip r:embed="rId2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9"/>
              </a:ext>
            </a:extLst>
          </a:blip>
          <a:stretch>
            <a:fillRect/>
          </a:stretch>
        </p:blipFill>
        <p:spPr>
          <a:xfrm>
            <a:off x="5557061" y="4138100"/>
            <a:ext cx="304800" cy="304800"/>
          </a:xfrm>
          <a:prstGeom prst="rect">
            <a:avLst/>
          </a:prstGeom>
        </p:spPr>
      </p:pic>
      <p:pic>
        <p:nvPicPr>
          <p:cNvPr id="251" name="Grafik 250">
            <a:extLst>
              <a:ext uri="{FF2B5EF4-FFF2-40B4-BE49-F238E27FC236}">
                <a16:creationId xmlns:a16="http://schemas.microsoft.com/office/drawing/2014/main" id="{BDFAC256-5B82-77E5-CA2F-09F94C324719}"/>
              </a:ext>
            </a:extLst>
          </p:cNvPr>
          <p:cNvPicPr>
            <a:picLocks noChangeAspect="1"/>
          </p:cNvPicPr>
          <p:nvPr/>
        </p:nvPicPr>
        <p:blipFill>
          <a:blip r:embed="rId2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1"/>
              </a:ext>
            </a:extLst>
          </a:blip>
          <a:stretch>
            <a:fillRect/>
          </a:stretch>
        </p:blipFill>
        <p:spPr>
          <a:xfrm>
            <a:off x="6330145" y="4138100"/>
            <a:ext cx="304800" cy="304800"/>
          </a:xfrm>
          <a:prstGeom prst="rect">
            <a:avLst/>
          </a:prstGeom>
        </p:spPr>
      </p:pic>
      <p:pic>
        <p:nvPicPr>
          <p:cNvPr id="253" name="Grafik 252">
            <a:extLst>
              <a:ext uri="{FF2B5EF4-FFF2-40B4-BE49-F238E27FC236}">
                <a16:creationId xmlns:a16="http://schemas.microsoft.com/office/drawing/2014/main" id="{2EAFACF5-DF71-94B5-C077-DA3E26D97AD3}"/>
              </a:ext>
            </a:extLst>
          </p:cNvPr>
          <p:cNvPicPr>
            <a:picLocks noChangeAspect="1"/>
          </p:cNvPicPr>
          <p:nvPr/>
        </p:nvPicPr>
        <p:blipFill>
          <a:blip r:embed="rId2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3"/>
              </a:ext>
            </a:extLst>
          </a:blip>
          <a:stretch>
            <a:fillRect/>
          </a:stretch>
        </p:blipFill>
        <p:spPr>
          <a:xfrm>
            <a:off x="7103229" y="4138100"/>
            <a:ext cx="304800" cy="304800"/>
          </a:xfrm>
          <a:prstGeom prst="rect">
            <a:avLst/>
          </a:prstGeom>
        </p:spPr>
      </p:pic>
      <p:pic>
        <p:nvPicPr>
          <p:cNvPr id="255" name="Grafik 254">
            <a:extLst>
              <a:ext uri="{FF2B5EF4-FFF2-40B4-BE49-F238E27FC236}">
                <a16:creationId xmlns:a16="http://schemas.microsoft.com/office/drawing/2014/main" id="{3FEBE8FD-10A8-A252-1638-A6F6F149C1D4}"/>
              </a:ext>
            </a:extLst>
          </p:cNvPr>
          <p:cNvPicPr>
            <a:picLocks noChangeAspect="1"/>
          </p:cNvPicPr>
          <p:nvPr/>
        </p:nvPicPr>
        <p:blipFill>
          <a:blip r:embed="rId2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5"/>
              </a:ext>
            </a:extLst>
          </a:blip>
          <a:stretch>
            <a:fillRect/>
          </a:stretch>
        </p:blipFill>
        <p:spPr>
          <a:xfrm>
            <a:off x="7876313" y="4138100"/>
            <a:ext cx="304800" cy="304800"/>
          </a:xfrm>
          <a:prstGeom prst="rect">
            <a:avLst/>
          </a:prstGeom>
        </p:spPr>
      </p:pic>
      <p:pic>
        <p:nvPicPr>
          <p:cNvPr id="257" name="Grafik 256">
            <a:extLst>
              <a:ext uri="{FF2B5EF4-FFF2-40B4-BE49-F238E27FC236}">
                <a16:creationId xmlns:a16="http://schemas.microsoft.com/office/drawing/2014/main" id="{F72B5009-C298-50C7-1006-04A988F0B52F}"/>
              </a:ext>
            </a:extLst>
          </p:cNvPr>
          <p:cNvPicPr>
            <a:picLocks noChangeAspect="1"/>
          </p:cNvPicPr>
          <p:nvPr/>
        </p:nvPicPr>
        <p:blipFill>
          <a:blip r:embed="rId2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7"/>
              </a:ext>
            </a:extLst>
          </a:blip>
          <a:stretch>
            <a:fillRect/>
          </a:stretch>
        </p:blipFill>
        <p:spPr>
          <a:xfrm>
            <a:off x="8649397" y="4138100"/>
            <a:ext cx="304800" cy="304800"/>
          </a:xfrm>
          <a:prstGeom prst="rect">
            <a:avLst/>
          </a:prstGeom>
        </p:spPr>
      </p:pic>
      <p:pic>
        <p:nvPicPr>
          <p:cNvPr id="259" name="Grafik 258">
            <a:extLst>
              <a:ext uri="{FF2B5EF4-FFF2-40B4-BE49-F238E27FC236}">
                <a16:creationId xmlns:a16="http://schemas.microsoft.com/office/drawing/2014/main" id="{DDE5FDA9-97B7-70EF-948A-F9FF8238750E}"/>
              </a:ext>
            </a:extLst>
          </p:cNvPr>
          <p:cNvPicPr>
            <a:picLocks noChangeAspect="1"/>
          </p:cNvPicPr>
          <p:nvPr/>
        </p:nvPicPr>
        <p:blipFill>
          <a:blip r:embed="rId2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9"/>
              </a:ext>
            </a:extLst>
          </a:blip>
          <a:stretch>
            <a:fillRect/>
          </a:stretch>
        </p:blipFill>
        <p:spPr>
          <a:xfrm>
            <a:off x="9422481" y="4138100"/>
            <a:ext cx="304800" cy="304800"/>
          </a:xfrm>
          <a:prstGeom prst="rect">
            <a:avLst/>
          </a:prstGeom>
        </p:spPr>
      </p:pic>
      <p:pic>
        <p:nvPicPr>
          <p:cNvPr id="261" name="Grafik 260">
            <a:extLst>
              <a:ext uri="{FF2B5EF4-FFF2-40B4-BE49-F238E27FC236}">
                <a16:creationId xmlns:a16="http://schemas.microsoft.com/office/drawing/2014/main" id="{8EE0F1B1-7E2E-D7FC-C765-D8950E33A5A3}"/>
              </a:ext>
            </a:extLst>
          </p:cNvPr>
          <p:cNvPicPr>
            <a:picLocks noChangeAspect="1"/>
          </p:cNvPicPr>
          <p:nvPr/>
        </p:nvPicPr>
        <p:blipFill>
          <a:blip r:embed="rId2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1"/>
              </a:ext>
            </a:extLst>
          </a:blip>
          <a:stretch>
            <a:fillRect/>
          </a:stretch>
        </p:blipFill>
        <p:spPr>
          <a:xfrm>
            <a:off x="10195565" y="4138100"/>
            <a:ext cx="304800" cy="304800"/>
          </a:xfrm>
          <a:prstGeom prst="rect">
            <a:avLst/>
          </a:prstGeom>
        </p:spPr>
      </p:pic>
      <p:pic>
        <p:nvPicPr>
          <p:cNvPr id="263" name="Grafik 262">
            <a:extLst>
              <a:ext uri="{FF2B5EF4-FFF2-40B4-BE49-F238E27FC236}">
                <a16:creationId xmlns:a16="http://schemas.microsoft.com/office/drawing/2014/main" id="{3CA088CB-5932-66EE-C74A-E87EDD02C987}"/>
              </a:ext>
            </a:extLst>
          </p:cNvPr>
          <p:cNvPicPr>
            <a:picLocks noChangeAspect="1"/>
          </p:cNvPicPr>
          <p:nvPr/>
        </p:nvPicPr>
        <p:blipFill>
          <a:blip r:embed="rId2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3"/>
              </a:ext>
            </a:extLst>
          </a:blip>
          <a:stretch>
            <a:fillRect/>
          </a:stretch>
        </p:blipFill>
        <p:spPr>
          <a:xfrm>
            <a:off x="10968649" y="4138100"/>
            <a:ext cx="304800" cy="304800"/>
          </a:xfrm>
          <a:prstGeom prst="rect">
            <a:avLst/>
          </a:prstGeom>
        </p:spPr>
      </p:pic>
      <p:pic>
        <p:nvPicPr>
          <p:cNvPr id="265" name="Grafik 264">
            <a:extLst>
              <a:ext uri="{FF2B5EF4-FFF2-40B4-BE49-F238E27FC236}">
                <a16:creationId xmlns:a16="http://schemas.microsoft.com/office/drawing/2014/main" id="{8547F2CB-030D-D407-5002-8AB6A07DA281}"/>
              </a:ext>
            </a:extLst>
          </p:cNvPr>
          <p:cNvPicPr>
            <a:picLocks noChangeAspect="1"/>
          </p:cNvPicPr>
          <p:nvPr/>
        </p:nvPicPr>
        <p:blipFill>
          <a:blip r:embed="rId2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5"/>
              </a:ext>
            </a:extLst>
          </a:blip>
          <a:stretch>
            <a:fillRect/>
          </a:stretch>
        </p:blipFill>
        <p:spPr>
          <a:xfrm>
            <a:off x="11741727" y="4138100"/>
            <a:ext cx="304800" cy="304800"/>
          </a:xfrm>
          <a:prstGeom prst="rect">
            <a:avLst/>
          </a:prstGeom>
        </p:spPr>
      </p:pic>
      <p:pic>
        <p:nvPicPr>
          <p:cNvPr id="267" name="Grafik 266">
            <a:extLst>
              <a:ext uri="{FF2B5EF4-FFF2-40B4-BE49-F238E27FC236}">
                <a16:creationId xmlns:a16="http://schemas.microsoft.com/office/drawing/2014/main" id="{B2DD855B-8CAF-C77F-259F-406D4BDFDE13}"/>
              </a:ext>
            </a:extLst>
          </p:cNvPr>
          <p:cNvPicPr>
            <a:picLocks noChangeAspect="1"/>
          </p:cNvPicPr>
          <p:nvPr/>
        </p:nvPicPr>
        <p:blipFill>
          <a:blip r:embed="rId2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7"/>
              </a:ext>
            </a:extLst>
          </a:blip>
          <a:stretch>
            <a:fillRect/>
          </a:stretch>
        </p:blipFill>
        <p:spPr>
          <a:xfrm>
            <a:off x="918326" y="4712433"/>
            <a:ext cx="304800" cy="304800"/>
          </a:xfrm>
          <a:prstGeom prst="rect">
            <a:avLst/>
          </a:prstGeom>
        </p:spPr>
      </p:pic>
      <p:pic>
        <p:nvPicPr>
          <p:cNvPr id="269" name="Grafik 268">
            <a:extLst>
              <a:ext uri="{FF2B5EF4-FFF2-40B4-BE49-F238E27FC236}">
                <a16:creationId xmlns:a16="http://schemas.microsoft.com/office/drawing/2014/main" id="{7D02B036-A896-2167-2817-D5EC06DA3B52}"/>
              </a:ext>
            </a:extLst>
          </p:cNvPr>
          <p:cNvPicPr>
            <a:picLocks noChangeAspect="1"/>
          </p:cNvPicPr>
          <p:nvPr/>
        </p:nvPicPr>
        <p:blipFill>
          <a:blip r:embed="rId2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9"/>
              </a:ext>
            </a:extLst>
          </a:blip>
          <a:stretch>
            <a:fillRect/>
          </a:stretch>
        </p:blipFill>
        <p:spPr>
          <a:xfrm>
            <a:off x="1691179" y="4712433"/>
            <a:ext cx="304800" cy="304800"/>
          </a:xfrm>
          <a:prstGeom prst="rect">
            <a:avLst/>
          </a:prstGeom>
        </p:spPr>
      </p:pic>
      <p:pic>
        <p:nvPicPr>
          <p:cNvPr id="271" name="Grafik 270">
            <a:extLst>
              <a:ext uri="{FF2B5EF4-FFF2-40B4-BE49-F238E27FC236}">
                <a16:creationId xmlns:a16="http://schemas.microsoft.com/office/drawing/2014/main" id="{35B006EB-6656-8D4E-8309-7C683CCB4224}"/>
              </a:ext>
            </a:extLst>
          </p:cNvPr>
          <p:cNvPicPr>
            <a:picLocks noChangeAspect="1"/>
          </p:cNvPicPr>
          <p:nvPr/>
        </p:nvPicPr>
        <p:blipFill>
          <a:blip r:embed="rId2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1"/>
              </a:ext>
            </a:extLst>
          </a:blip>
          <a:stretch>
            <a:fillRect/>
          </a:stretch>
        </p:blipFill>
        <p:spPr>
          <a:xfrm>
            <a:off x="2464032" y="4712433"/>
            <a:ext cx="304800" cy="304800"/>
          </a:xfrm>
          <a:prstGeom prst="rect">
            <a:avLst/>
          </a:prstGeom>
        </p:spPr>
      </p:pic>
      <p:pic>
        <p:nvPicPr>
          <p:cNvPr id="273" name="Grafik 272">
            <a:extLst>
              <a:ext uri="{FF2B5EF4-FFF2-40B4-BE49-F238E27FC236}">
                <a16:creationId xmlns:a16="http://schemas.microsoft.com/office/drawing/2014/main" id="{AE0B13A7-4A92-0C53-AC18-78F8E950DB45}"/>
              </a:ext>
            </a:extLst>
          </p:cNvPr>
          <p:cNvPicPr>
            <a:picLocks noChangeAspect="1"/>
          </p:cNvPicPr>
          <p:nvPr/>
        </p:nvPicPr>
        <p:blipFill>
          <a:blip r:embed="rId2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3"/>
              </a:ext>
            </a:extLst>
          </a:blip>
          <a:stretch>
            <a:fillRect/>
          </a:stretch>
        </p:blipFill>
        <p:spPr>
          <a:xfrm>
            <a:off x="3236885" y="4712433"/>
            <a:ext cx="304800" cy="304800"/>
          </a:xfrm>
          <a:prstGeom prst="rect">
            <a:avLst/>
          </a:prstGeom>
        </p:spPr>
      </p:pic>
      <p:pic>
        <p:nvPicPr>
          <p:cNvPr id="275" name="Grafik 274">
            <a:extLst>
              <a:ext uri="{FF2B5EF4-FFF2-40B4-BE49-F238E27FC236}">
                <a16:creationId xmlns:a16="http://schemas.microsoft.com/office/drawing/2014/main" id="{147279A5-1DFF-0110-04F5-A097963B503A}"/>
              </a:ext>
            </a:extLst>
          </p:cNvPr>
          <p:cNvPicPr>
            <a:picLocks noChangeAspect="1"/>
          </p:cNvPicPr>
          <p:nvPr/>
        </p:nvPicPr>
        <p:blipFill>
          <a:blip r:embed="rId2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5"/>
              </a:ext>
            </a:extLst>
          </a:blip>
          <a:stretch>
            <a:fillRect/>
          </a:stretch>
        </p:blipFill>
        <p:spPr>
          <a:xfrm>
            <a:off x="4009738" y="4712433"/>
            <a:ext cx="304800" cy="304800"/>
          </a:xfrm>
          <a:prstGeom prst="rect">
            <a:avLst/>
          </a:prstGeom>
        </p:spPr>
      </p:pic>
      <p:pic>
        <p:nvPicPr>
          <p:cNvPr id="277" name="Grafik 276">
            <a:extLst>
              <a:ext uri="{FF2B5EF4-FFF2-40B4-BE49-F238E27FC236}">
                <a16:creationId xmlns:a16="http://schemas.microsoft.com/office/drawing/2014/main" id="{E7A76B61-59DE-20F8-D742-9491A297A142}"/>
              </a:ext>
            </a:extLst>
          </p:cNvPr>
          <p:cNvPicPr>
            <a:picLocks noChangeAspect="1"/>
          </p:cNvPicPr>
          <p:nvPr/>
        </p:nvPicPr>
        <p:blipFill>
          <a:blip r:embed="rId2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7"/>
              </a:ext>
            </a:extLst>
          </a:blip>
          <a:stretch>
            <a:fillRect/>
          </a:stretch>
        </p:blipFill>
        <p:spPr>
          <a:xfrm>
            <a:off x="4782591" y="4712433"/>
            <a:ext cx="304800" cy="304800"/>
          </a:xfrm>
          <a:prstGeom prst="rect">
            <a:avLst/>
          </a:prstGeom>
        </p:spPr>
      </p:pic>
      <p:pic>
        <p:nvPicPr>
          <p:cNvPr id="279" name="Grafik 278">
            <a:extLst>
              <a:ext uri="{FF2B5EF4-FFF2-40B4-BE49-F238E27FC236}">
                <a16:creationId xmlns:a16="http://schemas.microsoft.com/office/drawing/2014/main" id="{7932C23D-F072-2529-7215-E654A3276C13}"/>
              </a:ext>
            </a:extLst>
          </p:cNvPr>
          <p:cNvPicPr>
            <a:picLocks noChangeAspect="1"/>
          </p:cNvPicPr>
          <p:nvPr/>
        </p:nvPicPr>
        <p:blipFill>
          <a:blip r:embed="rId2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9"/>
              </a:ext>
            </a:extLst>
          </a:blip>
          <a:stretch>
            <a:fillRect/>
          </a:stretch>
        </p:blipFill>
        <p:spPr>
          <a:xfrm>
            <a:off x="5555444" y="4712433"/>
            <a:ext cx="304800" cy="304800"/>
          </a:xfrm>
          <a:prstGeom prst="rect">
            <a:avLst/>
          </a:prstGeom>
        </p:spPr>
      </p:pic>
      <p:pic>
        <p:nvPicPr>
          <p:cNvPr id="281" name="Grafik 280">
            <a:extLst>
              <a:ext uri="{FF2B5EF4-FFF2-40B4-BE49-F238E27FC236}">
                <a16:creationId xmlns:a16="http://schemas.microsoft.com/office/drawing/2014/main" id="{51487BA0-7734-912C-5A08-347FFA4EFD69}"/>
              </a:ext>
            </a:extLst>
          </p:cNvPr>
          <p:cNvPicPr>
            <a:picLocks noChangeAspect="1"/>
          </p:cNvPicPr>
          <p:nvPr/>
        </p:nvPicPr>
        <p:blipFill>
          <a:blip r:embed="rId2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1"/>
              </a:ext>
            </a:extLst>
          </a:blip>
          <a:stretch>
            <a:fillRect/>
          </a:stretch>
        </p:blipFill>
        <p:spPr>
          <a:xfrm>
            <a:off x="6328297" y="4712433"/>
            <a:ext cx="304800" cy="304800"/>
          </a:xfrm>
          <a:prstGeom prst="rect">
            <a:avLst/>
          </a:prstGeom>
        </p:spPr>
      </p:pic>
      <p:pic>
        <p:nvPicPr>
          <p:cNvPr id="283" name="Grafik 282">
            <a:extLst>
              <a:ext uri="{FF2B5EF4-FFF2-40B4-BE49-F238E27FC236}">
                <a16:creationId xmlns:a16="http://schemas.microsoft.com/office/drawing/2014/main" id="{CFA6D2F0-9D35-3BA0-EEA2-73937F46B0BC}"/>
              </a:ext>
            </a:extLst>
          </p:cNvPr>
          <p:cNvPicPr>
            <a:picLocks noChangeAspect="1"/>
          </p:cNvPicPr>
          <p:nvPr/>
        </p:nvPicPr>
        <p:blipFill>
          <a:blip r:embed="rId2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3"/>
              </a:ext>
            </a:extLst>
          </a:blip>
          <a:stretch>
            <a:fillRect/>
          </a:stretch>
        </p:blipFill>
        <p:spPr>
          <a:xfrm>
            <a:off x="7101150" y="4712433"/>
            <a:ext cx="304800" cy="304800"/>
          </a:xfrm>
          <a:prstGeom prst="rect">
            <a:avLst/>
          </a:prstGeom>
        </p:spPr>
      </p:pic>
      <p:pic>
        <p:nvPicPr>
          <p:cNvPr id="285" name="Grafik 284">
            <a:extLst>
              <a:ext uri="{FF2B5EF4-FFF2-40B4-BE49-F238E27FC236}">
                <a16:creationId xmlns:a16="http://schemas.microsoft.com/office/drawing/2014/main" id="{15D52DEA-DF78-C407-4F0F-F5872A08E869}"/>
              </a:ext>
            </a:extLst>
          </p:cNvPr>
          <p:cNvPicPr>
            <a:picLocks noChangeAspect="1"/>
          </p:cNvPicPr>
          <p:nvPr/>
        </p:nvPicPr>
        <p:blipFill>
          <a:blip r:embed="rId2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5"/>
              </a:ext>
            </a:extLst>
          </a:blip>
          <a:stretch>
            <a:fillRect/>
          </a:stretch>
        </p:blipFill>
        <p:spPr>
          <a:xfrm>
            <a:off x="7874003" y="4712433"/>
            <a:ext cx="304800" cy="304800"/>
          </a:xfrm>
          <a:prstGeom prst="rect">
            <a:avLst/>
          </a:prstGeom>
        </p:spPr>
      </p:pic>
      <p:pic>
        <p:nvPicPr>
          <p:cNvPr id="287" name="Grafik 286">
            <a:extLst>
              <a:ext uri="{FF2B5EF4-FFF2-40B4-BE49-F238E27FC236}">
                <a16:creationId xmlns:a16="http://schemas.microsoft.com/office/drawing/2014/main" id="{4AC1CA11-BEFA-8BEA-4241-F1B705FBC2A2}"/>
              </a:ext>
            </a:extLst>
          </p:cNvPr>
          <p:cNvPicPr>
            <a:picLocks noChangeAspect="1"/>
          </p:cNvPicPr>
          <p:nvPr/>
        </p:nvPicPr>
        <p:blipFill>
          <a:blip r:embed="rId2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7"/>
              </a:ext>
            </a:extLst>
          </a:blip>
          <a:stretch>
            <a:fillRect/>
          </a:stretch>
        </p:blipFill>
        <p:spPr>
          <a:xfrm>
            <a:off x="8646856" y="4712433"/>
            <a:ext cx="304800" cy="304800"/>
          </a:xfrm>
          <a:prstGeom prst="rect">
            <a:avLst/>
          </a:prstGeom>
        </p:spPr>
      </p:pic>
      <p:pic>
        <p:nvPicPr>
          <p:cNvPr id="289" name="Grafik 288">
            <a:extLst>
              <a:ext uri="{FF2B5EF4-FFF2-40B4-BE49-F238E27FC236}">
                <a16:creationId xmlns:a16="http://schemas.microsoft.com/office/drawing/2014/main" id="{F29D8234-0D56-938B-EB46-16EFD2FDB8D2}"/>
              </a:ext>
            </a:extLst>
          </p:cNvPr>
          <p:cNvPicPr>
            <a:picLocks noChangeAspect="1"/>
          </p:cNvPicPr>
          <p:nvPr/>
        </p:nvPicPr>
        <p:blipFill>
          <a:blip r:embed="rId2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9"/>
              </a:ext>
            </a:extLst>
          </a:blip>
          <a:stretch>
            <a:fillRect/>
          </a:stretch>
        </p:blipFill>
        <p:spPr>
          <a:xfrm>
            <a:off x="9419709" y="4712433"/>
            <a:ext cx="304800" cy="304800"/>
          </a:xfrm>
          <a:prstGeom prst="rect">
            <a:avLst/>
          </a:prstGeom>
        </p:spPr>
      </p:pic>
      <p:pic>
        <p:nvPicPr>
          <p:cNvPr id="291" name="Grafik 290">
            <a:extLst>
              <a:ext uri="{FF2B5EF4-FFF2-40B4-BE49-F238E27FC236}">
                <a16:creationId xmlns:a16="http://schemas.microsoft.com/office/drawing/2014/main" id="{3A940F7A-E496-252A-83F7-BE1299465C14}"/>
              </a:ext>
            </a:extLst>
          </p:cNvPr>
          <p:cNvPicPr>
            <a:picLocks noChangeAspect="1"/>
          </p:cNvPicPr>
          <p:nvPr/>
        </p:nvPicPr>
        <p:blipFill>
          <a:blip r:embed="rId2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1"/>
              </a:ext>
            </a:extLst>
          </a:blip>
          <a:stretch>
            <a:fillRect/>
          </a:stretch>
        </p:blipFill>
        <p:spPr>
          <a:xfrm>
            <a:off x="10192562" y="4712433"/>
            <a:ext cx="304800" cy="304800"/>
          </a:xfrm>
          <a:prstGeom prst="rect">
            <a:avLst/>
          </a:prstGeom>
        </p:spPr>
      </p:pic>
      <p:pic>
        <p:nvPicPr>
          <p:cNvPr id="293" name="Grafik 292">
            <a:extLst>
              <a:ext uri="{FF2B5EF4-FFF2-40B4-BE49-F238E27FC236}">
                <a16:creationId xmlns:a16="http://schemas.microsoft.com/office/drawing/2014/main" id="{53AEDCA3-B43B-D18D-99F7-E36EA0F1FA6E}"/>
              </a:ext>
            </a:extLst>
          </p:cNvPr>
          <p:cNvPicPr>
            <a:picLocks noChangeAspect="1"/>
          </p:cNvPicPr>
          <p:nvPr/>
        </p:nvPicPr>
        <p:blipFill>
          <a:blip r:embed="rId2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3"/>
              </a:ext>
            </a:extLst>
          </a:blip>
          <a:stretch>
            <a:fillRect/>
          </a:stretch>
        </p:blipFill>
        <p:spPr>
          <a:xfrm>
            <a:off x="10965415" y="4712433"/>
            <a:ext cx="304800" cy="304800"/>
          </a:xfrm>
          <a:prstGeom prst="rect">
            <a:avLst/>
          </a:prstGeom>
        </p:spPr>
      </p:pic>
      <p:pic>
        <p:nvPicPr>
          <p:cNvPr id="295" name="Grafik 294">
            <a:extLst>
              <a:ext uri="{FF2B5EF4-FFF2-40B4-BE49-F238E27FC236}">
                <a16:creationId xmlns:a16="http://schemas.microsoft.com/office/drawing/2014/main" id="{998DCEE1-16F6-25D0-13BE-C2052568E5CD}"/>
              </a:ext>
            </a:extLst>
          </p:cNvPr>
          <p:cNvPicPr>
            <a:picLocks noChangeAspect="1"/>
          </p:cNvPicPr>
          <p:nvPr/>
        </p:nvPicPr>
        <p:blipFill>
          <a:blip r:embed="rId2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5"/>
              </a:ext>
            </a:extLst>
          </a:blip>
          <a:stretch>
            <a:fillRect/>
          </a:stretch>
        </p:blipFill>
        <p:spPr>
          <a:xfrm>
            <a:off x="11738263" y="4712433"/>
            <a:ext cx="304800" cy="304800"/>
          </a:xfrm>
          <a:prstGeom prst="rect">
            <a:avLst/>
          </a:prstGeom>
        </p:spPr>
      </p:pic>
      <p:pic>
        <p:nvPicPr>
          <p:cNvPr id="297" name="Grafik 296">
            <a:extLst>
              <a:ext uri="{FF2B5EF4-FFF2-40B4-BE49-F238E27FC236}">
                <a16:creationId xmlns:a16="http://schemas.microsoft.com/office/drawing/2014/main" id="{C9A04D4C-26DC-C52C-58CD-EB3BC1F0E10E}"/>
              </a:ext>
            </a:extLst>
          </p:cNvPr>
          <p:cNvPicPr>
            <a:picLocks noChangeAspect="1"/>
          </p:cNvPicPr>
          <p:nvPr/>
        </p:nvPicPr>
        <p:blipFill>
          <a:blip r:embed="rId2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7"/>
              </a:ext>
            </a:extLst>
          </a:blip>
          <a:stretch>
            <a:fillRect/>
          </a:stretch>
        </p:blipFill>
        <p:spPr>
          <a:xfrm>
            <a:off x="918326" y="5286768"/>
            <a:ext cx="304800" cy="304800"/>
          </a:xfrm>
          <a:prstGeom prst="rect">
            <a:avLst/>
          </a:prstGeom>
        </p:spPr>
      </p:pic>
      <p:pic>
        <p:nvPicPr>
          <p:cNvPr id="299" name="Grafik 298">
            <a:extLst>
              <a:ext uri="{FF2B5EF4-FFF2-40B4-BE49-F238E27FC236}">
                <a16:creationId xmlns:a16="http://schemas.microsoft.com/office/drawing/2014/main" id="{0A6DE54E-C671-A05D-7774-5AA28D68E16F}"/>
              </a:ext>
            </a:extLst>
          </p:cNvPr>
          <p:cNvPicPr>
            <a:picLocks noChangeAspect="1"/>
          </p:cNvPicPr>
          <p:nvPr/>
        </p:nvPicPr>
        <p:blipFill>
          <a:blip r:embed="rId2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9"/>
              </a:ext>
            </a:extLst>
          </a:blip>
          <a:stretch>
            <a:fillRect/>
          </a:stretch>
        </p:blipFill>
        <p:spPr>
          <a:xfrm>
            <a:off x="1691179" y="5286768"/>
            <a:ext cx="304800" cy="304800"/>
          </a:xfrm>
          <a:prstGeom prst="rect">
            <a:avLst/>
          </a:prstGeom>
        </p:spPr>
      </p:pic>
      <p:pic>
        <p:nvPicPr>
          <p:cNvPr id="301" name="Grafik 300">
            <a:extLst>
              <a:ext uri="{FF2B5EF4-FFF2-40B4-BE49-F238E27FC236}">
                <a16:creationId xmlns:a16="http://schemas.microsoft.com/office/drawing/2014/main" id="{F120ACE1-1F4B-A996-C882-D1D02A4FA8D2}"/>
              </a:ext>
            </a:extLst>
          </p:cNvPr>
          <p:cNvPicPr>
            <a:picLocks noChangeAspect="1"/>
          </p:cNvPicPr>
          <p:nvPr/>
        </p:nvPicPr>
        <p:blipFill>
          <a:blip r:embed="rId3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1"/>
              </a:ext>
            </a:extLst>
          </a:blip>
          <a:stretch>
            <a:fillRect/>
          </a:stretch>
        </p:blipFill>
        <p:spPr>
          <a:xfrm>
            <a:off x="2464032" y="5286768"/>
            <a:ext cx="304800" cy="304800"/>
          </a:xfrm>
          <a:prstGeom prst="rect">
            <a:avLst/>
          </a:prstGeom>
        </p:spPr>
      </p:pic>
      <p:pic>
        <p:nvPicPr>
          <p:cNvPr id="303" name="Grafik 302">
            <a:extLst>
              <a:ext uri="{FF2B5EF4-FFF2-40B4-BE49-F238E27FC236}">
                <a16:creationId xmlns:a16="http://schemas.microsoft.com/office/drawing/2014/main" id="{41D3FB99-544E-18E7-AF74-576194B6CA0F}"/>
              </a:ext>
            </a:extLst>
          </p:cNvPr>
          <p:cNvPicPr>
            <a:picLocks noChangeAspect="1"/>
          </p:cNvPicPr>
          <p:nvPr/>
        </p:nvPicPr>
        <p:blipFill>
          <a:blip r:embed="rId3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3"/>
              </a:ext>
            </a:extLst>
          </a:blip>
          <a:stretch>
            <a:fillRect/>
          </a:stretch>
        </p:blipFill>
        <p:spPr>
          <a:xfrm>
            <a:off x="3236885" y="5286768"/>
            <a:ext cx="304800" cy="304800"/>
          </a:xfrm>
          <a:prstGeom prst="rect">
            <a:avLst/>
          </a:prstGeom>
        </p:spPr>
      </p:pic>
      <p:pic>
        <p:nvPicPr>
          <p:cNvPr id="305" name="Grafik 304">
            <a:extLst>
              <a:ext uri="{FF2B5EF4-FFF2-40B4-BE49-F238E27FC236}">
                <a16:creationId xmlns:a16="http://schemas.microsoft.com/office/drawing/2014/main" id="{86D5B4F2-6725-EE39-03C1-E75866545679}"/>
              </a:ext>
            </a:extLst>
          </p:cNvPr>
          <p:cNvPicPr>
            <a:picLocks noChangeAspect="1"/>
          </p:cNvPicPr>
          <p:nvPr/>
        </p:nvPicPr>
        <p:blipFill>
          <a:blip r:embed="rId30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5"/>
              </a:ext>
            </a:extLst>
          </a:blip>
          <a:stretch>
            <a:fillRect/>
          </a:stretch>
        </p:blipFill>
        <p:spPr>
          <a:xfrm>
            <a:off x="4009738" y="5286768"/>
            <a:ext cx="304800" cy="304800"/>
          </a:xfrm>
          <a:prstGeom prst="rect">
            <a:avLst/>
          </a:prstGeom>
        </p:spPr>
      </p:pic>
      <p:pic>
        <p:nvPicPr>
          <p:cNvPr id="307" name="Grafik 306">
            <a:extLst>
              <a:ext uri="{FF2B5EF4-FFF2-40B4-BE49-F238E27FC236}">
                <a16:creationId xmlns:a16="http://schemas.microsoft.com/office/drawing/2014/main" id="{51BE0748-B778-2D43-6612-4635F6820967}"/>
              </a:ext>
            </a:extLst>
          </p:cNvPr>
          <p:cNvPicPr>
            <a:picLocks noChangeAspect="1"/>
          </p:cNvPicPr>
          <p:nvPr/>
        </p:nvPicPr>
        <p:blipFill>
          <a:blip r:embed="rId30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7"/>
              </a:ext>
            </a:extLst>
          </a:blip>
          <a:stretch>
            <a:fillRect/>
          </a:stretch>
        </p:blipFill>
        <p:spPr>
          <a:xfrm>
            <a:off x="4782591" y="5286768"/>
            <a:ext cx="304800" cy="304800"/>
          </a:xfrm>
          <a:prstGeom prst="rect">
            <a:avLst/>
          </a:prstGeom>
        </p:spPr>
      </p:pic>
      <p:pic>
        <p:nvPicPr>
          <p:cNvPr id="309" name="Grafik 308">
            <a:extLst>
              <a:ext uri="{FF2B5EF4-FFF2-40B4-BE49-F238E27FC236}">
                <a16:creationId xmlns:a16="http://schemas.microsoft.com/office/drawing/2014/main" id="{2476F3F8-28E6-BDE8-B419-072786A9B179}"/>
              </a:ext>
            </a:extLst>
          </p:cNvPr>
          <p:cNvPicPr>
            <a:picLocks noChangeAspect="1"/>
          </p:cNvPicPr>
          <p:nvPr/>
        </p:nvPicPr>
        <p:blipFill>
          <a:blip r:embed="rId30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9"/>
              </a:ext>
            </a:extLst>
          </a:blip>
          <a:stretch>
            <a:fillRect/>
          </a:stretch>
        </p:blipFill>
        <p:spPr>
          <a:xfrm>
            <a:off x="5555444" y="5286768"/>
            <a:ext cx="304800" cy="304800"/>
          </a:xfrm>
          <a:prstGeom prst="rect">
            <a:avLst/>
          </a:prstGeom>
        </p:spPr>
      </p:pic>
      <p:pic>
        <p:nvPicPr>
          <p:cNvPr id="311" name="Grafik 310">
            <a:extLst>
              <a:ext uri="{FF2B5EF4-FFF2-40B4-BE49-F238E27FC236}">
                <a16:creationId xmlns:a16="http://schemas.microsoft.com/office/drawing/2014/main" id="{33813160-4215-1773-B325-4A478555B73E}"/>
              </a:ext>
            </a:extLst>
          </p:cNvPr>
          <p:cNvPicPr>
            <a:picLocks noChangeAspect="1"/>
          </p:cNvPicPr>
          <p:nvPr/>
        </p:nvPicPr>
        <p:blipFill>
          <a:blip r:embed="rId3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1"/>
              </a:ext>
            </a:extLst>
          </a:blip>
          <a:stretch>
            <a:fillRect/>
          </a:stretch>
        </p:blipFill>
        <p:spPr>
          <a:xfrm>
            <a:off x="6328297" y="5286768"/>
            <a:ext cx="304800" cy="304800"/>
          </a:xfrm>
          <a:prstGeom prst="rect">
            <a:avLst/>
          </a:prstGeom>
        </p:spPr>
      </p:pic>
      <p:pic>
        <p:nvPicPr>
          <p:cNvPr id="313" name="Grafik 312">
            <a:extLst>
              <a:ext uri="{FF2B5EF4-FFF2-40B4-BE49-F238E27FC236}">
                <a16:creationId xmlns:a16="http://schemas.microsoft.com/office/drawing/2014/main" id="{BBD47DF9-77EF-727F-8A2E-146BE98FA992}"/>
              </a:ext>
            </a:extLst>
          </p:cNvPr>
          <p:cNvPicPr>
            <a:picLocks noChangeAspect="1"/>
          </p:cNvPicPr>
          <p:nvPr/>
        </p:nvPicPr>
        <p:blipFill>
          <a:blip r:embed="rId3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3"/>
              </a:ext>
            </a:extLst>
          </a:blip>
          <a:stretch>
            <a:fillRect/>
          </a:stretch>
        </p:blipFill>
        <p:spPr>
          <a:xfrm>
            <a:off x="7101150" y="5286768"/>
            <a:ext cx="304800" cy="304800"/>
          </a:xfrm>
          <a:prstGeom prst="rect">
            <a:avLst/>
          </a:prstGeom>
        </p:spPr>
      </p:pic>
      <p:pic>
        <p:nvPicPr>
          <p:cNvPr id="315" name="Grafik 314">
            <a:extLst>
              <a:ext uri="{FF2B5EF4-FFF2-40B4-BE49-F238E27FC236}">
                <a16:creationId xmlns:a16="http://schemas.microsoft.com/office/drawing/2014/main" id="{37F3F975-6E90-A095-AAB8-F25A7FFC8C38}"/>
              </a:ext>
            </a:extLst>
          </p:cNvPr>
          <p:cNvPicPr>
            <a:picLocks noChangeAspect="1"/>
          </p:cNvPicPr>
          <p:nvPr/>
        </p:nvPicPr>
        <p:blipFill>
          <a:blip r:embed="rId3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5"/>
              </a:ext>
            </a:extLst>
          </a:blip>
          <a:stretch>
            <a:fillRect/>
          </a:stretch>
        </p:blipFill>
        <p:spPr>
          <a:xfrm>
            <a:off x="7874003" y="5286768"/>
            <a:ext cx="304800" cy="304800"/>
          </a:xfrm>
          <a:prstGeom prst="rect">
            <a:avLst/>
          </a:prstGeom>
        </p:spPr>
      </p:pic>
      <p:pic>
        <p:nvPicPr>
          <p:cNvPr id="317" name="Grafik 316">
            <a:extLst>
              <a:ext uri="{FF2B5EF4-FFF2-40B4-BE49-F238E27FC236}">
                <a16:creationId xmlns:a16="http://schemas.microsoft.com/office/drawing/2014/main" id="{26C60676-FB98-D6DE-6B36-EBF96870125E}"/>
              </a:ext>
            </a:extLst>
          </p:cNvPr>
          <p:cNvPicPr>
            <a:picLocks noChangeAspect="1"/>
          </p:cNvPicPr>
          <p:nvPr/>
        </p:nvPicPr>
        <p:blipFill>
          <a:blip r:embed="rId3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7"/>
              </a:ext>
            </a:extLst>
          </a:blip>
          <a:stretch>
            <a:fillRect/>
          </a:stretch>
        </p:blipFill>
        <p:spPr>
          <a:xfrm>
            <a:off x="8646856" y="5286768"/>
            <a:ext cx="304800" cy="304800"/>
          </a:xfrm>
          <a:prstGeom prst="rect">
            <a:avLst/>
          </a:prstGeom>
        </p:spPr>
      </p:pic>
      <p:pic>
        <p:nvPicPr>
          <p:cNvPr id="319" name="Grafik 318">
            <a:extLst>
              <a:ext uri="{FF2B5EF4-FFF2-40B4-BE49-F238E27FC236}">
                <a16:creationId xmlns:a16="http://schemas.microsoft.com/office/drawing/2014/main" id="{7F6F0373-53DE-2DB6-FB9B-40CD45894FC2}"/>
              </a:ext>
            </a:extLst>
          </p:cNvPr>
          <p:cNvPicPr>
            <a:picLocks noChangeAspect="1"/>
          </p:cNvPicPr>
          <p:nvPr/>
        </p:nvPicPr>
        <p:blipFill>
          <a:blip r:embed="rId3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9"/>
              </a:ext>
            </a:extLst>
          </a:blip>
          <a:stretch>
            <a:fillRect/>
          </a:stretch>
        </p:blipFill>
        <p:spPr>
          <a:xfrm>
            <a:off x="9419709" y="5286768"/>
            <a:ext cx="304800" cy="304800"/>
          </a:xfrm>
          <a:prstGeom prst="rect">
            <a:avLst/>
          </a:prstGeom>
        </p:spPr>
      </p:pic>
      <p:pic>
        <p:nvPicPr>
          <p:cNvPr id="321" name="Grafik 320">
            <a:extLst>
              <a:ext uri="{FF2B5EF4-FFF2-40B4-BE49-F238E27FC236}">
                <a16:creationId xmlns:a16="http://schemas.microsoft.com/office/drawing/2014/main" id="{EBDC639D-4FAA-44E5-ECAA-4EE8FD34AD1E}"/>
              </a:ext>
            </a:extLst>
          </p:cNvPr>
          <p:cNvPicPr>
            <a:picLocks noChangeAspect="1"/>
          </p:cNvPicPr>
          <p:nvPr/>
        </p:nvPicPr>
        <p:blipFill>
          <a:blip r:embed="rId3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1"/>
              </a:ext>
            </a:extLst>
          </a:blip>
          <a:stretch>
            <a:fillRect/>
          </a:stretch>
        </p:blipFill>
        <p:spPr>
          <a:xfrm>
            <a:off x="10192562" y="5286768"/>
            <a:ext cx="304800" cy="304800"/>
          </a:xfrm>
          <a:prstGeom prst="rect">
            <a:avLst/>
          </a:prstGeom>
        </p:spPr>
      </p:pic>
      <p:pic>
        <p:nvPicPr>
          <p:cNvPr id="323" name="Grafik 322">
            <a:extLst>
              <a:ext uri="{FF2B5EF4-FFF2-40B4-BE49-F238E27FC236}">
                <a16:creationId xmlns:a16="http://schemas.microsoft.com/office/drawing/2014/main" id="{048B4418-9931-7C4C-E591-53EDAB66CCCD}"/>
              </a:ext>
            </a:extLst>
          </p:cNvPr>
          <p:cNvPicPr>
            <a:picLocks noChangeAspect="1"/>
          </p:cNvPicPr>
          <p:nvPr/>
        </p:nvPicPr>
        <p:blipFill>
          <a:blip r:embed="rId3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3"/>
              </a:ext>
            </a:extLst>
          </a:blip>
          <a:stretch>
            <a:fillRect/>
          </a:stretch>
        </p:blipFill>
        <p:spPr>
          <a:xfrm>
            <a:off x="10965415" y="5286768"/>
            <a:ext cx="304800" cy="304800"/>
          </a:xfrm>
          <a:prstGeom prst="rect">
            <a:avLst/>
          </a:prstGeom>
        </p:spPr>
      </p:pic>
      <p:pic>
        <p:nvPicPr>
          <p:cNvPr id="325" name="Grafik 324">
            <a:extLst>
              <a:ext uri="{FF2B5EF4-FFF2-40B4-BE49-F238E27FC236}">
                <a16:creationId xmlns:a16="http://schemas.microsoft.com/office/drawing/2014/main" id="{696A7D86-BC23-A93A-0B09-CE34A61F0C89}"/>
              </a:ext>
            </a:extLst>
          </p:cNvPr>
          <p:cNvPicPr>
            <a:picLocks noChangeAspect="1"/>
          </p:cNvPicPr>
          <p:nvPr/>
        </p:nvPicPr>
        <p:blipFill>
          <a:blip r:embed="rId3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5"/>
              </a:ext>
            </a:extLst>
          </a:blip>
          <a:stretch>
            <a:fillRect/>
          </a:stretch>
        </p:blipFill>
        <p:spPr>
          <a:xfrm>
            <a:off x="11738263" y="5286768"/>
            <a:ext cx="304800" cy="304800"/>
          </a:xfrm>
          <a:prstGeom prst="rect">
            <a:avLst/>
          </a:prstGeom>
        </p:spPr>
      </p:pic>
      <p:pic>
        <p:nvPicPr>
          <p:cNvPr id="327" name="Grafik 326">
            <a:extLst>
              <a:ext uri="{FF2B5EF4-FFF2-40B4-BE49-F238E27FC236}">
                <a16:creationId xmlns:a16="http://schemas.microsoft.com/office/drawing/2014/main" id="{18CD7DC8-B1C7-144E-7838-B62F3AE7CB05}"/>
              </a:ext>
            </a:extLst>
          </p:cNvPr>
          <p:cNvPicPr>
            <a:picLocks noChangeAspect="1"/>
          </p:cNvPicPr>
          <p:nvPr/>
        </p:nvPicPr>
        <p:blipFill>
          <a:blip r:embed="rId3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7"/>
              </a:ext>
            </a:extLst>
          </a:blip>
          <a:stretch>
            <a:fillRect/>
          </a:stretch>
        </p:blipFill>
        <p:spPr>
          <a:xfrm>
            <a:off x="918326" y="5861099"/>
            <a:ext cx="304800" cy="304800"/>
          </a:xfrm>
          <a:prstGeom prst="rect">
            <a:avLst/>
          </a:prstGeom>
        </p:spPr>
      </p:pic>
      <p:pic>
        <p:nvPicPr>
          <p:cNvPr id="329" name="Grafik 328">
            <a:extLst>
              <a:ext uri="{FF2B5EF4-FFF2-40B4-BE49-F238E27FC236}">
                <a16:creationId xmlns:a16="http://schemas.microsoft.com/office/drawing/2014/main" id="{221F17EC-DA87-6DC9-58EB-82CF7EF8E9A4}"/>
              </a:ext>
            </a:extLst>
          </p:cNvPr>
          <p:cNvPicPr>
            <a:picLocks noChangeAspect="1"/>
          </p:cNvPicPr>
          <p:nvPr/>
        </p:nvPicPr>
        <p:blipFill>
          <a:blip r:embed="rId3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9"/>
              </a:ext>
            </a:extLst>
          </a:blip>
          <a:stretch>
            <a:fillRect/>
          </a:stretch>
        </p:blipFill>
        <p:spPr>
          <a:xfrm>
            <a:off x="1691179" y="5861099"/>
            <a:ext cx="304800" cy="304800"/>
          </a:xfrm>
          <a:prstGeom prst="rect">
            <a:avLst/>
          </a:prstGeom>
        </p:spPr>
      </p:pic>
      <p:pic>
        <p:nvPicPr>
          <p:cNvPr id="331" name="Grafik 330">
            <a:extLst>
              <a:ext uri="{FF2B5EF4-FFF2-40B4-BE49-F238E27FC236}">
                <a16:creationId xmlns:a16="http://schemas.microsoft.com/office/drawing/2014/main" id="{8171D4E5-1A80-BB2A-FCDB-553235D1E8AB}"/>
              </a:ext>
            </a:extLst>
          </p:cNvPr>
          <p:cNvPicPr>
            <a:picLocks noChangeAspect="1"/>
          </p:cNvPicPr>
          <p:nvPr/>
        </p:nvPicPr>
        <p:blipFill>
          <a:blip r:embed="rId3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1"/>
              </a:ext>
            </a:extLst>
          </a:blip>
          <a:stretch>
            <a:fillRect/>
          </a:stretch>
        </p:blipFill>
        <p:spPr>
          <a:xfrm>
            <a:off x="2464032" y="5861099"/>
            <a:ext cx="304800" cy="304800"/>
          </a:xfrm>
          <a:prstGeom prst="rect">
            <a:avLst/>
          </a:prstGeom>
        </p:spPr>
      </p:pic>
      <p:pic>
        <p:nvPicPr>
          <p:cNvPr id="333" name="Grafik 332">
            <a:extLst>
              <a:ext uri="{FF2B5EF4-FFF2-40B4-BE49-F238E27FC236}">
                <a16:creationId xmlns:a16="http://schemas.microsoft.com/office/drawing/2014/main" id="{D7AE57FF-C27C-289B-30D4-3156552B5912}"/>
              </a:ext>
            </a:extLst>
          </p:cNvPr>
          <p:cNvPicPr>
            <a:picLocks noChangeAspect="1"/>
          </p:cNvPicPr>
          <p:nvPr/>
        </p:nvPicPr>
        <p:blipFill>
          <a:blip r:embed="rId3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3"/>
              </a:ext>
            </a:extLst>
          </a:blip>
          <a:stretch>
            <a:fillRect/>
          </a:stretch>
        </p:blipFill>
        <p:spPr>
          <a:xfrm>
            <a:off x="3236885" y="5861099"/>
            <a:ext cx="304800" cy="304800"/>
          </a:xfrm>
          <a:prstGeom prst="rect">
            <a:avLst/>
          </a:prstGeom>
        </p:spPr>
      </p:pic>
      <p:pic>
        <p:nvPicPr>
          <p:cNvPr id="335" name="Grafik 334">
            <a:extLst>
              <a:ext uri="{FF2B5EF4-FFF2-40B4-BE49-F238E27FC236}">
                <a16:creationId xmlns:a16="http://schemas.microsoft.com/office/drawing/2014/main" id="{22F0878E-EE93-5465-44F5-1BFF0C511913}"/>
              </a:ext>
            </a:extLst>
          </p:cNvPr>
          <p:cNvPicPr>
            <a:picLocks noChangeAspect="1"/>
          </p:cNvPicPr>
          <p:nvPr/>
        </p:nvPicPr>
        <p:blipFill>
          <a:blip r:embed="rId3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5"/>
              </a:ext>
            </a:extLst>
          </a:blip>
          <a:stretch>
            <a:fillRect/>
          </a:stretch>
        </p:blipFill>
        <p:spPr>
          <a:xfrm>
            <a:off x="4009738" y="5861099"/>
            <a:ext cx="304800" cy="304800"/>
          </a:xfrm>
          <a:prstGeom prst="rect">
            <a:avLst/>
          </a:prstGeom>
        </p:spPr>
      </p:pic>
      <p:pic>
        <p:nvPicPr>
          <p:cNvPr id="337" name="Grafik 336">
            <a:extLst>
              <a:ext uri="{FF2B5EF4-FFF2-40B4-BE49-F238E27FC236}">
                <a16:creationId xmlns:a16="http://schemas.microsoft.com/office/drawing/2014/main" id="{BCB38C29-EF7C-71AC-3103-426CA0F81B2B}"/>
              </a:ext>
            </a:extLst>
          </p:cNvPr>
          <p:cNvPicPr>
            <a:picLocks noChangeAspect="1"/>
          </p:cNvPicPr>
          <p:nvPr/>
        </p:nvPicPr>
        <p:blipFill>
          <a:blip r:embed="rId3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7"/>
              </a:ext>
            </a:extLst>
          </a:blip>
          <a:stretch>
            <a:fillRect/>
          </a:stretch>
        </p:blipFill>
        <p:spPr>
          <a:xfrm>
            <a:off x="4782591" y="5861099"/>
            <a:ext cx="304800" cy="304800"/>
          </a:xfrm>
          <a:prstGeom prst="rect">
            <a:avLst/>
          </a:prstGeom>
        </p:spPr>
      </p:pic>
      <p:pic>
        <p:nvPicPr>
          <p:cNvPr id="339" name="Grafik 338">
            <a:extLst>
              <a:ext uri="{FF2B5EF4-FFF2-40B4-BE49-F238E27FC236}">
                <a16:creationId xmlns:a16="http://schemas.microsoft.com/office/drawing/2014/main" id="{0BB09FB3-2FBB-CD2D-261F-6C17EBAFA62D}"/>
              </a:ext>
            </a:extLst>
          </p:cNvPr>
          <p:cNvPicPr>
            <a:picLocks noChangeAspect="1"/>
          </p:cNvPicPr>
          <p:nvPr/>
        </p:nvPicPr>
        <p:blipFill>
          <a:blip r:embed="rId3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9"/>
              </a:ext>
            </a:extLst>
          </a:blip>
          <a:stretch>
            <a:fillRect/>
          </a:stretch>
        </p:blipFill>
        <p:spPr>
          <a:xfrm>
            <a:off x="5555444" y="5861099"/>
            <a:ext cx="304800" cy="304800"/>
          </a:xfrm>
          <a:prstGeom prst="rect">
            <a:avLst/>
          </a:prstGeom>
        </p:spPr>
      </p:pic>
      <p:pic>
        <p:nvPicPr>
          <p:cNvPr id="341" name="Grafik 340">
            <a:extLst>
              <a:ext uri="{FF2B5EF4-FFF2-40B4-BE49-F238E27FC236}">
                <a16:creationId xmlns:a16="http://schemas.microsoft.com/office/drawing/2014/main" id="{FE795E45-FA49-4291-C3CA-7EFF4BCACB0E}"/>
              </a:ext>
            </a:extLst>
          </p:cNvPr>
          <p:cNvPicPr>
            <a:picLocks noChangeAspect="1"/>
          </p:cNvPicPr>
          <p:nvPr/>
        </p:nvPicPr>
        <p:blipFill>
          <a:blip r:embed="rId3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1"/>
              </a:ext>
            </a:extLst>
          </a:blip>
          <a:stretch>
            <a:fillRect/>
          </a:stretch>
        </p:blipFill>
        <p:spPr>
          <a:xfrm>
            <a:off x="6328297" y="5861099"/>
            <a:ext cx="304800" cy="304800"/>
          </a:xfrm>
          <a:prstGeom prst="rect">
            <a:avLst/>
          </a:prstGeom>
        </p:spPr>
      </p:pic>
      <p:pic>
        <p:nvPicPr>
          <p:cNvPr id="343" name="Grafik 342">
            <a:extLst>
              <a:ext uri="{FF2B5EF4-FFF2-40B4-BE49-F238E27FC236}">
                <a16:creationId xmlns:a16="http://schemas.microsoft.com/office/drawing/2014/main" id="{882EFD30-5771-9D6E-82FE-5C308A8BB2A7}"/>
              </a:ext>
            </a:extLst>
          </p:cNvPr>
          <p:cNvPicPr>
            <a:picLocks noChangeAspect="1"/>
          </p:cNvPicPr>
          <p:nvPr/>
        </p:nvPicPr>
        <p:blipFill>
          <a:blip r:embed="rId3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3"/>
              </a:ext>
            </a:extLst>
          </a:blip>
          <a:stretch>
            <a:fillRect/>
          </a:stretch>
        </p:blipFill>
        <p:spPr>
          <a:xfrm>
            <a:off x="7101150" y="5861099"/>
            <a:ext cx="304800" cy="304800"/>
          </a:xfrm>
          <a:prstGeom prst="rect">
            <a:avLst/>
          </a:prstGeom>
        </p:spPr>
      </p:pic>
      <p:pic>
        <p:nvPicPr>
          <p:cNvPr id="345" name="Grafik 344">
            <a:extLst>
              <a:ext uri="{FF2B5EF4-FFF2-40B4-BE49-F238E27FC236}">
                <a16:creationId xmlns:a16="http://schemas.microsoft.com/office/drawing/2014/main" id="{9E471D5F-4CC9-83CC-8BA7-E3DE085C5977}"/>
              </a:ext>
            </a:extLst>
          </p:cNvPr>
          <p:cNvPicPr>
            <a:picLocks noChangeAspect="1"/>
          </p:cNvPicPr>
          <p:nvPr/>
        </p:nvPicPr>
        <p:blipFill>
          <a:blip r:embed="rId3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5"/>
              </a:ext>
            </a:extLst>
          </a:blip>
          <a:stretch>
            <a:fillRect/>
          </a:stretch>
        </p:blipFill>
        <p:spPr>
          <a:xfrm>
            <a:off x="7874003" y="5861099"/>
            <a:ext cx="304800" cy="304800"/>
          </a:xfrm>
          <a:prstGeom prst="rect">
            <a:avLst/>
          </a:prstGeom>
        </p:spPr>
      </p:pic>
      <p:pic>
        <p:nvPicPr>
          <p:cNvPr id="347" name="Grafik 346">
            <a:extLst>
              <a:ext uri="{FF2B5EF4-FFF2-40B4-BE49-F238E27FC236}">
                <a16:creationId xmlns:a16="http://schemas.microsoft.com/office/drawing/2014/main" id="{51C6FA57-DD05-33F9-D732-55A6A8370278}"/>
              </a:ext>
            </a:extLst>
          </p:cNvPr>
          <p:cNvPicPr>
            <a:picLocks noChangeAspect="1"/>
          </p:cNvPicPr>
          <p:nvPr/>
        </p:nvPicPr>
        <p:blipFill>
          <a:blip r:embed="rId3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7"/>
              </a:ext>
            </a:extLst>
          </a:blip>
          <a:stretch>
            <a:fillRect/>
          </a:stretch>
        </p:blipFill>
        <p:spPr>
          <a:xfrm>
            <a:off x="8646856" y="5861099"/>
            <a:ext cx="304800" cy="304800"/>
          </a:xfrm>
          <a:prstGeom prst="rect">
            <a:avLst/>
          </a:prstGeom>
        </p:spPr>
      </p:pic>
      <p:pic>
        <p:nvPicPr>
          <p:cNvPr id="349" name="Grafik 348">
            <a:extLst>
              <a:ext uri="{FF2B5EF4-FFF2-40B4-BE49-F238E27FC236}">
                <a16:creationId xmlns:a16="http://schemas.microsoft.com/office/drawing/2014/main" id="{64C8FBDC-9143-6213-0939-48FC1322BDDD}"/>
              </a:ext>
            </a:extLst>
          </p:cNvPr>
          <p:cNvPicPr>
            <a:picLocks noChangeAspect="1"/>
          </p:cNvPicPr>
          <p:nvPr/>
        </p:nvPicPr>
        <p:blipFill>
          <a:blip r:embed="rId3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9"/>
              </a:ext>
            </a:extLst>
          </a:blip>
          <a:stretch>
            <a:fillRect/>
          </a:stretch>
        </p:blipFill>
        <p:spPr>
          <a:xfrm>
            <a:off x="9419709" y="5861099"/>
            <a:ext cx="304800" cy="304800"/>
          </a:xfrm>
          <a:prstGeom prst="rect">
            <a:avLst/>
          </a:prstGeom>
        </p:spPr>
      </p:pic>
      <p:pic>
        <p:nvPicPr>
          <p:cNvPr id="351" name="Grafik 350">
            <a:extLst>
              <a:ext uri="{FF2B5EF4-FFF2-40B4-BE49-F238E27FC236}">
                <a16:creationId xmlns:a16="http://schemas.microsoft.com/office/drawing/2014/main" id="{2E334FBC-46CB-4CAE-9700-E42A52E17596}"/>
              </a:ext>
            </a:extLst>
          </p:cNvPr>
          <p:cNvPicPr>
            <a:picLocks noChangeAspect="1"/>
          </p:cNvPicPr>
          <p:nvPr/>
        </p:nvPicPr>
        <p:blipFill>
          <a:blip r:embed="rId3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1"/>
              </a:ext>
            </a:extLst>
          </a:blip>
          <a:stretch>
            <a:fillRect/>
          </a:stretch>
        </p:blipFill>
        <p:spPr>
          <a:xfrm>
            <a:off x="10192562" y="5861104"/>
            <a:ext cx="304800" cy="304800"/>
          </a:xfrm>
          <a:prstGeom prst="rect">
            <a:avLst/>
          </a:prstGeom>
        </p:spPr>
      </p:pic>
      <p:pic>
        <p:nvPicPr>
          <p:cNvPr id="353" name="Grafik 352">
            <a:extLst>
              <a:ext uri="{FF2B5EF4-FFF2-40B4-BE49-F238E27FC236}">
                <a16:creationId xmlns:a16="http://schemas.microsoft.com/office/drawing/2014/main" id="{8D1FE3A3-BE72-5850-AB0A-8C72E0EAC3A1}"/>
              </a:ext>
            </a:extLst>
          </p:cNvPr>
          <p:cNvPicPr>
            <a:picLocks noChangeAspect="1"/>
          </p:cNvPicPr>
          <p:nvPr/>
        </p:nvPicPr>
        <p:blipFill>
          <a:blip r:embed="rId3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3"/>
              </a:ext>
            </a:extLst>
          </a:blip>
          <a:stretch>
            <a:fillRect/>
          </a:stretch>
        </p:blipFill>
        <p:spPr>
          <a:xfrm>
            <a:off x="10965415" y="5861099"/>
            <a:ext cx="304800" cy="304800"/>
          </a:xfrm>
          <a:prstGeom prst="rect">
            <a:avLst/>
          </a:prstGeom>
        </p:spPr>
      </p:pic>
      <p:pic>
        <p:nvPicPr>
          <p:cNvPr id="355" name="Grafik 354">
            <a:extLst>
              <a:ext uri="{FF2B5EF4-FFF2-40B4-BE49-F238E27FC236}">
                <a16:creationId xmlns:a16="http://schemas.microsoft.com/office/drawing/2014/main" id="{A4624DFC-41A0-5EEF-83C8-C25CEAC6D687}"/>
              </a:ext>
            </a:extLst>
          </p:cNvPr>
          <p:cNvPicPr>
            <a:picLocks noChangeAspect="1"/>
          </p:cNvPicPr>
          <p:nvPr/>
        </p:nvPicPr>
        <p:blipFill>
          <a:blip r:embed="rId3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5"/>
              </a:ext>
            </a:extLst>
          </a:blip>
          <a:stretch>
            <a:fillRect/>
          </a:stretch>
        </p:blipFill>
        <p:spPr>
          <a:xfrm>
            <a:off x="11738263" y="5861099"/>
            <a:ext cx="304800" cy="304800"/>
          </a:xfrm>
          <a:prstGeom prst="rect">
            <a:avLst/>
          </a:prstGeom>
        </p:spPr>
      </p:pic>
      <p:pic>
        <p:nvPicPr>
          <p:cNvPr id="357" name="Grafik 356">
            <a:extLst>
              <a:ext uri="{FF2B5EF4-FFF2-40B4-BE49-F238E27FC236}">
                <a16:creationId xmlns:a16="http://schemas.microsoft.com/office/drawing/2014/main" id="{62185177-6E50-875F-B121-8D5E429E5CF2}"/>
              </a:ext>
            </a:extLst>
          </p:cNvPr>
          <p:cNvPicPr>
            <a:picLocks noChangeAspect="1"/>
          </p:cNvPicPr>
          <p:nvPr/>
        </p:nvPicPr>
        <p:blipFill>
          <a:blip r:embed="rId3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7"/>
              </a:ext>
            </a:extLst>
          </a:blip>
          <a:stretch>
            <a:fillRect/>
          </a:stretch>
        </p:blipFill>
        <p:spPr>
          <a:xfrm>
            <a:off x="918326" y="6435436"/>
            <a:ext cx="304800" cy="304800"/>
          </a:xfrm>
          <a:prstGeom prst="rect">
            <a:avLst/>
          </a:prstGeom>
        </p:spPr>
      </p:pic>
      <p:pic>
        <p:nvPicPr>
          <p:cNvPr id="359" name="Grafik 358">
            <a:extLst>
              <a:ext uri="{FF2B5EF4-FFF2-40B4-BE49-F238E27FC236}">
                <a16:creationId xmlns:a16="http://schemas.microsoft.com/office/drawing/2014/main" id="{0D3CAE85-9396-8901-9922-B7EF44D47622}"/>
              </a:ext>
            </a:extLst>
          </p:cNvPr>
          <p:cNvPicPr>
            <a:picLocks noChangeAspect="1"/>
          </p:cNvPicPr>
          <p:nvPr/>
        </p:nvPicPr>
        <p:blipFill>
          <a:blip r:embed="rId3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9"/>
              </a:ext>
            </a:extLst>
          </a:blip>
          <a:stretch>
            <a:fillRect/>
          </a:stretch>
        </p:blipFill>
        <p:spPr>
          <a:xfrm>
            <a:off x="1691179" y="6435436"/>
            <a:ext cx="304800" cy="304800"/>
          </a:xfrm>
          <a:prstGeom prst="rect">
            <a:avLst/>
          </a:prstGeom>
        </p:spPr>
      </p:pic>
      <p:pic>
        <p:nvPicPr>
          <p:cNvPr id="361" name="Grafik 360">
            <a:extLst>
              <a:ext uri="{FF2B5EF4-FFF2-40B4-BE49-F238E27FC236}">
                <a16:creationId xmlns:a16="http://schemas.microsoft.com/office/drawing/2014/main" id="{19E36896-5A89-2A5E-A04A-086D9A912824}"/>
              </a:ext>
            </a:extLst>
          </p:cNvPr>
          <p:cNvPicPr>
            <a:picLocks noChangeAspect="1"/>
          </p:cNvPicPr>
          <p:nvPr/>
        </p:nvPicPr>
        <p:blipFill>
          <a:blip r:embed="rId3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1"/>
              </a:ext>
            </a:extLst>
          </a:blip>
          <a:stretch>
            <a:fillRect/>
          </a:stretch>
        </p:blipFill>
        <p:spPr>
          <a:xfrm>
            <a:off x="2464032" y="6435436"/>
            <a:ext cx="304800" cy="304800"/>
          </a:xfrm>
          <a:prstGeom prst="rect">
            <a:avLst/>
          </a:prstGeom>
        </p:spPr>
      </p:pic>
      <p:pic>
        <p:nvPicPr>
          <p:cNvPr id="363" name="Grafik 362">
            <a:extLst>
              <a:ext uri="{FF2B5EF4-FFF2-40B4-BE49-F238E27FC236}">
                <a16:creationId xmlns:a16="http://schemas.microsoft.com/office/drawing/2014/main" id="{CDA696C8-C675-53AB-B8CE-A0BBABE7436C}"/>
              </a:ext>
            </a:extLst>
          </p:cNvPr>
          <p:cNvPicPr>
            <a:picLocks noChangeAspect="1"/>
          </p:cNvPicPr>
          <p:nvPr/>
        </p:nvPicPr>
        <p:blipFill>
          <a:blip r:embed="rId3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3"/>
              </a:ext>
            </a:extLst>
          </a:blip>
          <a:stretch>
            <a:fillRect/>
          </a:stretch>
        </p:blipFill>
        <p:spPr>
          <a:xfrm>
            <a:off x="3236885" y="6435436"/>
            <a:ext cx="304800" cy="304800"/>
          </a:xfrm>
          <a:prstGeom prst="rect">
            <a:avLst/>
          </a:prstGeom>
        </p:spPr>
      </p:pic>
      <p:pic>
        <p:nvPicPr>
          <p:cNvPr id="365" name="Grafik 364">
            <a:extLst>
              <a:ext uri="{FF2B5EF4-FFF2-40B4-BE49-F238E27FC236}">
                <a16:creationId xmlns:a16="http://schemas.microsoft.com/office/drawing/2014/main" id="{3C570E76-2E87-97F4-594F-CFCF161061AC}"/>
              </a:ext>
            </a:extLst>
          </p:cNvPr>
          <p:cNvPicPr>
            <a:picLocks noChangeAspect="1"/>
          </p:cNvPicPr>
          <p:nvPr/>
        </p:nvPicPr>
        <p:blipFill>
          <a:blip r:embed="rId3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5"/>
              </a:ext>
            </a:extLst>
          </a:blip>
          <a:stretch>
            <a:fillRect/>
          </a:stretch>
        </p:blipFill>
        <p:spPr>
          <a:xfrm>
            <a:off x="4009738" y="6435436"/>
            <a:ext cx="304800" cy="304800"/>
          </a:xfrm>
          <a:prstGeom prst="rect">
            <a:avLst/>
          </a:prstGeom>
        </p:spPr>
      </p:pic>
      <p:pic>
        <p:nvPicPr>
          <p:cNvPr id="367" name="Grafik 366">
            <a:extLst>
              <a:ext uri="{FF2B5EF4-FFF2-40B4-BE49-F238E27FC236}">
                <a16:creationId xmlns:a16="http://schemas.microsoft.com/office/drawing/2014/main" id="{371831B3-A0C9-625F-84E0-F5AA65CE2161}"/>
              </a:ext>
            </a:extLst>
          </p:cNvPr>
          <p:cNvPicPr>
            <a:picLocks noChangeAspect="1"/>
          </p:cNvPicPr>
          <p:nvPr/>
        </p:nvPicPr>
        <p:blipFill>
          <a:blip r:embed="rId3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7"/>
              </a:ext>
            </a:extLst>
          </a:blip>
          <a:stretch>
            <a:fillRect/>
          </a:stretch>
        </p:blipFill>
        <p:spPr>
          <a:xfrm>
            <a:off x="4782591" y="6435436"/>
            <a:ext cx="304800" cy="304800"/>
          </a:xfrm>
          <a:prstGeom prst="rect">
            <a:avLst/>
          </a:prstGeom>
        </p:spPr>
      </p:pic>
      <p:pic>
        <p:nvPicPr>
          <p:cNvPr id="369" name="Grafik 368">
            <a:extLst>
              <a:ext uri="{FF2B5EF4-FFF2-40B4-BE49-F238E27FC236}">
                <a16:creationId xmlns:a16="http://schemas.microsoft.com/office/drawing/2014/main" id="{243A4E0A-E92F-FA0F-6D35-1CD9C06B90CD}"/>
              </a:ext>
            </a:extLst>
          </p:cNvPr>
          <p:cNvPicPr>
            <a:picLocks noChangeAspect="1"/>
          </p:cNvPicPr>
          <p:nvPr/>
        </p:nvPicPr>
        <p:blipFill>
          <a:blip r:embed="rId3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9"/>
              </a:ext>
            </a:extLst>
          </a:blip>
          <a:stretch>
            <a:fillRect/>
          </a:stretch>
        </p:blipFill>
        <p:spPr>
          <a:xfrm>
            <a:off x="5555444" y="6435436"/>
            <a:ext cx="304800" cy="304800"/>
          </a:xfrm>
          <a:prstGeom prst="rect">
            <a:avLst/>
          </a:prstGeom>
        </p:spPr>
      </p:pic>
      <p:pic>
        <p:nvPicPr>
          <p:cNvPr id="371" name="Grafik 370">
            <a:extLst>
              <a:ext uri="{FF2B5EF4-FFF2-40B4-BE49-F238E27FC236}">
                <a16:creationId xmlns:a16="http://schemas.microsoft.com/office/drawing/2014/main" id="{13C5634B-0C1C-AEB4-8FC7-7FF079075B68}"/>
              </a:ext>
            </a:extLst>
          </p:cNvPr>
          <p:cNvPicPr>
            <a:picLocks noChangeAspect="1"/>
          </p:cNvPicPr>
          <p:nvPr/>
        </p:nvPicPr>
        <p:blipFill>
          <a:blip r:embed="rId3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1"/>
              </a:ext>
            </a:extLst>
          </a:blip>
          <a:stretch>
            <a:fillRect/>
          </a:stretch>
        </p:blipFill>
        <p:spPr>
          <a:xfrm>
            <a:off x="6328297" y="6435436"/>
            <a:ext cx="304800" cy="304800"/>
          </a:xfrm>
          <a:prstGeom prst="rect">
            <a:avLst/>
          </a:prstGeom>
        </p:spPr>
      </p:pic>
      <p:pic>
        <p:nvPicPr>
          <p:cNvPr id="373" name="Grafik 372">
            <a:extLst>
              <a:ext uri="{FF2B5EF4-FFF2-40B4-BE49-F238E27FC236}">
                <a16:creationId xmlns:a16="http://schemas.microsoft.com/office/drawing/2014/main" id="{B096BD3F-535A-DCD1-B089-5B60D6DB8D21}"/>
              </a:ext>
            </a:extLst>
          </p:cNvPr>
          <p:cNvPicPr>
            <a:picLocks noChangeAspect="1"/>
          </p:cNvPicPr>
          <p:nvPr/>
        </p:nvPicPr>
        <p:blipFill>
          <a:blip r:embed="rId3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3"/>
              </a:ext>
            </a:extLst>
          </a:blip>
          <a:stretch>
            <a:fillRect/>
          </a:stretch>
        </p:blipFill>
        <p:spPr>
          <a:xfrm>
            <a:off x="7101150" y="6435436"/>
            <a:ext cx="304800" cy="304800"/>
          </a:xfrm>
          <a:prstGeom prst="rect">
            <a:avLst/>
          </a:prstGeom>
        </p:spPr>
      </p:pic>
      <p:pic>
        <p:nvPicPr>
          <p:cNvPr id="375" name="Grafik 374">
            <a:extLst>
              <a:ext uri="{FF2B5EF4-FFF2-40B4-BE49-F238E27FC236}">
                <a16:creationId xmlns:a16="http://schemas.microsoft.com/office/drawing/2014/main" id="{DFD81763-B786-B6E3-69D1-8E9B1E12F9E0}"/>
              </a:ext>
            </a:extLst>
          </p:cNvPr>
          <p:cNvPicPr>
            <a:picLocks noChangeAspect="1"/>
          </p:cNvPicPr>
          <p:nvPr/>
        </p:nvPicPr>
        <p:blipFill>
          <a:blip r:embed="rId3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5"/>
              </a:ext>
            </a:extLst>
          </a:blip>
          <a:stretch>
            <a:fillRect/>
          </a:stretch>
        </p:blipFill>
        <p:spPr>
          <a:xfrm>
            <a:off x="7874003" y="6435436"/>
            <a:ext cx="304800" cy="304800"/>
          </a:xfrm>
          <a:prstGeom prst="rect">
            <a:avLst/>
          </a:prstGeom>
        </p:spPr>
      </p:pic>
      <p:pic>
        <p:nvPicPr>
          <p:cNvPr id="377" name="Grafik 376">
            <a:extLst>
              <a:ext uri="{FF2B5EF4-FFF2-40B4-BE49-F238E27FC236}">
                <a16:creationId xmlns:a16="http://schemas.microsoft.com/office/drawing/2014/main" id="{228A158A-3601-98A2-4DBD-F4996CB77C3A}"/>
              </a:ext>
            </a:extLst>
          </p:cNvPr>
          <p:cNvPicPr>
            <a:picLocks noChangeAspect="1"/>
          </p:cNvPicPr>
          <p:nvPr/>
        </p:nvPicPr>
        <p:blipFill>
          <a:blip r:embed="rId3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7"/>
              </a:ext>
            </a:extLst>
          </a:blip>
          <a:stretch>
            <a:fillRect/>
          </a:stretch>
        </p:blipFill>
        <p:spPr>
          <a:xfrm>
            <a:off x="8646856" y="6435436"/>
            <a:ext cx="304800" cy="304800"/>
          </a:xfrm>
          <a:prstGeom prst="rect">
            <a:avLst/>
          </a:prstGeom>
        </p:spPr>
      </p:pic>
      <p:pic>
        <p:nvPicPr>
          <p:cNvPr id="379" name="Grafik 378">
            <a:extLst>
              <a:ext uri="{FF2B5EF4-FFF2-40B4-BE49-F238E27FC236}">
                <a16:creationId xmlns:a16="http://schemas.microsoft.com/office/drawing/2014/main" id="{C80D90B5-4BDF-AB0B-9698-2374DF43A430}"/>
              </a:ext>
            </a:extLst>
          </p:cNvPr>
          <p:cNvPicPr>
            <a:picLocks noChangeAspect="1"/>
          </p:cNvPicPr>
          <p:nvPr/>
        </p:nvPicPr>
        <p:blipFill>
          <a:blip r:embed="rId3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9"/>
              </a:ext>
            </a:extLst>
          </a:blip>
          <a:stretch>
            <a:fillRect/>
          </a:stretch>
        </p:blipFill>
        <p:spPr>
          <a:xfrm>
            <a:off x="9419709" y="6435436"/>
            <a:ext cx="304800" cy="304800"/>
          </a:xfrm>
          <a:prstGeom prst="rect">
            <a:avLst/>
          </a:prstGeom>
        </p:spPr>
      </p:pic>
      <p:pic>
        <p:nvPicPr>
          <p:cNvPr id="381" name="Grafik 380">
            <a:extLst>
              <a:ext uri="{FF2B5EF4-FFF2-40B4-BE49-F238E27FC236}">
                <a16:creationId xmlns:a16="http://schemas.microsoft.com/office/drawing/2014/main" id="{463FBD40-CF8E-7998-74E1-915E8B0793FB}"/>
              </a:ext>
            </a:extLst>
          </p:cNvPr>
          <p:cNvPicPr>
            <a:picLocks noChangeAspect="1"/>
          </p:cNvPicPr>
          <p:nvPr/>
        </p:nvPicPr>
        <p:blipFill>
          <a:blip r:embed="rId3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1"/>
              </a:ext>
            </a:extLst>
          </a:blip>
          <a:stretch>
            <a:fillRect/>
          </a:stretch>
        </p:blipFill>
        <p:spPr>
          <a:xfrm>
            <a:off x="10192562" y="6435436"/>
            <a:ext cx="304800" cy="304800"/>
          </a:xfrm>
          <a:prstGeom prst="rect">
            <a:avLst/>
          </a:prstGeom>
        </p:spPr>
      </p:pic>
      <p:pic>
        <p:nvPicPr>
          <p:cNvPr id="383" name="Grafik 382">
            <a:extLst>
              <a:ext uri="{FF2B5EF4-FFF2-40B4-BE49-F238E27FC236}">
                <a16:creationId xmlns:a16="http://schemas.microsoft.com/office/drawing/2014/main" id="{08BB2B97-39F1-EC91-DBD7-5F8D60C12099}"/>
              </a:ext>
            </a:extLst>
          </p:cNvPr>
          <p:cNvPicPr>
            <a:picLocks noChangeAspect="1"/>
          </p:cNvPicPr>
          <p:nvPr/>
        </p:nvPicPr>
        <p:blipFill>
          <a:blip r:embed="rId3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3"/>
              </a:ext>
            </a:extLst>
          </a:blip>
          <a:stretch>
            <a:fillRect/>
          </a:stretch>
        </p:blipFill>
        <p:spPr>
          <a:xfrm>
            <a:off x="10965415" y="6435436"/>
            <a:ext cx="304800" cy="304800"/>
          </a:xfrm>
          <a:prstGeom prst="rect">
            <a:avLst/>
          </a:prstGeom>
        </p:spPr>
      </p:pic>
      <p:pic>
        <p:nvPicPr>
          <p:cNvPr id="385" name="Grafik 384">
            <a:extLst>
              <a:ext uri="{FF2B5EF4-FFF2-40B4-BE49-F238E27FC236}">
                <a16:creationId xmlns:a16="http://schemas.microsoft.com/office/drawing/2014/main" id="{034FD4B6-63E7-0CED-6D51-E17796F171D7}"/>
              </a:ext>
            </a:extLst>
          </p:cNvPr>
          <p:cNvPicPr>
            <a:picLocks noChangeAspect="1"/>
          </p:cNvPicPr>
          <p:nvPr/>
        </p:nvPicPr>
        <p:blipFill>
          <a:blip r:embed="rId3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5"/>
              </a:ext>
            </a:extLst>
          </a:blip>
          <a:stretch>
            <a:fillRect/>
          </a:stretch>
        </p:blipFill>
        <p:spPr>
          <a:xfrm>
            <a:off x="11738263" y="643543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89111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1C6B837-9D52-82D5-49B2-E45BF93B78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1618" y="726105"/>
            <a:ext cx="304800" cy="3048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81870A5-8202-BC6A-BA50-72F7276D9B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1618" y="1292882"/>
            <a:ext cx="304800" cy="3048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C90BF1E-34A4-4BC8-1789-7A0EA472AF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1618" y="1859659"/>
            <a:ext cx="304800" cy="3048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8D0E990-A541-F7DE-0A08-3B315351A6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1618" y="2426436"/>
            <a:ext cx="304800" cy="3048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FDC84FF-587B-9EA1-D778-D06DECC5F0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1618" y="2993213"/>
            <a:ext cx="304800" cy="3048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DD7F3CB-F5DB-1253-83D6-FD52C33C35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1618" y="3559990"/>
            <a:ext cx="304800" cy="3048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481BD69D-BE78-C527-DF44-1B32390F74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31618" y="4126767"/>
            <a:ext cx="304800" cy="3048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E784CEA3-76D3-4E41-A325-8E4F36BA6F3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31618" y="4693544"/>
            <a:ext cx="304800" cy="30480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8EDA2C3F-A6DD-06AD-E54F-AB793411CAE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31618" y="5260321"/>
            <a:ext cx="304800" cy="3048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0F88AAF0-3FF2-DE29-77FB-5431B8F520C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31618" y="5827098"/>
            <a:ext cx="304800" cy="30480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89C7D4D1-AB48-E862-83C2-3FB43B53576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31618" y="6393873"/>
            <a:ext cx="304800" cy="304800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9453E660-4E71-8571-6532-60DD1D12ABB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35082" y="159328"/>
            <a:ext cx="304800" cy="304800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D23E29C9-9898-53E2-F35C-D8953BB260E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909551" y="159328"/>
            <a:ext cx="304800" cy="304800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B8B07940-861A-0898-F4FE-577C6B3CBB2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684020" y="159328"/>
            <a:ext cx="304800" cy="304800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355A1BC0-05B4-C104-2C29-32C8813466D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2458489" y="159328"/>
            <a:ext cx="304800" cy="304800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BDEED502-F3AF-BE84-7DBE-E23D276B3E8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232958" y="159328"/>
            <a:ext cx="304800" cy="304800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A55A6997-2E7B-D7F2-5AD7-5D3EAD4BC143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4007427" y="159328"/>
            <a:ext cx="304800" cy="304800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B7C41A9C-8E44-14A0-AA61-98370D6221D7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4781896" y="159328"/>
            <a:ext cx="304800" cy="304800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35A11752-30FE-AD76-416A-AB177F324FB3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556365" y="159328"/>
            <a:ext cx="304800" cy="3048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BEE8F3C4-792D-3074-5AE1-742A54162349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6330834" y="159328"/>
            <a:ext cx="304800" cy="304800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3302685E-8848-FE2A-9578-F11FDAF97F14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7105303" y="159328"/>
            <a:ext cx="304800" cy="304800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963C30F1-63A0-53DF-C477-CC72C76A1B27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7879772" y="159328"/>
            <a:ext cx="304800" cy="304800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121F3083-63BC-141E-089C-12D8927F6008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8654241" y="159328"/>
            <a:ext cx="304800" cy="304800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F167EE0F-956A-AE12-269D-7288803185D2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9428710" y="159328"/>
            <a:ext cx="304800" cy="304800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4F591F88-47F1-7D4D-89CC-F150CE0F2ECD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0203179" y="159328"/>
            <a:ext cx="304800" cy="304800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0A25CEF0-67ED-B252-24BF-CB7C559D3F3F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0977648" y="159328"/>
            <a:ext cx="304800" cy="304800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A42F1EF9-35A9-AAC0-D45E-20F5AEEE6739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1752118" y="159328"/>
            <a:ext cx="304800" cy="304800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301E7487-5D1E-676A-CCE8-7FCCB7E0B8CC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906318" y="726105"/>
            <a:ext cx="304800" cy="304800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DED981F3-7966-54AB-5F76-521E446898FA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681018" y="726105"/>
            <a:ext cx="304800" cy="304800"/>
          </a:xfrm>
          <a:prstGeom prst="rect">
            <a:avLst/>
          </a:prstGeom>
        </p:spPr>
      </p:pic>
      <p:pic>
        <p:nvPicPr>
          <p:cNvPr id="61" name="Grafik 60">
            <a:extLst>
              <a:ext uri="{FF2B5EF4-FFF2-40B4-BE49-F238E27FC236}">
                <a16:creationId xmlns:a16="http://schemas.microsoft.com/office/drawing/2014/main" id="{F4B79DC0-4DF9-4391-77FC-779D11F42638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2455718" y="726105"/>
            <a:ext cx="304800" cy="304800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65419701-71FF-5BDE-17F7-FF0AAE9407D3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3230418" y="726105"/>
            <a:ext cx="304800" cy="304800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316FBF51-B4DA-1FE6-7469-BED7D2FD4F65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4005118" y="726105"/>
            <a:ext cx="304800" cy="304800"/>
          </a:xfrm>
          <a:prstGeom prst="rect">
            <a:avLst/>
          </a:prstGeom>
        </p:spPr>
      </p:pic>
      <p:pic>
        <p:nvPicPr>
          <p:cNvPr id="67" name="Grafik 66">
            <a:extLst>
              <a:ext uri="{FF2B5EF4-FFF2-40B4-BE49-F238E27FC236}">
                <a16:creationId xmlns:a16="http://schemas.microsoft.com/office/drawing/2014/main" id="{BCE60EC9-0826-5384-F5BA-F8024AD6FA76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4779818" y="726105"/>
            <a:ext cx="304800" cy="304800"/>
          </a:xfrm>
          <a:prstGeom prst="rect">
            <a:avLst/>
          </a:prstGeom>
        </p:spPr>
      </p:pic>
      <p:pic>
        <p:nvPicPr>
          <p:cNvPr id="69" name="Grafik 68">
            <a:extLst>
              <a:ext uri="{FF2B5EF4-FFF2-40B4-BE49-F238E27FC236}">
                <a16:creationId xmlns:a16="http://schemas.microsoft.com/office/drawing/2014/main" id="{D04F4577-BF80-C600-235B-39DB3EDE62F0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5554518" y="726105"/>
            <a:ext cx="304800" cy="304800"/>
          </a:xfrm>
          <a:prstGeom prst="rect">
            <a:avLst/>
          </a:prstGeom>
        </p:spPr>
      </p:pic>
      <p:pic>
        <p:nvPicPr>
          <p:cNvPr id="71" name="Grafik 70">
            <a:extLst>
              <a:ext uri="{FF2B5EF4-FFF2-40B4-BE49-F238E27FC236}">
                <a16:creationId xmlns:a16="http://schemas.microsoft.com/office/drawing/2014/main" id="{E81A1F79-AF64-DF84-F9D9-D14EB10D13FF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6329218" y="726105"/>
            <a:ext cx="304800" cy="304800"/>
          </a:xfrm>
          <a:prstGeom prst="rect">
            <a:avLst/>
          </a:prstGeom>
        </p:spPr>
      </p:pic>
      <p:pic>
        <p:nvPicPr>
          <p:cNvPr id="73" name="Grafik 72">
            <a:extLst>
              <a:ext uri="{FF2B5EF4-FFF2-40B4-BE49-F238E27FC236}">
                <a16:creationId xmlns:a16="http://schemas.microsoft.com/office/drawing/2014/main" id="{D28D08A2-FA5C-318C-0909-29DF9FED31C2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7103918" y="726105"/>
            <a:ext cx="304800" cy="304800"/>
          </a:xfrm>
          <a:prstGeom prst="rect">
            <a:avLst/>
          </a:prstGeom>
        </p:spPr>
      </p:pic>
      <p:pic>
        <p:nvPicPr>
          <p:cNvPr id="75" name="Grafik 74">
            <a:extLst>
              <a:ext uri="{FF2B5EF4-FFF2-40B4-BE49-F238E27FC236}">
                <a16:creationId xmlns:a16="http://schemas.microsoft.com/office/drawing/2014/main" id="{811810BB-DA29-8F64-4C32-B84D7BF0F09C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7878618" y="726105"/>
            <a:ext cx="304800" cy="304800"/>
          </a:xfrm>
          <a:prstGeom prst="rect">
            <a:avLst/>
          </a:prstGeom>
        </p:spPr>
      </p:pic>
      <p:pic>
        <p:nvPicPr>
          <p:cNvPr id="77" name="Grafik 76">
            <a:extLst>
              <a:ext uri="{FF2B5EF4-FFF2-40B4-BE49-F238E27FC236}">
                <a16:creationId xmlns:a16="http://schemas.microsoft.com/office/drawing/2014/main" id="{BB5E50B4-EB2D-49CA-09D9-6C044BEF2186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8653318" y="726105"/>
            <a:ext cx="304800" cy="304800"/>
          </a:xfrm>
          <a:prstGeom prst="rect">
            <a:avLst/>
          </a:prstGeom>
        </p:spPr>
      </p:pic>
      <p:pic>
        <p:nvPicPr>
          <p:cNvPr id="79" name="Grafik 78">
            <a:extLst>
              <a:ext uri="{FF2B5EF4-FFF2-40B4-BE49-F238E27FC236}">
                <a16:creationId xmlns:a16="http://schemas.microsoft.com/office/drawing/2014/main" id="{03340BEC-C234-4A76-607D-4318602B738D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9428018" y="726105"/>
            <a:ext cx="304800" cy="304800"/>
          </a:xfrm>
          <a:prstGeom prst="rect">
            <a:avLst/>
          </a:prstGeom>
        </p:spPr>
      </p:pic>
      <p:pic>
        <p:nvPicPr>
          <p:cNvPr id="81" name="Grafik 80">
            <a:extLst>
              <a:ext uri="{FF2B5EF4-FFF2-40B4-BE49-F238E27FC236}">
                <a16:creationId xmlns:a16="http://schemas.microsoft.com/office/drawing/2014/main" id="{E6148EC2-BDAD-FAF6-1427-F30C71A11DAB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10202718" y="726105"/>
            <a:ext cx="304800" cy="304800"/>
          </a:xfrm>
          <a:prstGeom prst="rect">
            <a:avLst/>
          </a:prstGeom>
        </p:spPr>
      </p:pic>
      <p:pic>
        <p:nvPicPr>
          <p:cNvPr id="83" name="Grafik 82">
            <a:extLst>
              <a:ext uri="{FF2B5EF4-FFF2-40B4-BE49-F238E27FC236}">
                <a16:creationId xmlns:a16="http://schemas.microsoft.com/office/drawing/2014/main" id="{3248A816-124F-7F6E-00F3-43BCC8ADD4B2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10977418" y="726105"/>
            <a:ext cx="304800" cy="304800"/>
          </a:xfrm>
          <a:prstGeom prst="rect">
            <a:avLst/>
          </a:prstGeom>
        </p:spPr>
      </p:pic>
      <p:pic>
        <p:nvPicPr>
          <p:cNvPr id="85" name="Grafik 84">
            <a:extLst>
              <a:ext uri="{FF2B5EF4-FFF2-40B4-BE49-F238E27FC236}">
                <a16:creationId xmlns:a16="http://schemas.microsoft.com/office/drawing/2014/main" id="{EB3A3733-8DAE-E54D-7928-2C7596BD81F3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11752118" y="726105"/>
            <a:ext cx="304800" cy="304800"/>
          </a:xfrm>
          <a:prstGeom prst="rect">
            <a:avLst/>
          </a:prstGeom>
        </p:spPr>
      </p:pic>
      <p:pic>
        <p:nvPicPr>
          <p:cNvPr id="87" name="Grafik 86">
            <a:extLst>
              <a:ext uri="{FF2B5EF4-FFF2-40B4-BE49-F238E27FC236}">
                <a16:creationId xmlns:a16="http://schemas.microsoft.com/office/drawing/2014/main" id="{792D102C-C659-F913-A7EC-E97B75ADAE85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906318" y="1292882"/>
            <a:ext cx="304800" cy="304800"/>
          </a:xfrm>
          <a:prstGeom prst="rect">
            <a:avLst/>
          </a:prstGeom>
        </p:spPr>
      </p:pic>
      <p:pic>
        <p:nvPicPr>
          <p:cNvPr id="89" name="Grafik 88">
            <a:extLst>
              <a:ext uri="{FF2B5EF4-FFF2-40B4-BE49-F238E27FC236}">
                <a16:creationId xmlns:a16="http://schemas.microsoft.com/office/drawing/2014/main" id="{79BD73E2-5D58-D3E7-92EB-6D091419DA29}"/>
              </a:ext>
            </a:extLst>
          </p:cNvPr>
          <p:cNvPicPr>
            <a:picLocks noChangeAspect="1"/>
          </p:cNvPicPr>
          <p:nvPr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1681018" y="1292882"/>
            <a:ext cx="304800" cy="304800"/>
          </a:xfrm>
          <a:prstGeom prst="rect">
            <a:avLst/>
          </a:prstGeom>
        </p:spPr>
      </p:pic>
      <p:pic>
        <p:nvPicPr>
          <p:cNvPr id="91" name="Grafik 90">
            <a:extLst>
              <a:ext uri="{FF2B5EF4-FFF2-40B4-BE49-F238E27FC236}">
                <a16:creationId xmlns:a16="http://schemas.microsoft.com/office/drawing/2014/main" id="{E539028E-7D8F-6DE8-7BBC-9BCAE9B565FA}"/>
              </a:ext>
            </a:extLst>
          </p:cNvPr>
          <p:cNvPicPr>
            <a:picLocks noChangeAspect="1"/>
          </p:cNvPicPr>
          <p:nvPr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2455718" y="1292882"/>
            <a:ext cx="304800" cy="304800"/>
          </a:xfrm>
          <a:prstGeom prst="rect">
            <a:avLst/>
          </a:prstGeom>
        </p:spPr>
      </p:pic>
      <p:pic>
        <p:nvPicPr>
          <p:cNvPr id="93" name="Grafik 92">
            <a:extLst>
              <a:ext uri="{FF2B5EF4-FFF2-40B4-BE49-F238E27FC236}">
                <a16:creationId xmlns:a16="http://schemas.microsoft.com/office/drawing/2014/main" id="{1BE16D02-B20E-C785-160D-0600E1A2F0F2}"/>
              </a:ext>
            </a:extLst>
          </p:cNvPr>
          <p:cNvPicPr>
            <a:picLocks noChangeAspect="1"/>
          </p:cNvPicPr>
          <p:nvPr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3230418" y="1292882"/>
            <a:ext cx="304800" cy="304800"/>
          </a:xfrm>
          <a:prstGeom prst="rect">
            <a:avLst/>
          </a:prstGeom>
        </p:spPr>
      </p:pic>
      <p:pic>
        <p:nvPicPr>
          <p:cNvPr id="95" name="Grafik 94">
            <a:extLst>
              <a:ext uri="{FF2B5EF4-FFF2-40B4-BE49-F238E27FC236}">
                <a16:creationId xmlns:a16="http://schemas.microsoft.com/office/drawing/2014/main" id="{A8DEC0A5-F4C4-DB52-A50B-EF60DE34EBC5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4005118" y="1292882"/>
            <a:ext cx="304800" cy="304800"/>
          </a:xfrm>
          <a:prstGeom prst="rect">
            <a:avLst/>
          </a:prstGeom>
        </p:spPr>
      </p:pic>
      <p:pic>
        <p:nvPicPr>
          <p:cNvPr id="97" name="Grafik 96">
            <a:extLst>
              <a:ext uri="{FF2B5EF4-FFF2-40B4-BE49-F238E27FC236}">
                <a16:creationId xmlns:a16="http://schemas.microsoft.com/office/drawing/2014/main" id="{7CE1B0A5-D105-E3B2-BEDD-79827028DF51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4779818" y="1292882"/>
            <a:ext cx="304800" cy="304800"/>
          </a:xfrm>
          <a:prstGeom prst="rect">
            <a:avLst/>
          </a:prstGeom>
        </p:spPr>
      </p:pic>
      <p:pic>
        <p:nvPicPr>
          <p:cNvPr id="99" name="Grafik 98">
            <a:extLst>
              <a:ext uri="{FF2B5EF4-FFF2-40B4-BE49-F238E27FC236}">
                <a16:creationId xmlns:a16="http://schemas.microsoft.com/office/drawing/2014/main" id="{5886F095-140D-D6A9-0748-B608A9509FA8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5554518" y="1292882"/>
            <a:ext cx="304800" cy="304800"/>
          </a:xfrm>
          <a:prstGeom prst="rect">
            <a:avLst/>
          </a:prstGeom>
        </p:spPr>
      </p:pic>
      <p:pic>
        <p:nvPicPr>
          <p:cNvPr id="101" name="Grafik 100">
            <a:extLst>
              <a:ext uri="{FF2B5EF4-FFF2-40B4-BE49-F238E27FC236}">
                <a16:creationId xmlns:a16="http://schemas.microsoft.com/office/drawing/2014/main" id="{1F07BAF3-9239-EBED-758B-44203E962DA3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6329218" y="1292882"/>
            <a:ext cx="304800" cy="304800"/>
          </a:xfrm>
          <a:prstGeom prst="rect">
            <a:avLst/>
          </a:prstGeom>
        </p:spPr>
      </p:pic>
      <p:pic>
        <p:nvPicPr>
          <p:cNvPr id="103" name="Grafik 102">
            <a:extLst>
              <a:ext uri="{FF2B5EF4-FFF2-40B4-BE49-F238E27FC236}">
                <a16:creationId xmlns:a16="http://schemas.microsoft.com/office/drawing/2014/main" id="{263A5174-B0A3-D198-B3B0-7A5530E09CB9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7103918" y="1292882"/>
            <a:ext cx="304800" cy="304800"/>
          </a:xfrm>
          <a:prstGeom prst="rect">
            <a:avLst/>
          </a:prstGeom>
        </p:spPr>
      </p:pic>
      <p:pic>
        <p:nvPicPr>
          <p:cNvPr id="105" name="Grafik 104">
            <a:extLst>
              <a:ext uri="{FF2B5EF4-FFF2-40B4-BE49-F238E27FC236}">
                <a16:creationId xmlns:a16="http://schemas.microsoft.com/office/drawing/2014/main" id="{FEE90D77-9451-5DAE-0AD1-DF49DE44618A}"/>
              </a:ext>
            </a:extLst>
          </p:cNvPr>
          <p:cNvPicPr>
            <a:picLocks noChangeAspect="1"/>
          </p:cNvPicPr>
          <p:nvPr/>
        </p:nvPicPr>
        <p:blipFill>
          <a:blip r:embed="rId10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7878618" y="1292882"/>
            <a:ext cx="304800" cy="304800"/>
          </a:xfrm>
          <a:prstGeom prst="rect">
            <a:avLst/>
          </a:prstGeom>
        </p:spPr>
      </p:pic>
      <p:pic>
        <p:nvPicPr>
          <p:cNvPr id="107" name="Grafik 106">
            <a:extLst>
              <a:ext uri="{FF2B5EF4-FFF2-40B4-BE49-F238E27FC236}">
                <a16:creationId xmlns:a16="http://schemas.microsoft.com/office/drawing/2014/main" id="{E180CAB1-BB15-6D83-DA13-B8335114C6DA}"/>
              </a:ext>
            </a:extLst>
          </p:cNvPr>
          <p:cNvPicPr>
            <a:picLocks noChangeAspect="1"/>
          </p:cNvPicPr>
          <p:nvPr/>
        </p:nvPicPr>
        <p:blipFill>
          <a:blip r:embed="rId10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8653318" y="1292882"/>
            <a:ext cx="304800" cy="304800"/>
          </a:xfrm>
          <a:prstGeom prst="rect">
            <a:avLst/>
          </a:prstGeom>
        </p:spPr>
      </p:pic>
      <p:pic>
        <p:nvPicPr>
          <p:cNvPr id="109" name="Grafik 108">
            <a:extLst>
              <a:ext uri="{FF2B5EF4-FFF2-40B4-BE49-F238E27FC236}">
                <a16:creationId xmlns:a16="http://schemas.microsoft.com/office/drawing/2014/main" id="{F17AFDAC-A502-0C83-0BEB-8BA84D34ECC1}"/>
              </a:ext>
            </a:extLst>
          </p:cNvPr>
          <p:cNvPicPr>
            <a:picLocks noChangeAspect="1"/>
          </p:cNvPicPr>
          <p:nvPr/>
        </p:nvPicPr>
        <p:blipFill>
          <a:blip r:embed="rId10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9428018" y="1292882"/>
            <a:ext cx="304800" cy="304800"/>
          </a:xfrm>
          <a:prstGeom prst="rect">
            <a:avLst/>
          </a:prstGeom>
        </p:spPr>
      </p:pic>
      <p:pic>
        <p:nvPicPr>
          <p:cNvPr id="111" name="Grafik 110">
            <a:extLst>
              <a:ext uri="{FF2B5EF4-FFF2-40B4-BE49-F238E27FC236}">
                <a16:creationId xmlns:a16="http://schemas.microsoft.com/office/drawing/2014/main" id="{33AC7638-A66C-C0B8-C70E-C26FC8D8AC26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10202718" y="1292882"/>
            <a:ext cx="304800" cy="304800"/>
          </a:xfrm>
          <a:prstGeom prst="rect">
            <a:avLst/>
          </a:prstGeom>
        </p:spPr>
      </p:pic>
      <p:pic>
        <p:nvPicPr>
          <p:cNvPr id="113" name="Grafik 112">
            <a:extLst>
              <a:ext uri="{FF2B5EF4-FFF2-40B4-BE49-F238E27FC236}">
                <a16:creationId xmlns:a16="http://schemas.microsoft.com/office/drawing/2014/main" id="{3E0D137D-9244-A7E7-8D5C-1DEECF23D3E0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10977418" y="1292882"/>
            <a:ext cx="304800" cy="304800"/>
          </a:xfrm>
          <a:prstGeom prst="rect">
            <a:avLst/>
          </a:prstGeom>
        </p:spPr>
      </p:pic>
      <p:pic>
        <p:nvPicPr>
          <p:cNvPr id="115" name="Grafik 114">
            <a:extLst>
              <a:ext uri="{FF2B5EF4-FFF2-40B4-BE49-F238E27FC236}">
                <a16:creationId xmlns:a16="http://schemas.microsoft.com/office/drawing/2014/main" id="{46D75B5F-B71B-054C-438E-5EEEB0E58CDB}"/>
              </a:ext>
            </a:extLst>
          </p:cNvPr>
          <p:cNvPicPr>
            <a:picLocks noChangeAspect="1"/>
          </p:cNvPicPr>
          <p:nvPr/>
        </p:nvPicPr>
        <p:blipFill>
          <a:blip r:embed="rId1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11752118" y="1292882"/>
            <a:ext cx="304800" cy="304800"/>
          </a:xfrm>
          <a:prstGeom prst="rect">
            <a:avLst/>
          </a:prstGeom>
        </p:spPr>
      </p:pic>
      <p:pic>
        <p:nvPicPr>
          <p:cNvPr id="117" name="Grafik 116">
            <a:extLst>
              <a:ext uri="{FF2B5EF4-FFF2-40B4-BE49-F238E27FC236}">
                <a16:creationId xmlns:a16="http://schemas.microsoft.com/office/drawing/2014/main" id="{B6501D6E-703D-7A0A-FBDB-11DAE8AD5D79}"/>
              </a:ext>
            </a:extLst>
          </p:cNvPr>
          <p:cNvPicPr>
            <a:picLocks noChangeAspect="1"/>
          </p:cNvPicPr>
          <p:nvPr/>
        </p:nvPicPr>
        <p:blipFill>
          <a:blip r:embed="rId1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906087" y="1859659"/>
            <a:ext cx="304800" cy="304800"/>
          </a:xfrm>
          <a:prstGeom prst="rect">
            <a:avLst/>
          </a:prstGeom>
        </p:spPr>
      </p:pic>
      <p:pic>
        <p:nvPicPr>
          <p:cNvPr id="119" name="Grafik 118">
            <a:extLst>
              <a:ext uri="{FF2B5EF4-FFF2-40B4-BE49-F238E27FC236}">
                <a16:creationId xmlns:a16="http://schemas.microsoft.com/office/drawing/2014/main" id="{FAD83B77-1446-3CF1-CF25-4A428974AFE8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1680556" y="1859659"/>
            <a:ext cx="304800" cy="304800"/>
          </a:xfrm>
          <a:prstGeom prst="rect">
            <a:avLst/>
          </a:prstGeom>
        </p:spPr>
      </p:pic>
      <p:pic>
        <p:nvPicPr>
          <p:cNvPr id="121" name="Grafik 120">
            <a:extLst>
              <a:ext uri="{FF2B5EF4-FFF2-40B4-BE49-F238E27FC236}">
                <a16:creationId xmlns:a16="http://schemas.microsoft.com/office/drawing/2014/main" id="{E12D28A5-780F-8134-6827-4046178C58FC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2455025" y="1859659"/>
            <a:ext cx="304800" cy="304800"/>
          </a:xfrm>
          <a:prstGeom prst="rect">
            <a:avLst/>
          </a:prstGeom>
        </p:spPr>
      </p:pic>
      <p:pic>
        <p:nvPicPr>
          <p:cNvPr id="123" name="Grafik 122">
            <a:extLst>
              <a:ext uri="{FF2B5EF4-FFF2-40B4-BE49-F238E27FC236}">
                <a16:creationId xmlns:a16="http://schemas.microsoft.com/office/drawing/2014/main" id="{026478D8-15D3-C8C9-4577-4A4CC31A7C86}"/>
              </a:ext>
            </a:extLst>
          </p:cNvPr>
          <p:cNvPicPr>
            <a:picLocks noChangeAspect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3229494" y="1859659"/>
            <a:ext cx="304800" cy="304800"/>
          </a:xfrm>
          <a:prstGeom prst="rect">
            <a:avLst/>
          </a:prstGeom>
        </p:spPr>
      </p:pic>
      <p:pic>
        <p:nvPicPr>
          <p:cNvPr id="125" name="Grafik 124">
            <a:extLst>
              <a:ext uri="{FF2B5EF4-FFF2-40B4-BE49-F238E27FC236}">
                <a16:creationId xmlns:a16="http://schemas.microsoft.com/office/drawing/2014/main" id="{51CDB589-2782-3760-3038-D78FA87817D0}"/>
              </a:ext>
            </a:extLst>
          </p:cNvPr>
          <p:cNvPicPr>
            <a:picLocks noChangeAspect="1"/>
          </p:cNvPicPr>
          <p:nvPr/>
        </p:nvPicPr>
        <p:blipFill>
          <a:blip r:embed="rId1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5"/>
              </a:ext>
            </a:extLst>
          </a:blip>
          <a:stretch>
            <a:fillRect/>
          </a:stretch>
        </p:blipFill>
        <p:spPr>
          <a:xfrm>
            <a:off x="4003963" y="1859659"/>
            <a:ext cx="304800" cy="304800"/>
          </a:xfrm>
          <a:prstGeom prst="rect">
            <a:avLst/>
          </a:prstGeom>
        </p:spPr>
      </p:pic>
      <p:pic>
        <p:nvPicPr>
          <p:cNvPr id="127" name="Grafik 126">
            <a:extLst>
              <a:ext uri="{FF2B5EF4-FFF2-40B4-BE49-F238E27FC236}">
                <a16:creationId xmlns:a16="http://schemas.microsoft.com/office/drawing/2014/main" id="{C650A2BE-AD32-AAE7-6EE5-6EF9E9FD8D19}"/>
              </a:ext>
            </a:extLst>
          </p:cNvPr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4778432" y="1859659"/>
            <a:ext cx="304800" cy="304800"/>
          </a:xfrm>
          <a:prstGeom prst="rect">
            <a:avLst/>
          </a:prstGeom>
        </p:spPr>
      </p:pic>
      <p:pic>
        <p:nvPicPr>
          <p:cNvPr id="129" name="Grafik 128">
            <a:extLst>
              <a:ext uri="{FF2B5EF4-FFF2-40B4-BE49-F238E27FC236}">
                <a16:creationId xmlns:a16="http://schemas.microsoft.com/office/drawing/2014/main" id="{2F112364-8EF1-8FD7-C31D-0D1874E87844}"/>
              </a:ext>
            </a:extLst>
          </p:cNvPr>
          <p:cNvPicPr>
            <a:picLocks noChangeAspect="1"/>
          </p:cNvPicPr>
          <p:nvPr/>
        </p:nvPicPr>
        <p:blipFill>
          <a:blip r:embed="rId1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9"/>
              </a:ext>
            </a:extLst>
          </a:blip>
          <a:stretch>
            <a:fillRect/>
          </a:stretch>
        </p:blipFill>
        <p:spPr>
          <a:xfrm>
            <a:off x="5552901" y="1859659"/>
            <a:ext cx="304800" cy="304800"/>
          </a:xfrm>
          <a:prstGeom prst="rect">
            <a:avLst/>
          </a:prstGeom>
        </p:spPr>
      </p:pic>
      <p:pic>
        <p:nvPicPr>
          <p:cNvPr id="131" name="Grafik 130">
            <a:extLst>
              <a:ext uri="{FF2B5EF4-FFF2-40B4-BE49-F238E27FC236}">
                <a16:creationId xmlns:a16="http://schemas.microsoft.com/office/drawing/2014/main" id="{529B1783-C0E4-41DE-AC28-A0F8FA5F7451}"/>
              </a:ext>
            </a:extLst>
          </p:cNvPr>
          <p:cNvPicPr>
            <a:picLocks noChangeAspect="1"/>
          </p:cNvPicPr>
          <p:nvPr/>
        </p:nvPicPr>
        <p:blipFill>
          <a:blip r:embed="rId1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1"/>
              </a:ext>
            </a:extLst>
          </a:blip>
          <a:stretch>
            <a:fillRect/>
          </a:stretch>
        </p:blipFill>
        <p:spPr>
          <a:xfrm>
            <a:off x="6327370" y="1859659"/>
            <a:ext cx="304800" cy="304800"/>
          </a:xfrm>
          <a:prstGeom prst="rect">
            <a:avLst/>
          </a:prstGeom>
        </p:spPr>
      </p:pic>
      <p:pic>
        <p:nvPicPr>
          <p:cNvPr id="133" name="Grafik 132">
            <a:extLst>
              <a:ext uri="{FF2B5EF4-FFF2-40B4-BE49-F238E27FC236}">
                <a16:creationId xmlns:a16="http://schemas.microsoft.com/office/drawing/2014/main" id="{48A66E9D-314C-2643-EA46-AD570F1F0950}"/>
              </a:ext>
            </a:extLst>
          </p:cNvPr>
          <p:cNvPicPr>
            <a:picLocks noChangeAspect="1"/>
          </p:cNvPicPr>
          <p:nvPr/>
        </p:nvPicPr>
        <p:blipFill>
          <a:blip r:embed="rId1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3"/>
              </a:ext>
            </a:extLst>
          </a:blip>
          <a:stretch>
            <a:fillRect/>
          </a:stretch>
        </p:blipFill>
        <p:spPr>
          <a:xfrm>
            <a:off x="7101839" y="1859659"/>
            <a:ext cx="304800" cy="304800"/>
          </a:xfrm>
          <a:prstGeom prst="rect">
            <a:avLst/>
          </a:prstGeom>
        </p:spPr>
      </p:pic>
      <p:pic>
        <p:nvPicPr>
          <p:cNvPr id="135" name="Grafik 134">
            <a:extLst>
              <a:ext uri="{FF2B5EF4-FFF2-40B4-BE49-F238E27FC236}">
                <a16:creationId xmlns:a16="http://schemas.microsoft.com/office/drawing/2014/main" id="{8C21524E-6547-7D08-4B19-E02E91A58E2E}"/>
              </a:ext>
            </a:extLst>
          </p:cNvPr>
          <p:cNvPicPr>
            <a:picLocks noChangeAspect="1"/>
          </p:cNvPicPr>
          <p:nvPr/>
        </p:nvPicPr>
        <p:blipFill>
          <a:blip r:embed="rId1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5"/>
              </a:ext>
            </a:extLst>
          </a:blip>
          <a:stretch>
            <a:fillRect/>
          </a:stretch>
        </p:blipFill>
        <p:spPr>
          <a:xfrm>
            <a:off x="7876308" y="1859659"/>
            <a:ext cx="304800" cy="304800"/>
          </a:xfrm>
          <a:prstGeom prst="rect">
            <a:avLst/>
          </a:prstGeom>
        </p:spPr>
      </p:pic>
      <p:pic>
        <p:nvPicPr>
          <p:cNvPr id="137" name="Grafik 136">
            <a:extLst>
              <a:ext uri="{FF2B5EF4-FFF2-40B4-BE49-F238E27FC236}">
                <a16:creationId xmlns:a16="http://schemas.microsoft.com/office/drawing/2014/main" id="{29F74E4B-FB47-EC2C-D4E7-84FE0882FB5E}"/>
              </a:ext>
            </a:extLst>
          </p:cNvPr>
          <p:cNvPicPr>
            <a:picLocks noChangeAspect="1"/>
          </p:cNvPicPr>
          <p:nvPr/>
        </p:nvPicPr>
        <p:blipFill>
          <a:blip r:embed="rId1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7"/>
              </a:ext>
            </a:extLst>
          </a:blip>
          <a:stretch>
            <a:fillRect/>
          </a:stretch>
        </p:blipFill>
        <p:spPr>
          <a:xfrm>
            <a:off x="8650777" y="1859659"/>
            <a:ext cx="304800" cy="304800"/>
          </a:xfrm>
          <a:prstGeom prst="rect">
            <a:avLst/>
          </a:prstGeom>
        </p:spPr>
      </p:pic>
      <p:pic>
        <p:nvPicPr>
          <p:cNvPr id="139" name="Grafik 138">
            <a:extLst>
              <a:ext uri="{FF2B5EF4-FFF2-40B4-BE49-F238E27FC236}">
                <a16:creationId xmlns:a16="http://schemas.microsoft.com/office/drawing/2014/main" id="{8D50186B-2FFD-E430-CB5F-52C86BD3F59D}"/>
              </a:ext>
            </a:extLst>
          </p:cNvPr>
          <p:cNvPicPr>
            <a:picLocks noChangeAspect="1"/>
          </p:cNvPicPr>
          <p:nvPr/>
        </p:nvPicPr>
        <p:blipFill>
          <a:blip r:embed="rId1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9"/>
              </a:ext>
            </a:extLst>
          </a:blip>
          <a:stretch>
            <a:fillRect/>
          </a:stretch>
        </p:blipFill>
        <p:spPr>
          <a:xfrm>
            <a:off x="9425246" y="1859659"/>
            <a:ext cx="304800" cy="304800"/>
          </a:xfrm>
          <a:prstGeom prst="rect">
            <a:avLst/>
          </a:prstGeom>
        </p:spPr>
      </p:pic>
      <p:pic>
        <p:nvPicPr>
          <p:cNvPr id="141" name="Grafik 140">
            <a:extLst>
              <a:ext uri="{FF2B5EF4-FFF2-40B4-BE49-F238E27FC236}">
                <a16:creationId xmlns:a16="http://schemas.microsoft.com/office/drawing/2014/main" id="{6294D8A7-46C3-83DC-9E50-4138E19A842E}"/>
              </a:ext>
            </a:extLst>
          </p:cNvPr>
          <p:cNvPicPr>
            <a:picLocks noChangeAspect="1"/>
          </p:cNvPicPr>
          <p:nvPr/>
        </p:nvPicPr>
        <p:blipFill>
          <a:blip r:embed="rId1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1"/>
              </a:ext>
            </a:extLst>
          </a:blip>
          <a:stretch>
            <a:fillRect/>
          </a:stretch>
        </p:blipFill>
        <p:spPr>
          <a:xfrm>
            <a:off x="10199715" y="1859659"/>
            <a:ext cx="304800" cy="304800"/>
          </a:xfrm>
          <a:prstGeom prst="rect">
            <a:avLst/>
          </a:prstGeom>
        </p:spPr>
      </p:pic>
      <p:pic>
        <p:nvPicPr>
          <p:cNvPr id="143" name="Grafik 142">
            <a:extLst>
              <a:ext uri="{FF2B5EF4-FFF2-40B4-BE49-F238E27FC236}">
                <a16:creationId xmlns:a16="http://schemas.microsoft.com/office/drawing/2014/main" id="{A393732B-5A2D-466A-F37D-899D94D6B6CF}"/>
              </a:ext>
            </a:extLst>
          </p:cNvPr>
          <p:cNvPicPr>
            <a:picLocks noChangeAspect="1"/>
          </p:cNvPicPr>
          <p:nvPr/>
        </p:nvPicPr>
        <p:blipFill>
          <a:blip r:embed="rId1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3"/>
              </a:ext>
            </a:extLst>
          </a:blip>
          <a:stretch>
            <a:fillRect/>
          </a:stretch>
        </p:blipFill>
        <p:spPr>
          <a:xfrm>
            <a:off x="10974184" y="1859659"/>
            <a:ext cx="304800" cy="304800"/>
          </a:xfrm>
          <a:prstGeom prst="rect">
            <a:avLst/>
          </a:prstGeom>
        </p:spPr>
      </p:pic>
      <p:pic>
        <p:nvPicPr>
          <p:cNvPr id="145" name="Grafik 144">
            <a:extLst>
              <a:ext uri="{FF2B5EF4-FFF2-40B4-BE49-F238E27FC236}">
                <a16:creationId xmlns:a16="http://schemas.microsoft.com/office/drawing/2014/main" id="{FE5C503B-766D-6E53-2DA3-97AA99ED5FA8}"/>
              </a:ext>
            </a:extLst>
          </p:cNvPr>
          <p:cNvPicPr>
            <a:picLocks noChangeAspect="1"/>
          </p:cNvPicPr>
          <p:nvPr/>
        </p:nvPicPr>
        <p:blipFill>
          <a:blip r:embed="rId1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5"/>
              </a:ext>
            </a:extLst>
          </a:blip>
          <a:stretch>
            <a:fillRect/>
          </a:stretch>
        </p:blipFill>
        <p:spPr>
          <a:xfrm>
            <a:off x="11748654" y="1859659"/>
            <a:ext cx="304800" cy="304800"/>
          </a:xfrm>
          <a:prstGeom prst="rect">
            <a:avLst/>
          </a:prstGeom>
        </p:spPr>
      </p:pic>
      <p:pic>
        <p:nvPicPr>
          <p:cNvPr id="147" name="Grafik 146">
            <a:extLst>
              <a:ext uri="{FF2B5EF4-FFF2-40B4-BE49-F238E27FC236}">
                <a16:creationId xmlns:a16="http://schemas.microsoft.com/office/drawing/2014/main" id="{574D1A03-B7F5-716F-6E0E-3C0C63DD4144}"/>
              </a:ext>
            </a:extLst>
          </p:cNvPr>
          <p:cNvPicPr>
            <a:picLocks noChangeAspect="1"/>
          </p:cNvPicPr>
          <p:nvPr/>
        </p:nvPicPr>
        <p:blipFill>
          <a:blip r:embed="rId1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7"/>
              </a:ext>
            </a:extLst>
          </a:blip>
          <a:stretch>
            <a:fillRect/>
          </a:stretch>
        </p:blipFill>
        <p:spPr>
          <a:xfrm>
            <a:off x="906087" y="2426436"/>
            <a:ext cx="304800" cy="304800"/>
          </a:xfrm>
          <a:prstGeom prst="rect">
            <a:avLst/>
          </a:prstGeom>
        </p:spPr>
      </p:pic>
      <p:pic>
        <p:nvPicPr>
          <p:cNvPr id="149" name="Grafik 148">
            <a:extLst>
              <a:ext uri="{FF2B5EF4-FFF2-40B4-BE49-F238E27FC236}">
                <a16:creationId xmlns:a16="http://schemas.microsoft.com/office/drawing/2014/main" id="{F8022C38-CDE1-1FE4-F159-3CA7B6C775E8}"/>
              </a:ext>
            </a:extLst>
          </p:cNvPr>
          <p:cNvPicPr>
            <a:picLocks noChangeAspect="1"/>
          </p:cNvPicPr>
          <p:nvPr/>
        </p:nvPicPr>
        <p:blipFill>
          <a:blip r:embed="rId1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9"/>
              </a:ext>
            </a:extLst>
          </a:blip>
          <a:stretch>
            <a:fillRect/>
          </a:stretch>
        </p:blipFill>
        <p:spPr>
          <a:xfrm>
            <a:off x="1680556" y="2426436"/>
            <a:ext cx="304800" cy="304800"/>
          </a:xfrm>
          <a:prstGeom prst="rect">
            <a:avLst/>
          </a:prstGeom>
        </p:spPr>
      </p:pic>
      <p:pic>
        <p:nvPicPr>
          <p:cNvPr id="151" name="Grafik 150">
            <a:extLst>
              <a:ext uri="{FF2B5EF4-FFF2-40B4-BE49-F238E27FC236}">
                <a16:creationId xmlns:a16="http://schemas.microsoft.com/office/drawing/2014/main" id="{4A13126E-CB72-A61E-3CA5-DB82A5290808}"/>
              </a:ext>
            </a:extLst>
          </p:cNvPr>
          <p:cNvPicPr>
            <a:picLocks noChangeAspect="1"/>
          </p:cNvPicPr>
          <p:nvPr/>
        </p:nvPicPr>
        <p:blipFill>
          <a:blip r:embed="rId1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1"/>
              </a:ext>
            </a:extLst>
          </a:blip>
          <a:stretch>
            <a:fillRect/>
          </a:stretch>
        </p:blipFill>
        <p:spPr>
          <a:xfrm>
            <a:off x="2455025" y="2426436"/>
            <a:ext cx="304800" cy="304800"/>
          </a:xfrm>
          <a:prstGeom prst="rect">
            <a:avLst/>
          </a:prstGeom>
        </p:spPr>
      </p:pic>
      <p:pic>
        <p:nvPicPr>
          <p:cNvPr id="153" name="Grafik 152">
            <a:extLst>
              <a:ext uri="{FF2B5EF4-FFF2-40B4-BE49-F238E27FC236}">
                <a16:creationId xmlns:a16="http://schemas.microsoft.com/office/drawing/2014/main" id="{E34FF320-10C2-5E49-1ECD-DB74DF3FE059}"/>
              </a:ext>
            </a:extLst>
          </p:cNvPr>
          <p:cNvPicPr>
            <a:picLocks noChangeAspect="1"/>
          </p:cNvPicPr>
          <p:nvPr/>
        </p:nvPicPr>
        <p:blipFill>
          <a:blip r:embed="rId1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3"/>
              </a:ext>
            </a:extLst>
          </a:blip>
          <a:stretch>
            <a:fillRect/>
          </a:stretch>
        </p:blipFill>
        <p:spPr>
          <a:xfrm>
            <a:off x="3229494" y="2426436"/>
            <a:ext cx="304800" cy="304800"/>
          </a:xfrm>
          <a:prstGeom prst="rect">
            <a:avLst/>
          </a:prstGeom>
        </p:spPr>
      </p:pic>
      <p:pic>
        <p:nvPicPr>
          <p:cNvPr id="155" name="Grafik 154">
            <a:extLst>
              <a:ext uri="{FF2B5EF4-FFF2-40B4-BE49-F238E27FC236}">
                <a16:creationId xmlns:a16="http://schemas.microsoft.com/office/drawing/2014/main" id="{49D173BA-BADD-BF6F-2224-2BA9A1CD4493}"/>
              </a:ext>
            </a:extLst>
          </p:cNvPr>
          <p:cNvPicPr>
            <a:picLocks noChangeAspect="1"/>
          </p:cNvPicPr>
          <p:nvPr/>
        </p:nvPicPr>
        <p:blipFill>
          <a:blip r:embed="rId1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5"/>
              </a:ext>
            </a:extLst>
          </a:blip>
          <a:stretch>
            <a:fillRect/>
          </a:stretch>
        </p:blipFill>
        <p:spPr>
          <a:xfrm>
            <a:off x="4003963" y="2426436"/>
            <a:ext cx="304800" cy="304800"/>
          </a:xfrm>
          <a:prstGeom prst="rect">
            <a:avLst/>
          </a:prstGeom>
        </p:spPr>
      </p:pic>
      <p:pic>
        <p:nvPicPr>
          <p:cNvPr id="157" name="Grafik 156">
            <a:extLst>
              <a:ext uri="{FF2B5EF4-FFF2-40B4-BE49-F238E27FC236}">
                <a16:creationId xmlns:a16="http://schemas.microsoft.com/office/drawing/2014/main" id="{086CDC02-15AF-C8A1-2AE8-68F33DAB2FAB}"/>
              </a:ext>
            </a:extLst>
          </p:cNvPr>
          <p:cNvPicPr>
            <a:picLocks noChangeAspect="1"/>
          </p:cNvPicPr>
          <p:nvPr/>
        </p:nvPicPr>
        <p:blipFill>
          <a:blip r:embed="rId1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7"/>
              </a:ext>
            </a:extLst>
          </a:blip>
          <a:stretch>
            <a:fillRect/>
          </a:stretch>
        </p:blipFill>
        <p:spPr>
          <a:xfrm>
            <a:off x="4778432" y="2426436"/>
            <a:ext cx="304800" cy="304800"/>
          </a:xfrm>
          <a:prstGeom prst="rect">
            <a:avLst/>
          </a:prstGeom>
        </p:spPr>
      </p:pic>
      <p:pic>
        <p:nvPicPr>
          <p:cNvPr id="159" name="Grafik 158">
            <a:extLst>
              <a:ext uri="{FF2B5EF4-FFF2-40B4-BE49-F238E27FC236}">
                <a16:creationId xmlns:a16="http://schemas.microsoft.com/office/drawing/2014/main" id="{978D0857-F1B6-EA17-C400-44823E955E63}"/>
              </a:ext>
            </a:extLst>
          </p:cNvPr>
          <p:cNvPicPr>
            <a:picLocks noChangeAspect="1"/>
          </p:cNvPicPr>
          <p:nvPr/>
        </p:nvPicPr>
        <p:blipFill>
          <a:blip r:embed="rId1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9"/>
              </a:ext>
            </a:extLst>
          </a:blip>
          <a:stretch>
            <a:fillRect/>
          </a:stretch>
        </p:blipFill>
        <p:spPr>
          <a:xfrm>
            <a:off x="5552901" y="2426436"/>
            <a:ext cx="304800" cy="304800"/>
          </a:xfrm>
          <a:prstGeom prst="rect">
            <a:avLst/>
          </a:prstGeom>
        </p:spPr>
      </p:pic>
      <p:pic>
        <p:nvPicPr>
          <p:cNvPr id="161" name="Grafik 160">
            <a:extLst>
              <a:ext uri="{FF2B5EF4-FFF2-40B4-BE49-F238E27FC236}">
                <a16:creationId xmlns:a16="http://schemas.microsoft.com/office/drawing/2014/main" id="{62A738BF-8125-24F0-C549-FE303F240420}"/>
              </a:ext>
            </a:extLst>
          </p:cNvPr>
          <p:cNvPicPr>
            <a:picLocks noChangeAspect="1"/>
          </p:cNvPicPr>
          <p:nvPr/>
        </p:nvPicPr>
        <p:blipFill>
          <a:blip r:embed="rId1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1"/>
              </a:ext>
            </a:extLst>
          </a:blip>
          <a:stretch>
            <a:fillRect/>
          </a:stretch>
        </p:blipFill>
        <p:spPr>
          <a:xfrm>
            <a:off x="6327370" y="2426436"/>
            <a:ext cx="304800" cy="304800"/>
          </a:xfrm>
          <a:prstGeom prst="rect">
            <a:avLst/>
          </a:prstGeom>
        </p:spPr>
      </p:pic>
      <p:pic>
        <p:nvPicPr>
          <p:cNvPr id="163" name="Grafik 162">
            <a:extLst>
              <a:ext uri="{FF2B5EF4-FFF2-40B4-BE49-F238E27FC236}">
                <a16:creationId xmlns:a16="http://schemas.microsoft.com/office/drawing/2014/main" id="{D490305A-C9BE-0C36-3D9B-214803FDEEBC}"/>
              </a:ext>
            </a:extLst>
          </p:cNvPr>
          <p:cNvPicPr>
            <a:picLocks noChangeAspect="1"/>
          </p:cNvPicPr>
          <p:nvPr/>
        </p:nvPicPr>
        <p:blipFill>
          <a:blip r:embed="rId1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3"/>
              </a:ext>
            </a:extLst>
          </a:blip>
          <a:stretch>
            <a:fillRect/>
          </a:stretch>
        </p:blipFill>
        <p:spPr>
          <a:xfrm>
            <a:off x="7101839" y="2426436"/>
            <a:ext cx="304800" cy="304800"/>
          </a:xfrm>
          <a:prstGeom prst="rect">
            <a:avLst/>
          </a:prstGeom>
        </p:spPr>
      </p:pic>
      <p:pic>
        <p:nvPicPr>
          <p:cNvPr id="165" name="Grafik 164">
            <a:extLst>
              <a:ext uri="{FF2B5EF4-FFF2-40B4-BE49-F238E27FC236}">
                <a16:creationId xmlns:a16="http://schemas.microsoft.com/office/drawing/2014/main" id="{A367B2A2-92D2-4488-326A-ACE9417F1FD9}"/>
              </a:ext>
            </a:extLst>
          </p:cNvPr>
          <p:cNvPicPr>
            <a:picLocks noChangeAspect="1"/>
          </p:cNvPicPr>
          <p:nvPr/>
        </p:nvPicPr>
        <p:blipFill>
          <a:blip r:embed="rId1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5"/>
              </a:ext>
            </a:extLst>
          </a:blip>
          <a:stretch>
            <a:fillRect/>
          </a:stretch>
        </p:blipFill>
        <p:spPr>
          <a:xfrm>
            <a:off x="7876308" y="2426436"/>
            <a:ext cx="304800" cy="304800"/>
          </a:xfrm>
          <a:prstGeom prst="rect">
            <a:avLst/>
          </a:prstGeom>
        </p:spPr>
      </p:pic>
      <p:pic>
        <p:nvPicPr>
          <p:cNvPr id="167" name="Grafik 166">
            <a:extLst>
              <a:ext uri="{FF2B5EF4-FFF2-40B4-BE49-F238E27FC236}">
                <a16:creationId xmlns:a16="http://schemas.microsoft.com/office/drawing/2014/main" id="{9F5A1520-2DB2-17B1-FF67-1B8CF84E84CC}"/>
              </a:ext>
            </a:extLst>
          </p:cNvPr>
          <p:cNvPicPr>
            <a:picLocks noChangeAspect="1"/>
          </p:cNvPicPr>
          <p:nvPr/>
        </p:nvPicPr>
        <p:blipFill>
          <a:blip r:embed="rId1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7"/>
              </a:ext>
            </a:extLst>
          </a:blip>
          <a:stretch>
            <a:fillRect/>
          </a:stretch>
        </p:blipFill>
        <p:spPr>
          <a:xfrm>
            <a:off x="8650777" y="2426436"/>
            <a:ext cx="304800" cy="304800"/>
          </a:xfrm>
          <a:prstGeom prst="rect">
            <a:avLst/>
          </a:prstGeom>
        </p:spPr>
      </p:pic>
      <p:pic>
        <p:nvPicPr>
          <p:cNvPr id="169" name="Grafik 168">
            <a:extLst>
              <a:ext uri="{FF2B5EF4-FFF2-40B4-BE49-F238E27FC236}">
                <a16:creationId xmlns:a16="http://schemas.microsoft.com/office/drawing/2014/main" id="{7CD45C19-A946-4DF1-033E-4E018DEDCFFC}"/>
              </a:ext>
            </a:extLst>
          </p:cNvPr>
          <p:cNvPicPr>
            <a:picLocks noChangeAspect="1"/>
          </p:cNvPicPr>
          <p:nvPr/>
        </p:nvPicPr>
        <p:blipFill>
          <a:blip r:embed="rId1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9"/>
              </a:ext>
            </a:extLst>
          </a:blip>
          <a:stretch>
            <a:fillRect/>
          </a:stretch>
        </p:blipFill>
        <p:spPr>
          <a:xfrm>
            <a:off x="9425246" y="2426436"/>
            <a:ext cx="304800" cy="304800"/>
          </a:xfrm>
          <a:prstGeom prst="rect">
            <a:avLst/>
          </a:prstGeom>
        </p:spPr>
      </p:pic>
      <p:pic>
        <p:nvPicPr>
          <p:cNvPr id="171" name="Grafik 170">
            <a:extLst>
              <a:ext uri="{FF2B5EF4-FFF2-40B4-BE49-F238E27FC236}">
                <a16:creationId xmlns:a16="http://schemas.microsoft.com/office/drawing/2014/main" id="{2630058A-4F31-1133-C97C-B7F7165049DF}"/>
              </a:ext>
            </a:extLst>
          </p:cNvPr>
          <p:cNvPicPr>
            <a:picLocks noChangeAspect="1"/>
          </p:cNvPicPr>
          <p:nvPr/>
        </p:nvPicPr>
        <p:blipFill>
          <a:blip r:embed="rId1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1"/>
              </a:ext>
            </a:extLst>
          </a:blip>
          <a:stretch>
            <a:fillRect/>
          </a:stretch>
        </p:blipFill>
        <p:spPr>
          <a:xfrm>
            <a:off x="10199715" y="2426436"/>
            <a:ext cx="304800" cy="304800"/>
          </a:xfrm>
          <a:prstGeom prst="rect">
            <a:avLst/>
          </a:prstGeom>
        </p:spPr>
      </p:pic>
      <p:pic>
        <p:nvPicPr>
          <p:cNvPr id="173" name="Grafik 172">
            <a:extLst>
              <a:ext uri="{FF2B5EF4-FFF2-40B4-BE49-F238E27FC236}">
                <a16:creationId xmlns:a16="http://schemas.microsoft.com/office/drawing/2014/main" id="{8846CBFE-E439-68B2-A71F-9280F4886023}"/>
              </a:ext>
            </a:extLst>
          </p:cNvPr>
          <p:cNvPicPr>
            <a:picLocks noChangeAspect="1"/>
          </p:cNvPicPr>
          <p:nvPr/>
        </p:nvPicPr>
        <p:blipFill>
          <a:blip r:embed="rId1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3"/>
              </a:ext>
            </a:extLst>
          </a:blip>
          <a:stretch>
            <a:fillRect/>
          </a:stretch>
        </p:blipFill>
        <p:spPr>
          <a:xfrm>
            <a:off x="10974184" y="2426436"/>
            <a:ext cx="304800" cy="304800"/>
          </a:xfrm>
          <a:prstGeom prst="rect">
            <a:avLst/>
          </a:prstGeom>
        </p:spPr>
      </p:pic>
      <p:pic>
        <p:nvPicPr>
          <p:cNvPr id="175" name="Grafik 174">
            <a:extLst>
              <a:ext uri="{FF2B5EF4-FFF2-40B4-BE49-F238E27FC236}">
                <a16:creationId xmlns:a16="http://schemas.microsoft.com/office/drawing/2014/main" id="{6AA33EFA-38AD-3F33-DFC2-8B50C9E534C3}"/>
              </a:ext>
            </a:extLst>
          </p:cNvPr>
          <p:cNvPicPr>
            <a:picLocks noChangeAspect="1"/>
          </p:cNvPicPr>
          <p:nvPr/>
        </p:nvPicPr>
        <p:blipFill>
          <a:blip r:embed="rId1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5"/>
              </a:ext>
            </a:extLst>
          </a:blip>
          <a:stretch>
            <a:fillRect/>
          </a:stretch>
        </p:blipFill>
        <p:spPr>
          <a:xfrm>
            <a:off x="11748654" y="2426436"/>
            <a:ext cx="304800" cy="304800"/>
          </a:xfrm>
          <a:prstGeom prst="rect">
            <a:avLst/>
          </a:prstGeom>
        </p:spPr>
      </p:pic>
      <p:pic>
        <p:nvPicPr>
          <p:cNvPr id="177" name="Grafik 176">
            <a:extLst>
              <a:ext uri="{FF2B5EF4-FFF2-40B4-BE49-F238E27FC236}">
                <a16:creationId xmlns:a16="http://schemas.microsoft.com/office/drawing/2014/main" id="{6AEBA364-DF10-0BD4-2E08-05D42AAD6817}"/>
              </a:ext>
            </a:extLst>
          </p:cNvPr>
          <p:cNvPicPr>
            <a:picLocks noChangeAspect="1"/>
          </p:cNvPicPr>
          <p:nvPr/>
        </p:nvPicPr>
        <p:blipFill>
          <a:blip r:embed="rId1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7"/>
              </a:ext>
            </a:extLst>
          </a:blip>
          <a:stretch>
            <a:fillRect/>
          </a:stretch>
        </p:blipFill>
        <p:spPr>
          <a:xfrm>
            <a:off x="906549" y="2993213"/>
            <a:ext cx="304800" cy="304800"/>
          </a:xfrm>
          <a:prstGeom prst="rect">
            <a:avLst/>
          </a:prstGeom>
        </p:spPr>
      </p:pic>
      <p:pic>
        <p:nvPicPr>
          <p:cNvPr id="179" name="Grafik 178">
            <a:extLst>
              <a:ext uri="{FF2B5EF4-FFF2-40B4-BE49-F238E27FC236}">
                <a16:creationId xmlns:a16="http://schemas.microsoft.com/office/drawing/2014/main" id="{63F45208-0CCD-10EC-C14A-E9F34011FCD5}"/>
              </a:ext>
            </a:extLst>
          </p:cNvPr>
          <p:cNvPicPr>
            <a:picLocks noChangeAspect="1"/>
          </p:cNvPicPr>
          <p:nvPr/>
        </p:nvPicPr>
        <p:blipFill>
          <a:blip r:embed="rId1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9"/>
              </a:ext>
            </a:extLst>
          </a:blip>
          <a:stretch>
            <a:fillRect/>
          </a:stretch>
        </p:blipFill>
        <p:spPr>
          <a:xfrm>
            <a:off x="1681480" y="2993213"/>
            <a:ext cx="304800" cy="304800"/>
          </a:xfrm>
          <a:prstGeom prst="rect">
            <a:avLst/>
          </a:prstGeom>
        </p:spPr>
      </p:pic>
      <p:pic>
        <p:nvPicPr>
          <p:cNvPr id="181" name="Grafik 180">
            <a:extLst>
              <a:ext uri="{FF2B5EF4-FFF2-40B4-BE49-F238E27FC236}">
                <a16:creationId xmlns:a16="http://schemas.microsoft.com/office/drawing/2014/main" id="{44820513-8E68-C0EB-CC26-A666873E59F6}"/>
              </a:ext>
            </a:extLst>
          </p:cNvPr>
          <p:cNvPicPr>
            <a:picLocks noChangeAspect="1"/>
          </p:cNvPicPr>
          <p:nvPr/>
        </p:nvPicPr>
        <p:blipFill>
          <a:blip r:embed="rId1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1"/>
              </a:ext>
            </a:extLst>
          </a:blip>
          <a:stretch>
            <a:fillRect/>
          </a:stretch>
        </p:blipFill>
        <p:spPr>
          <a:xfrm>
            <a:off x="2456411" y="2993213"/>
            <a:ext cx="304800" cy="304800"/>
          </a:xfrm>
          <a:prstGeom prst="rect">
            <a:avLst/>
          </a:prstGeom>
        </p:spPr>
      </p:pic>
      <p:pic>
        <p:nvPicPr>
          <p:cNvPr id="183" name="Grafik 182">
            <a:extLst>
              <a:ext uri="{FF2B5EF4-FFF2-40B4-BE49-F238E27FC236}">
                <a16:creationId xmlns:a16="http://schemas.microsoft.com/office/drawing/2014/main" id="{211B2E2F-811F-39F3-E7A3-4ACF2AE25F02}"/>
              </a:ext>
            </a:extLst>
          </p:cNvPr>
          <p:cNvPicPr>
            <a:picLocks noChangeAspect="1"/>
          </p:cNvPicPr>
          <p:nvPr/>
        </p:nvPicPr>
        <p:blipFill>
          <a:blip r:embed="rId1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3"/>
              </a:ext>
            </a:extLst>
          </a:blip>
          <a:stretch>
            <a:fillRect/>
          </a:stretch>
        </p:blipFill>
        <p:spPr>
          <a:xfrm>
            <a:off x="3231342" y="2993213"/>
            <a:ext cx="304800" cy="304800"/>
          </a:xfrm>
          <a:prstGeom prst="rect">
            <a:avLst/>
          </a:prstGeom>
        </p:spPr>
      </p:pic>
      <p:pic>
        <p:nvPicPr>
          <p:cNvPr id="185" name="Grafik 184">
            <a:extLst>
              <a:ext uri="{FF2B5EF4-FFF2-40B4-BE49-F238E27FC236}">
                <a16:creationId xmlns:a16="http://schemas.microsoft.com/office/drawing/2014/main" id="{A8912A4E-DEA7-2D4F-2C32-965B084BDDF2}"/>
              </a:ext>
            </a:extLst>
          </p:cNvPr>
          <p:cNvPicPr>
            <a:picLocks noChangeAspect="1"/>
          </p:cNvPicPr>
          <p:nvPr/>
        </p:nvPicPr>
        <p:blipFill>
          <a:blip r:embed="rId1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5"/>
              </a:ext>
            </a:extLst>
          </a:blip>
          <a:stretch>
            <a:fillRect/>
          </a:stretch>
        </p:blipFill>
        <p:spPr>
          <a:xfrm>
            <a:off x="4006273" y="2993213"/>
            <a:ext cx="304800" cy="304800"/>
          </a:xfrm>
          <a:prstGeom prst="rect">
            <a:avLst/>
          </a:prstGeom>
        </p:spPr>
      </p:pic>
      <p:pic>
        <p:nvPicPr>
          <p:cNvPr id="187" name="Grafik 186">
            <a:extLst>
              <a:ext uri="{FF2B5EF4-FFF2-40B4-BE49-F238E27FC236}">
                <a16:creationId xmlns:a16="http://schemas.microsoft.com/office/drawing/2014/main" id="{1D5CF6EE-A5BE-22ED-5426-040220545AC9}"/>
              </a:ext>
            </a:extLst>
          </p:cNvPr>
          <p:cNvPicPr>
            <a:picLocks noChangeAspect="1"/>
          </p:cNvPicPr>
          <p:nvPr/>
        </p:nvPicPr>
        <p:blipFill>
          <a:blip r:embed="rId1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7"/>
              </a:ext>
            </a:extLst>
          </a:blip>
          <a:stretch>
            <a:fillRect/>
          </a:stretch>
        </p:blipFill>
        <p:spPr>
          <a:xfrm>
            <a:off x="4781204" y="2993213"/>
            <a:ext cx="304800" cy="304800"/>
          </a:xfrm>
          <a:prstGeom prst="rect">
            <a:avLst/>
          </a:prstGeom>
        </p:spPr>
      </p:pic>
      <p:pic>
        <p:nvPicPr>
          <p:cNvPr id="189" name="Grafik 188">
            <a:extLst>
              <a:ext uri="{FF2B5EF4-FFF2-40B4-BE49-F238E27FC236}">
                <a16:creationId xmlns:a16="http://schemas.microsoft.com/office/drawing/2014/main" id="{C94962FD-A5A9-C500-90D1-0004B152A2F9}"/>
              </a:ext>
            </a:extLst>
          </p:cNvPr>
          <p:cNvPicPr>
            <a:picLocks noChangeAspect="1"/>
          </p:cNvPicPr>
          <p:nvPr/>
        </p:nvPicPr>
        <p:blipFill>
          <a:blip r:embed="rId1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9"/>
              </a:ext>
            </a:extLst>
          </a:blip>
          <a:stretch>
            <a:fillRect/>
          </a:stretch>
        </p:blipFill>
        <p:spPr>
          <a:xfrm>
            <a:off x="5556135" y="2993213"/>
            <a:ext cx="304800" cy="304800"/>
          </a:xfrm>
          <a:prstGeom prst="rect">
            <a:avLst/>
          </a:prstGeom>
        </p:spPr>
      </p:pic>
      <p:pic>
        <p:nvPicPr>
          <p:cNvPr id="191" name="Grafik 190">
            <a:extLst>
              <a:ext uri="{FF2B5EF4-FFF2-40B4-BE49-F238E27FC236}">
                <a16:creationId xmlns:a16="http://schemas.microsoft.com/office/drawing/2014/main" id="{046D6705-EDEA-3518-0C1E-E9EACDF620E1}"/>
              </a:ext>
            </a:extLst>
          </p:cNvPr>
          <p:cNvPicPr>
            <a:picLocks noChangeAspect="1"/>
          </p:cNvPicPr>
          <p:nvPr/>
        </p:nvPicPr>
        <p:blipFill>
          <a:blip r:embed="rId1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1"/>
              </a:ext>
            </a:extLst>
          </a:blip>
          <a:stretch>
            <a:fillRect/>
          </a:stretch>
        </p:blipFill>
        <p:spPr>
          <a:xfrm>
            <a:off x="6331066" y="2993213"/>
            <a:ext cx="304800" cy="304800"/>
          </a:xfrm>
          <a:prstGeom prst="rect">
            <a:avLst/>
          </a:prstGeom>
        </p:spPr>
      </p:pic>
      <p:pic>
        <p:nvPicPr>
          <p:cNvPr id="193" name="Grafik 192">
            <a:extLst>
              <a:ext uri="{FF2B5EF4-FFF2-40B4-BE49-F238E27FC236}">
                <a16:creationId xmlns:a16="http://schemas.microsoft.com/office/drawing/2014/main" id="{66D61D2C-D092-E0A1-9B0D-CDEE4D4CA558}"/>
              </a:ext>
            </a:extLst>
          </p:cNvPr>
          <p:cNvPicPr>
            <a:picLocks noChangeAspect="1"/>
          </p:cNvPicPr>
          <p:nvPr/>
        </p:nvPicPr>
        <p:blipFill>
          <a:blip r:embed="rId1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3"/>
              </a:ext>
            </a:extLst>
          </a:blip>
          <a:stretch>
            <a:fillRect/>
          </a:stretch>
        </p:blipFill>
        <p:spPr>
          <a:xfrm>
            <a:off x="7105997" y="2993213"/>
            <a:ext cx="304800" cy="304800"/>
          </a:xfrm>
          <a:prstGeom prst="rect">
            <a:avLst/>
          </a:prstGeom>
        </p:spPr>
      </p:pic>
      <p:pic>
        <p:nvPicPr>
          <p:cNvPr id="195" name="Grafik 194">
            <a:extLst>
              <a:ext uri="{FF2B5EF4-FFF2-40B4-BE49-F238E27FC236}">
                <a16:creationId xmlns:a16="http://schemas.microsoft.com/office/drawing/2014/main" id="{0F82D2ED-86B6-6012-BA7C-8D9E530B0265}"/>
              </a:ext>
            </a:extLst>
          </p:cNvPr>
          <p:cNvPicPr>
            <a:picLocks noChangeAspect="1"/>
          </p:cNvPicPr>
          <p:nvPr/>
        </p:nvPicPr>
        <p:blipFill>
          <a:blip r:embed="rId1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5"/>
              </a:ext>
            </a:extLst>
          </a:blip>
          <a:stretch>
            <a:fillRect/>
          </a:stretch>
        </p:blipFill>
        <p:spPr>
          <a:xfrm>
            <a:off x="7880928" y="2993213"/>
            <a:ext cx="304800" cy="304800"/>
          </a:xfrm>
          <a:prstGeom prst="rect">
            <a:avLst/>
          </a:prstGeom>
        </p:spPr>
      </p:pic>
      <p:pic>
        <p:nvPicPr>
          <p:cNvPr id="197" name="Grafik 196">
            <a:extLst>
              <a:ext uri="{FF2B5EF4-FFF2-40B4-BE49-F238E27FC236}">
                <a16:creationId xmlns:a16="http://schemas.microsoft.com/office/drawing/2014/main" id="{28BF5D38-722D-BC47-93CC-342F7657B6F3}"/>
              </a:ext>
            </a:extLst>
          </p:cNvPr>
          <p:cNvPicPr>
            <a:picLocks noChangeAspect="1"/>
          </p:cNvPicPr>
          <p:nvPr/>
        </p:nvPicPr>
        <p:blipFill>
          <a:blip r:embed="rId1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7"/>
              </a:ext>
            </a:extLst>
          </a:blip>
          <a:stretch>
            <a:fillRect/>
          </a:stretch>
        </p:blipFill>
        <p:spPr>
          <a:xfrm>
            <a:off x="8655859" y="2993213"/>
            <a:ext cx="304800" cy="304800"/>
          </a:xfrm>
          <a:prstGeom prst="rect">
            <a:avLst/>
          </a:prstGeom>
        </p:spPr>
      </p:pic>
      <p:pic>
        <p:nvPicPr>
          <p:cNvPr id="199" name="Grafik 198">
            <a:extLst>
              <a:ext uri="{FF2B5EF4-FFF2-40B4-BE49-F238E27FC236}">
                <a16:creationId xmlns:a16="http://schemas.microsoft.com/office/drawing/2014/main" id="{EA64C695-F1B4-960C-6754-236594FD93A3}"/>
              </a:ext>
            </a:extLst>
          </p:cNvPr>
          <p:cNvPicPr>
            <a:picLocks noChangeAspect="1"/>
          </p:cNvPicPr>
          <p:nvPr/>
        </p:nvPicPr>
        <p:blipFill>
          <a:blip r:embed="rId1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9"/>
              </a:ext>
            </a:extLst>
          </a:blip>
          <a:stretch>
            <a:fillRect/>
          </a:stretch>
        </p:blipFill>
        <p:spPr>
          <a:xfrm>
            <a:off x="9430790" y="2993213"/>
            <a:ext cx="304800" cy="304800"/>
          </a:xfrm>
          <a:prstGeom prst="rect">
            <a:avLst/>
          </a:prstGeom>
        </p:spPr>
      </p:pic>
      <p:pic>
        <p:nvPicPr>
          <p:cNvPr id="201" name="Grafik 200">
            <a:extLst>
              <a:ext uri="{FF2B5EF4-FFF2-40B4-BE49-F238E27FC236}">
                <a16:creationId xmlns:a16="http://schemas.microsoft.com/office/drawing/2014/main" id="{750C454B-8D9F-38A2-AC0E-A9A134AF196E}"/>
              </a:ext>
            </a:extLst>
          </p:cNvPr>
          <p:cNvPicPr>
            <a:picLocks noChangeAspect="1"/>
          </p:cNvPicPr>
          <p:nvPr/>
        </p:nvPicPr>
        <p:blipFill>
          <a:blip r:embed="rId2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1"/>
              </a:ext>
            </a:extLst>
          </a:blip>
          <a:stretch>
            <a:fillRect/>
          </a:stretch>
        </p:blipFill>
        <p:spPr>
          <a:xfrm>
            <a:off x="10205721" y="2993213"/>
            <a:ext cx="304800" cy="304800"/>
          </a:xfrm>
          <a:prstGeom prst="rect">
            <a:avLst/>
          </a:prstGeom>
        </p:spPr>
      </p:pic>
      <p:pic>
        <p:nvPicPr>
          <p:cNvPr id="203" name="Grafik 202">
            <a:extLst>
              <a:ext uri="{FF2B5EF4-FFF2-40B4-BE49-F238E27FC236}">
                <a16:creationId xmlns:a16="http://schemas.microsoft.com/office/drawing/2014/main" id="{4B2606A1-B48C-A4A6-CB41-A8F2D5D389CD}"/>
              </a:ext>
            </a:extLst>
          </p:cNvPr>
          <p:cNvPicPr>
            <a:picLocks noChangeAspect="1"/>
          </p:cNvPicPr>
          <p:nvPr/>
        </p:nvPicPr>
        <p:blipFill>
          <a:blip r:embed="rId2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3"/>
              </a:ext>
            </a:extLst>
          </a:blip>
          <a:stretch>
            <a:fillRect/>
          </a:stretch>
        </p:blipFill>
        <p:spPr>
          <a:xfrm>
            <a:off x="10980652" y="2993213"/>
            <a:ext cx="304800" cy="304800"/>
          </a:xfrm>
          <a:prstGeom prst="rect">
            <a:avLst/>
          </a:prstGeom>
        </p:spPr>
      </p:pic>
      <p:pic>
        <p:nvPicPr>
          <p:cNvPr id="205" name="Grafik 204">
            <a:extLst>
              <a:ext uri="{FF2B5EF4-FFF2-40B4-BE49-F238E27FC236}">
                <a16:creationId xmlns:a16="http://schemas.microsoft.com/office/drawing/2014/main" id="{1B136F50-7997-298E-0190-BF84B6C076EC}"/>
              </a:ext>
            </a:extLst>
          </p:cNvPr>
          <p:cNvPicPr>
            <a:picLocks noChangeAspect="1"/>
          </p:cNvPicPr>
          <p:nvPr/>
        </p:nvPicPr>
        <p:blipFill>
          <a:blip r:embed="rId20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5"/>
              </a:ext>
            </a:extLst>
          </a:blip>
          <a:stretch>
            <a:fillRect/>
          </a:stretch>
        </p:blipFill>
        <p:spPr>
          <a:xfrm>
            <a:off x="11755582" y="2993213"/>
            <a:ext cx="304800" cy="304800"/>
          </a:xfrm>
          <a:prstGeom prst="rect">
            <a:avLst/>
          </a:prstGeom>
        </p:spPr>
      </p:pic>
      <p:pic>
        <p:nvPicPr>
          <p:cNvPr id="207" name="Grafik 206">
            <a:extLst>
              <a:ext uri="{FF2B5EF4-FFF2-40B4-BE49-F238E27FC236}">
                <a16:creationId xmlns:a16="http://schemas.microsoft.com/office/drawing/2014/main" id="{69A0278A-6C41-F6E6-A571-6833035111F0}"/>
              </a:ext>
            </a:extLst>
          </p:cNvPr>
          <p:cNvPicPr>
            <a:picLocks noChangeAspect="1"/>
          </p:cNvPicPr>
          <p:nvPr/>
        </p:nvPicPr>
        <p:blipFill>
          <a:blip r:embed="rId1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9"/>
              </a:ext>
            </a:extLst>
          </a:blip>
          <a:stretch>
            <a:fillRect/>
          </a:stretch>
        </p:blipFill>
        <p:spPr>
          <a:xfrm>
            <a:off x="857683" y="3559990"/>
            <a:ext cx="304800" cy="304800"/>
          </a:xfrm>
          <a:prstGeom prst="rect">
            <a:avLst/>
          </a:prstGeom>
        </p:spPr>
      </p:pic>
      <p:pic>
        <p:nvPicPr>
          <p:cNvPr id="209" name="Grafik 208">
            <a:extLst>
              <a:ext uri="{FF2B5EF4-FFF2-40B4-BE49-F238E27FC236}">
                <a16:creationId xmlns:a16="http://schemas.microsoft.com/office/drawing/2014/main" id="{C65BC181-2F2F-9FB0-5B65-EEC5CEED585C}"/>
              </a:ext>
            </a:extLst>
          </p:cNvPr>
          <p:cNvPicPr>
            <a:picLocks noChangeAspect="1"/>
          </p:cNvPicPr>
          <p:nvPr/>
        </p:nvPicPr>
        <p:blipFill>
          <a:blip r:embed="rId1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1"/>
              </a:ext>
            </a:extLst>
          </a:blip>
          <a:stretch>
            <a:fillRect/>
          </a:stretch>
        </p:blipFill>
        <p:spPr>
          <a:xfrm>
            <a:off x="1583748" y="3559990"/>
            <a:ext cx="304800" cy="304800"/>
          </a:xfrm>
          <a:prstGeom prst="rect">
            <a:avLst/>
          </a:prstGeom>
        </p:spPr>
      </p:pic>
      <p:pic>
        <p:nvPicPr>
          <p:cNvPr id="211" name="Grafik 210">
            <a:extLst>
              <a:ext uri="{FF2B5EF4-FFF2-40B4-BE49-F238E27FC236}">
                <a16:creationId xmlns:a16="http://schemas.microsoft.com/office/drawing/2014/main" id="{04671D7F-907E-05D9-E005-0406194516E7}"/>
              </a:ext>
            </a:extLst>
          </p:cNvPr>
          <p:cNvPicPr>
            <a:picLocks noChangeAspect="1"/>
          </p:cNvPicPr>
          <p:nvPr/>
        </p:nvPicPr>
        <p:blipFill>
          <a:blip r:embed="rId1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3"/>
              </a:ext>
            </a:extLst>
          </a:blip>
          <a:stretch>
            <a:fillRect/>
          </a:stretch>
        </p:blipFill>
        <p:spPr>
          <a:xfrm>
            <a:off x="2309813" y="3559990"/>
            <a:ext cx="304800" cy="304800"/>
          </a:xfrm>
          <a:prstGeom prst="rect">
            <a:avLst/>
          </a:prstGeom>
        </p:spPr>
      </p:pic>
      <p:pic>
        <p:nvPicPr>
          <p:cNvPr id="213" name="Grafik 212">
            <a:extLst>
              <a:ext uri="{FF2B5EF4-FFF2-40B4-BE49-F238E27FC236}">
                <a16:creationId xmlns:a16="http://schemas.microsoft.com/office/drawing/2014/main" id="{12AB32C3-8301-2A84-67CD-3865092CA74A}"/>
              </a:ext>
            </a:extLst>
          </p:cNvPr>
          <p:cNvPicPr>
            <a:picLocks noChangeAspect="1"/>
          </p:cNvPicPr>
          <p:nvPr/>
        </p:nvPicPr>
        <p:blipFill>
          <a:blip r:embed="rId1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5"/>
              </a:ext>
            </a:extLst>
          </a:blip>
          <a:stretch>
            <a:fillRect/>
          </a:stretch>
        </p:blipFill>
        <p:spPr>
          <a:xfrm>
            <a:off x="3035878" y="3559990"/>
            <a:ext cx="304800" cy="304800"/>
          </a:xfrm>
          <a:prstGeom prst="rect">
            <a:avLst/>
          </a:prstGeom>
        </p:spPr>
      </p:pic>
      <p:pic>
        <p:nvPicPr>
          <p:cNvPr id="215" name="Grafik 214">
            <a:extLst>
              <a:ext uri="{FF2B5EF4-FFF2-40B4-BE49-F238E27FC236}">
                <a16:creationId xmlns:a16="http://schemas.microsoft.com/office/drawing/2014/main" id="{BABA392D-A91B-E449-100E-6CB328EF5C4E}"/>
              </a:ext>
            </a:extLst>
          </p:cNvPr>
          <p:cNvPicPr>
            <a:picLocks noChangeAspect="1"/>
          </p:cNvPicPr>
          <p:nvPr/>
        </p:nvPicPr>
        <p:blipFill>
          <a:blip r:embed="rId1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7"/>
              </a:ext>
            </a:extLst>
          </a:blip>
          <a:stretch>
            <a:fillRect/>
          </a:stretch>
        </p:blipFill>
        <p:spPr>
          <a:xfrm>
            <a:off x="3761943" y="3559990"/>
            <a:ext cx="304800" cy="304800"/>
          </a:xfrm>
          <a:prstGeom prst="rect">
            <a:avLst/>
          </a:prstGeom>
        </p:spPr>
      </p:pic>
      <p:pic>
        <p:nvPicPr>
          <p:cNvPr id="217" name="Grafik 216">
            <a:extLst>
              <a:ext uri="{FF2B5EF4-FFF2-40B4-BE49-F238E27FC236}">
                <a16:creationId xmlns:a16="http://schemas.microsoft.com/office/drawing/2014/main" id="{12DC4086-B642-71F2-0317-46F3C0C373BF}"/>
              </a:ext>
            </a:extLst>
          </p:cNvPr>
          <p:cNvPicPr>
            <a:picLocks noChangeAspect="1"/>
          </p:cNvPicPr>
          <p:nvPr/>
        </p:nvPicPr>
        <p:blipFill>
          <a:blip r:embed="rId1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9"/>
              </a:ext>
            </a:extLst>
          </a:blip>
          <a:stretch>
            <a:fillRect/>
          </a:stretch>
        </p:blipFill>
        <p:spPr>
          <a:xfrm>
            <a:off x="4488008" y="3559990"/>
            <a:ext cx="304800" cy="304800"/>
          </a:xfrm>
          <a:prstGeom prst="rect">
            <a:avLst/>
          </a:prstGeom>
        </p:spPr>
      </p:pic>
      <p:pic>
        <p:nvPicPr>
          <p:cNvPr id="219" name="Grafik 218">
            <a:extLst>
              <a:ext uri="{FF2B5EF4-FFF2-40B4-BE49-F238E27FC236}">
                <a16:creationId xmlns:a16="http://schemas.microsoft.com/office/drawing/2014/main" id="{B3F343F3-25DE-AB58-D4A0-A521339E5D5E}"/>
              </a:ext>
            </a:extLst>
          </p:cNvPr>
          <p:cNvPicPr>
            <a:picLocks noChangeAspect="1"/>
          </p:cNvPicPr>
          <p:nvPr/>
        </p:nvPicPr>
        <p:blipFill>
          <a:blip r:embed="rId2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1"/>
              </a:ext>
            </a:extLst>
          </a:blip>
          <a:stretch>
            <a:fillRect/>
          </a:stretch>
        </p:blipFill>
        <p:spPr>
          <a:xfrm>
            <a:off x="5214073" y="3559990"/>
            <a:ext cx="304800" cy="304800"/>
          </a:xfrm>
          <a:prstGeom prst="rect">
            <a:avLst/>
          </a:prstGeom>
        </p:spPr>
      </p:pic>
      <p:pic>
        <p:nvPicPr>
          <p:cNvPr id="221" name="Grafik 220">
            <a:extLst>
              <a:ext uri="{FF2B5EF4-FFF2-40B4-BE49-F238E27FC236}">
                <a16:creationId xmlns:a16="http://schemas.microsoft.com/office/drawing/2014/main" id="{D9B25F6F-A424-551A-B155-A9017586BE3A}"/>
              </a:ext>
            </a:extLst>
          </p:cNvPr>
          <p:cNvPicPr>
            <a:picLocks noChangeAspect="1"/>
          </p:cNvPicPr>
          <p:nvPr/>
        </p:nvPicPr>
        <p:blipFill>
          <a:blip r:embed="rId2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3"/>
              </a:ext>
            </a:extLst>
          </a:blip>
          <a:stretch>
            <a:fillRect/>
          </a:stretch>
        </p:blipFill>
        <p:spPr>
          <a:xfrm>
            <a:off x="5940138" y="3559990"/>
            <a:ext cx="304800" cy="304800"/>
          </a:xfrm>
          <a:prstGeom prst="rect">
            <a:avLst/>
          </a:prstGeom>
        </p:spPr>
      </p:pic>
      <p:pic>
        <p:nvPicPr>
          <p:cNvPr id="223" name="Grafik 222">
            <a:extLst>
              <a:ext uri="{FF2B5EF4-FFF2-40B4-BE49-F238E27FC236}">
                <a16:creationId xmlns:a16="http://schemas.microsoft.com/office/drawing/2014/main" id="{DC62B1B7-7DA3-C32C-7484-1C0DB68837DA}"/>
              </a:ext>
            </a:extLst>
          </p:cNvPr>
          <p:cNvPicPr>
            <a:picLocks noChangeAspect="1"/>
          </p:cNvPicPr>
          <p:nvPr/>
        </p:nvPicPr>
        <p:blipFill>
          <a:blip r:embed="rId20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7"/>
              </a:ext>
            </a:extLst>
          </a:blip>
          <a:stretch>
            <a:fillRect/>
          </a:stretch>
        </p:blipFill>
        <p:spPr>
          <a:xfrm>
            <a:off x="6666203" y="3559990"/>
            <a:ext cx="304800" cy="304800"/>
          </a:xfrm>
          <a:prstGeom prst="rect">
            <a:avLst/>
          </a:prstGeom>
        </p:spPr>
      </p:pic>
      <p:pic>
        <p:nvPicPr>
          <p:cNvPr id="225" name="Grafik 224">
            <a:extLst>
              <a:ext uri="{FF2B5EF4-FFF2-40B4-BE49-F238E27FC236}">
                <a16:creationId xmlns:a16="http://schemas.microsoft.com/office/drawing/2014/main" id="{54712538-A793-5AD7-5E57-B2C78B400156}"/>
              </a:ext>
            </a:extLst>
          </p:cNvPr>
          <p:cNvPicPr>
            <a:picLocks noChangeAspect="1"/>
          </p:cNvPicPr>
          <p:nvPr/>
        </p:nvPicPr>
        <p:blipFill>
          <a:blip r:embed="rId20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5"/>
              </a:ext>
            </a:extLst>
          </a:blip>
          <a:stretch>
            <a:fillRect/>
          </a:stretch>
        </p:blipFill>
        <p:spPr>
          <a:xfrm>
            <a:off x="7392268" y="3559990"/>
            <a:ext cx="304800" cy="304800"/>
          </a:xfrm>
          <a:prstGeom prst="rect">
            <a:avLst/>
          </a:prstGeom>
        </p:spPr>
      </p:pic>
      <p:pic>
        <p:nvPicPr>
          <p:cNvPr id="227" name="Grafik 226">
            <a:extLst>
              <a:ext uri="{FF2B5EF4-FFF2-40B4-BE49-F238E27FC236}">
                <a16:creationId xmlns:a16="http://schemas.microsoft.com/office/drawing/2014/main" id="{FBB8F3A7-F017-6C0F-A599-1754DC407E4A}"/>
              </a:ext>
            </a:extLst>
          </p:cNvPr>
          <p:cNvPicPr>
            <a:picLocks noChangeAspect="1"/>
          </p:cNvPicPr>
          <p:nvPr/>
        </p:nvPicPr>
        <p:blipFill>
          <a:blip r:embed="rId1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7"/>
              </a:ext>
            </a:extLst>
          </a:blip>
          <a:stretch>
            <a:fillRect/>
          </a:stretch>
        </p:blipFill>
        <p:spPr>
          <a:xfrm>
            <a:off x="8118333" y="3559990"/>
            <a:ext cx="304800" cy="304800"/>
          </a:xfrm>
          <a:prstGeom prst="rect">
            <a:avLst/>
          </a:prstGeom>
        </p:spPr>
      </p:pic>
      <p:pic>
        <p:nvPicPr>
          <p:cNvPr id="229" name="Grafik 228">
            <a:extLst>
              <a:ext uri="{FF2B5EF4-FFF2-40B4-BE49-F238E27FC236}">
                <a16:creationId xmlns:a16="http://schemas.microsoft.com/office/drawing/2014/main" id="{F99E3C9D-9983-9FEE-4162-85464E1DE113}"/>
              </a:ext>
            </a:extLst>
          </p:cNvPr>
          <p:cNvPicPr>
            <a:picLocks noChangeAspect="1"/>
          </p:cNvPicPr>
          <p:nvPr/>
        </p:nvPicPr>
        <p:blipFill>
          <a:blip r:embed="rId1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9"/>
              </a:ext>
            </a:extLst>
          </a:blip>
          <a:stretch>
            <a:fillRect/>
          </a:stretch>
        </p:blipFill>
        <p:spPr>
          <a:xfrm>
            <a:off x="8844398" y="3559990"/>
            <a:ext cx="304800" cy="304800"/>
          </a:xfrm>
          <a:prstGeom prst="rect">
            <a:avLst/>
          </a:prstGeom>
        </p:spPr>
      </p:pic>
      <p:pic>
        <p:nvPicPr>
          <p:cNvPr id="231" name="Grafik 230">
            <a:extLst>
              <a:ext uri="{FF2B5EF4-FFF2-40B4-BE49-F238E27FC236}">
                <a16:creationId xmlns:a16="http://schemas.microsoft.com/office/drawing/2014/main" id="{CBE79141-502F-4373-4ECD-890CC8744691}"/>
              </a:ext>
            </a:extLst>
          </p:cNvPr>
          <p:cNvPicPr>
            <a:picLocks noChangeAspect="1"/>
          </p:cNvPicPr>
          <p:nvPr/>
        </p:nvPicPr>
        <p:blipFill>
          <a:blip r:embed="rId1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1"/>
              </a:ext>
            </a:extLst>
          </a:blip>
          <a:stretch>
            <a:fillRect/>
          </a:stretch>
        </p:blipFill>
        <p:spPr>
          <a:xfrm>
            <a:off x="9570463" y="3559990"/>
            <a:ext cx="304800" cy="304800"/>
          </a:xfrm>
          <a:prstGeom prst="rect">
            <a:avLst/>
          </a:prstGeom>
        </p:spPr>
      </p:pic>
      <p:pic>
        <p:nvPicPr>
          <p:cNvPr id="233" name="Grafik 232">
            <a:extLst>
              <a:ext uri="{FF2B5EF4-FFF2-40B4-BE49-F238E27FC236}">
                <a16:creationId xmlns:a16="http://schemas.microsoft.com/office/drawing/2014/main" id="{F343D96F-138F-E3D8-D9AE-0A9CE729D2E5}"/>
              </a:ext>
            </a:extLst>
          </p:cNvPr>
          <p:cNvPicPr>
            <a:picLocks noChangeAspect="1"/>
          </p:cNvPicPr>
          <p:nvPr/>
        </p:nvPicPr>
        <p:blipFill>
          <a:blip r:embed="rId1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3"/>
              </a:ext>
            </a:extLst>
          </a:blip>
          <a:stretch>
            <a:fillRect/>
          </a:stretch>
        </p:blipFill>
        <p:spPr>
          <a:xfrm>
            <a:off x="10296528" y="3559990"/>
            <a:ext cx="304800" cy="304800"/>
          </a:xfrm>
          <a:prstGeom prst="rect">
            <a:avLst/>
          </a:prstGeom>
        </p:spPr>
      </p:pic>
      <p:pic>
        <p:nvPicPr>
          <p:cNvPr id="235" name="Grafik 234">
            <a:extLst>
              <a:ext uri="{FF2B5EF4-FFF2-40B4-BE49-F238E27FC236}">
                <a16:creationId xmlns:a16="http://schemas.microsoft.com/office/drawing/2014/main" id="{6B38C90B-612A-8831-CE3D-9B2F21AFA2B8}"/>
              </a:ext>
            </a:extLst>
          </p:cNvPr>
          <p:cNvPicPr>
            <a:picLocks noChangeAspect="1"/>
          </p:cNvPicPr>
          <p:nvPr/>
        </p:nvPicPr>
        <p:blipFill>
          <a:blip r:embed="rId1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5"/>
              </a:ext>
            </a:extLst>
          </a:blip>
          <a:stretch>
            <a:fillRect/>
          </a:stretch>
        </p:blipFill>
        <p:spPr>
          <a:xfrm>
            <a:off x="11022593" y="3559990"/>
            <a:ext cx="304800" cy="304800"/>
          </a:xfrm>
          <a:prstGeom prst="rect">
            <a:avLst/>
          </a:prstGeom>
        </p:spPr>
      </p:pic>
      <p:pic>
        <p:nvPicPr>
          <p:cNvPr id="237" name="Grafik 236">
            <a:extLst>
              <a:ext uri="{FF2B5EF4-FFF2-40B4-BE49-F238E27FC236}">
                <a16:creationId xmlns:a16="http://schemas.microsoft.com/office/drawing/2014/main" id="{BED26128-9A2F-2B3E-E892-44AC5064924D}"/>
              </a:ext>
            </a:extLst>
          </p:cNvPr>
          <p:cNvPicPr>
            <a:picLocks noChangeAspect="1"/>
          </p:cNvPicPr>
          <p:nvPr/>
        </p:nvPicPr>
        <p:blipFill>
          <a:blip r:embed="rId1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7"/>
              </a:ext>
            </a:extLst>
          </a:blip>
          <a:stretch>
            <a:fillRect/>
          </a:stretch>
        </p:blipFill>
        <p:spPr>
          <a:xfrm>
            <a:off x="11748654" y="3559990"/>
            <a:ext cx="304800" cy="304800"/>
          </a:xfrm>
          <a:prstGeom prst="rect">
            <a:avLst/>
          </a:prstGeom>
        </p:spPr>
      </p:pic>
      <p:pic>
        <p:nvPicPr>
          <p:cNvPr id="239" name="Grafik 238">
            <a:extLst>
              <a:ext uri="{FF2B5EF4-FFF2-40B4-BE49-F238E27FC236}">
                <a16:creationId xmlns:a16="http://schemas.microsoft.com/office/drawing/2014/main" id="{3FC84532-F845-19E1-E9C0-493B587C6A47}"/>
              </a:ext>
            </a:extLst>
          </p:cNvPr>
          <p:cNvPicPr>
            <a:picLocks noChangeAspect="1"/>
          </p:cNvPicPr>
          <p:nvPr/>
        </p:nvPicPr>
        <p:blipFill>
          <a:blip r:embed="rId20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9"/>
              </a:ext>
            </a:extLst>
          </a:blip>
          <a:stretch>
            <a:fillRect/>
          </a:stretch>
        </p:blipFill>
        <p:spPr>
          <a:xfrm>
            <a:off x="906087" y="4126767"/>
            <a:ext cx="304800" cy="304800"/>
          </a:xfrm>
          <a:prstGeom prst="rect">
            <a:avLst/>
          </a:prstGeom>
        </p:spPr>
      </p:pic>
      <p:pic>
        <p:nvPicPr>
          <p:cNvPr id="241" name="Grafik 240">
            <a:extLst>
              <a:ext uri="{FF2B5EF4-FFF2-40B4-BE49-F238E27FC236}">
                <a16:creationId xmlns:a16="http://schemas.microsoft.com/office/drawing/2014/main" id="{C81BA045-8DA5-F7A3-A914-13037F14B91F}"/>
              </a:ext>
            </a:extLst>
          </p:cNvPr>
          <p:cNvPicPr>
            <a:picLocks noChangeAspect="1"/>
          </p:cNvPicPr>
          <p:nvPr/>
        </p:nvPicPr>
        <p:blipFill>
          <a:blip r:embed="rId2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1"/>
              </a:ext>
            </a:extLst>
          </a:blip>
          <a:stretch>
            <a:fillRect/>
          </a:stretch>
        </p:blipFill>
        <p:spPr>
          <a:xfrm>
            <a:off x="1680556" y="4126767"/>
            <a:ext cx="304800" cy="304800"/>
          </a:xfrm>
          <a:prstGeom prst="rect">
            <a:avLst/>
          </a:prstGeom>
        </p:spPr>
      </p:pic>
      <p:pic>
        <p:nvPicPr>
          <p:cNvPr id="243" name="Grafik 242">
            <a:extLst>
              <a:ext uri="{FF2B5EF4-FFF2-40B4-BE49-F238E27FC236}">
                <a16:creationId xmlns:a16="http://schemas.microsoft.com/office/drawing/2014/main" id="{A37CCB60-00F9-1894-DBF6-9F66335FDFD4}"/>
              </a:ext>
            </a:extLst>
          </p:cNvPr>
          <p:cNvPicPr>
            <a:picLocks noChangeAspect="1"/>
          </p:cNvPicPr>
          <p:nvPr/>
        </p:nvPicPr>
        <p:blipFill>
          <a:blip r:embed="rId2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3"/>
              </a:ext>
            </a:extLst>
          </a:blip>
          <a:stretch>
            <a:fillRect/>
          </a:stretch>
        </p:blipFill>
        <p:spPr>
          <a:xfrm>
            <a:off x="2455025" y="4126767"/>
            <a:ext cx="304800" cy="304800"/>
          </a:xfrm>
          <a:prstGeom prst="rect">
            <a:avLst/>
          </a:prstGeom>
        </p:spPr>
      </p:pic>
      <p:pic>
        <p:nvPicPr>
          <p:cNvPr id="245" name="Grafik 244">
            <a:extLst>
              <a:ext uri="{FF2B5EF4-FFF2-40B4-BE49-F238E27FC236}">
                <a16:creationId xmlns:a16="http://schemas.microsoft.com/office/drawing/2014/main" id="{98BEB46D-8B6E-2A0B-26F8-A690B0B8E5F5}"/>
              </a:ext>
            </a:extLst>
          </p:cNvPr>
          <p:cNvPicPr>
            <a:picLocks noChangeAspect="1"/>
          </p:cNvPicPr>
          <p:nvPr/>
        </p:nvPicPr>
        <p:blipFill>
          <a:blip r:embed="rId2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5"/>
              </a:ext>
            </a:extLst>
          </a:blip>
          <a:stretch>
            <a:fillRect/>
          </a:stretch>
        </p:blipFill>
        <p:spPr>
          <a:xfrm>
            <a:off x="3229494" y="4126767"/>
            <a:ext cx="304800" cy="304800"/>
          </a:xfrm>
          <a:prstGeom prst="rect">
            <a:avLst/>
          </a:prstGeom>
        </p:spPr>
      </p:pic>
      <p:pic>
        <p:nvPicPr>
          <p:cNvPr id="247" name="Grafik 246">
            <a:extLst>
              <a:ext uri="{FF2B5EF4-FFF2-40B4-BE49-F238E27FC236}">
                <a16:creationId xmlns:a16="http://schemas.microsoft.com/office/drawing/2014/main" id="{80BEF677-0BC5-C5AC-C858-D42FBB8726FA}"/>
              </a:ext>
            </a:extLst>
          </p:cNvPr>
          <p:cNvPicPr>
            <a:picLocks noChangeAspect="1"/>
          </p:cNvPicPr>
          <p:nvPr/>
        </p:nvPicPr>
        <p:blipFill>
          <a:blip r:embed="rId2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7"/>
              </a:ext>
            </a:extLst>
          </a:blip>
          <a:stretch>
            <a:fillRect/>
          </a:stretch>
        </p:blipFill>
        <p:spPr>
          <a:xfrm>
            <a:off x="4003963" y="4126767"/>
            <a:ext cx="304800" cy="304800"/>
          </a:xfrm>
          <a:prstGeom prst="rect">
            <a:avLst/>
          </a:prstGeom>
        </p:spPr>
      </p:pic>
      <p:pic>
        <p:nvPicPr>
          <p:cNvPr id="249" name="Grafik 248">
            <a:extLst>
              <a:ext uri="{FF2B5EF4-FFF2-40B4-BE49-F238E27FC236}">
                <a16:creationId xmlns:a16="http://schemas.microsoft.com/office/drawing/2014/main" id="{9A45F321-05C9-B259-150B-9B868DEBBBAE}"/>
              </a:ext>
            </a:extLst>
          </p:cNvPr>
          <p:cNvPicPr>
            <a:picLocks noChangeAspect="1"/>
          </p:cNvPicPr>
          <p:nvPr/>
        </p:nvPicPr>
        <p:blipFill>
          <a:blip r:embed="rId2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9"/>
              </a:ext>
            </a:extLst>
          </a:blip>
          <a:stretch>
            <a:fillRect/>
          </a:stretch>
        </p:blipFill>
        <p:spPr>
          <a:xfrm>
            <a:off x="4778432" y="4126767"/>
            <a:ext cx="304800" cy="304800"/>
          </a:xfrm>
          <a:prstGeom prst="rect">
            <a:avLst/>
          </a:prstGeom>
        </p:spPr>
      </p:pic>
      <p:pic>
        <p:nvPicPr>
          <p:cNvPr id="251" name="Grafik 250">
            <a:extLst>
              <a:ext uri="{FF2B5EF4-FFF2-40B4-BE49-F238E27FC236}">
                <a16:creationId xmlns:a16="http://schemas.microsoft.com/office/drawing/2014/main" id="{F64F6829-6530-5543-A033-A2B1BA6BFC00}"/>
              </a:ext>
            </a:extLst>
          </p:cNvPr>
          <p:cNvPicPr>
            <a:picLocks noChangeAspect="1"/>
          </p:cNvPicPr>
          <p:nvPr/>
        </p:nvPicPr>
        <p:blipFill>
          <a:blip r:embed="rId2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1"/>
              </a:ext>
            </a:extLst>
          </a:blip>
          <a:stretch>
            <a:fillRect/>
          </a:stretch>
        </p:blipFill>
        <p:spPr>
          <a:xfrm>
            <a:off x="5552901" y="4126767"/>
            <a:ext cx="304800" cy="304800"/>
          </a:xfrm>
          <a:prstGeom prst="rect">
            <a:avLst/>
          </a:prstGeom>
        </p:spPr>
      </p:pic>
      <p:pic>
        <p:nvPicPr>
          <p:cNvPr id="253" name="Grafik 252">
            <a:extLst>
              <a:ext uri="{FF2B5EF4-FFF2-40B4-BE49-F238E27FC236}">
                <a16:creationId xmlns:a16="http://schemas.microsoft.com/office/drawing/2014/main" id="{AF7FE2D6-9304-4F7F-96B1-C9088F8C7776}"/>
              </a:ext>
            </a:extLst>
          </p:cNvPr>
          <p:cNvPicPr>
            <a:picLocks noChangeAspect="1"/>
          </p:cNvPicPr>
          <p:nvPr/>
        </p:nvPicPr>
        <p:blipFill>
          <a:blip r:embed="rId2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3"/>
              </a:ext>
            </a:extLst>
          </a:blip>
          <a:stretch>
            <a:fillRect/>
          </a:stretch>
        </p:blipFill>
        <p:spPr>
          <a:xfrm>
            <a:off x="6327370" y="4126767"/>
            <a:ext cx="304800" cy="304800"/>
          </a:xfrm>
          <a:prstGeom prst="rect">
            <a:avLst/>
          </a:prstGeom>
        </p:spPr>
      </p:pic>
      <p:pic>
        <p:nvPicPr>
          <p:cNvPr id="255" name="Grafik 254">
            <a:extLst>
              <a:ext uri="{FF2B5EF4-FFF2-40B4-BE49-F238E27FC236}">
                <a16:creationId xmlns:a16="http://schemas.microsoft.com/office/drawing/2014/main" id="{31881CE3-D36D-D212-6B5C-2BD063F568B7}"/>
              </a:ext>
            </a:extLst>
          </p:cNvPr>
          <p:cNvPicPr>
            <a:picLocks noChangeAspect="1"/>
          </p:cNvPicPr>
          <p:nvPr/>
        </p:nvPicPr>
        <p:blipFill>
          <a:blip r:embed="rId2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5"/>
              </a:ext>
            </a:extLst>
          </a:blip>
          <a:stretch>
            <a:fillRect/>
          </a:stretch>
        </p:blipFill>
        <p:spPr>
          <a:xfrm>
            <a:off x="7101839" y="4126767"/>
            <a:ext cx="304800" cy="304800"/>
          </a:xfrm>
          <a:prstGeom prst="rect">
            <a:avLst/>
          </a:prstGeom>
        </p:spPr>
      </p:pic>
      <p:pic>
        <p:nvPicPr>
          <p:cNvPr id="257" name="Grafik 256">
            <a:extLst>
              <a:ext uri="{FF2B5EF4-FFF2-40B4-BE49-F238E27FC236}">
                <a16:creationId xmlns:a16="http://schemas.microsoft.com/office/drawing/2014/main" id="{90784F25-73EB-BD1C-8664-0BEB969211B8}"/>
              </a:ext>
            </a:extLst>
          </p:cNvPr>
          <p:cNvPicPr>
            <a:picLocks noChangeAspect="1"/>
          </p:cNvPicPr>
          <p:nvPr/>
        </p:nvPicPr>
        <p:blipFill>
          <a:blip r:embed="rId2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7"/>
              </a:ext>
            </a:extLst>
          </a:blip>
          <a:stretch>
            <a:fillRect/>
          </a:stretch>
        </p:blipFill>
        <p:spPr>
          <a:xfrm>
            <a:off x="7876308" y="4126767"/>
            <a:ext cx="304800" cy="304800"/>
          </a:xfrm>
          <a:prstGeom prst="rect">
            <a:avLst/>
          </a:prstGeom>
        </p:spPr>
      </p:pic>
      <p:pic>
        <p:nvPicPr>
          <p:cNvPr id="259" name="Grafik 258">
            <a:extLst>
              <a:ext uri="{FF2B5EF4-FFF2-40B4-BE49-F238E27FC236}">
                <a16:creationId xmlns:a16="http://schemas.microsoft.com/office/drawing/2014/main" id="{4FD90A45-B60F-C03A-1987-75104D5B111E}"/>
              </a:ext>
            </a:extLst>
          </p:cNvPr>
          <p:cNvPicPr>
            <a:picLocks noChangeAspect="1"/>
          </p:cNvPicPr>
          <p:nvPr/>
        </p:nvPicPr>
        <p:blipFill>
          <a:blip r:embed="rId2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9"/>
              </a:ext>
            </a:extLst>
          </a:blip>
          <a:stretch>
            <a:fillRect/>
          </a:stretch>
        </p:blipFill>
        <p:spPr>
          <a:xfrm>
            <a:off x="8650777" y="4126767"/>
            <a:ext cx="304800" cy="304800"/>
          </a:xfrm>
          <a:prstGeom prst="rect">
            <a:avLst/>
          </a:prstGeom>
        </p:spPr>
      </p:pic>
      <p:pic>
        <p:nvPicPr>
          <p:cNvPr id="261" name="Grafik 260">
            <a:extLst>
              <a:ext uri="{FF2B5EF4-FFF2-40B4-BE49-F238E27FC236}">
                <a16:creationId xmlns:a16="http://schemas.microsoft.com/office/drawing/2014/main" id="{72B610B3-B487-62B7-1943-A6D3E693296F}"/>
              </a:ext>
            </a:extLst>
          </p:cNvPr>
          <p:cNvPicPr>
            <a:picLocks noChangeAspect="1"/>
          </p:cNvPicPr>
          <p:nvPr/>
        </p:nvPicPr>
        <p:blipFill>
          <a:blip r:embed="rId2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1"/>
              </a:ext>
            </a:extLst>
          </a:blip>
          <a:stretch>
            <a:fillRect/>
          </a:stretch>
        </p:blipFill>
        <p:spPr>
          <a:xfrm>
            <a:off x="9425246" y="4126767"/>
            <a:ext cx="304800" cy="304800"/>
          </a:xfrm>
          <a:prstGeom prst="rect">
            <a:avLst/>
          </a:prstGeom>
        </p:spPr>
      </p:pic>
      <p:pic>
        <p:nvPicPr>
          <p:cNvPr id="263" name="Grafik 262">
            <a:extLst>
              <a:ext uri="{FF2B5EF4-FFF2-40B4-BE49-F238E27FC236}">
                <a16:creationId xmlns:a16="http://schemas.microsoft.com/office/drawing/2014/main" id="{70A88F0A-4498-7D45-2E9D-D2201CA46CD1}"/>
              </a:ext>
            </a:extLst>
          </p:cNvPr>
          <p:cNvPicPr>
            <a:picLocks noChangeAspect="1"/>
          </p:cNvPicPr>
          <p:nvPr/>
        </p:nvPicPr>
        <p:blipFill>
          <a:blip r:embed="rId2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3"/>
              </a:ext>
            </a:extLst>
          </a:blip>
          <a:stretch>
            <a:fillRect/>
          </a:stretch>
        </p:blipFill>
        <p:spPr>
          <a:xfrm>
            <a:off x="10199715" y="4126767"/>
            <a:ext cx="304800" cy="304800"/>
          </a:xfrm>
          <a:prstGeom prst="rect">
            <a:avLst/>
          </a:prstGeom>
        </p:spPr>
      </p:pic>
      <p:pic>
        <p:nvPicPr>
          <p:cNvPr id="265" name="Grafik 264">
            <a:extLst>
              <a:ext uri="{FF2B5EF4-FFF2-40B4-BE49-F238E27FC236}">
                <a16:creationId xmlns:a16="http://schemas.microsoft.com/office/drawing/2014/main" id="{90820A3C-03F6-0C3B-40D0-2801488FFB43}"/>
              </a:ext>
            </a:extLst>
          </p:cNvPr>
          <p:cNvPicPr>
            <a:picLocks noChangeAspect="1"/>
          </p:cNvPicPr>
          <p:nvPr/>
        </p:nvPicPr>
        <p:blipFill>
          <a:blip r:embed="rId2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5"/>
              </a:ext>
            </a:extLst>
          </a:blip>
          <a:stretch>
            <a:fillRect/>
          </a:stretch>
        </p:blipFill>
        <p:spPr>
          <a:xfrm>
            <a:off x="10974184" y="4126767"/>
            <a:ext cx="304800" cy="304800"/>
          </a:xfrm>
          <a:prstGeom prst="rect">
            <a:avLst/>
          </a:prstGeom>
        </p:spPr>
      </p:pic>
      <p:pic>
        <p:nvPicPr>
          <p:cNvPr id="267" name="Grafik 266">
            <a:extLst>
              <a:ext uri="{FF2B5EF4-FFF2-40B4-BE49-F238E27FC236}">
                <a16:creationId xmlns:a16="http://schemas.microsoft.com/office/drawing/2014/main" id="{6B910D76-5EE0-F88D-B4B2-8452C3FA8C08}"/>
              </a:ext>
            </a:extLst>
          </p:cNvPr>
          <p:cNvPicPr>
            <a:picLocks noChangeAspect="1"/>
          </p:cNvPicPr>
          <p:nvPr/>
        </p:nvPicPr>
        <p:blipFill>
          <a:blip r:embed="rId2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7"/>
              </a:ext>
            </a:extLst>
          </a:blip>
          <a:stretch>
            <a:fillRect/>
          </a:stretch>
        </p:blipFill>
        <p:spPr>
          <a:xfrm>
            <a:off x="11748654" y="4126767"/>
            <a:ext cx="304800" cy="304800"/>
          </a:xfrm>
          <a:prstGeom prst="rect">
            <a:avLst/>
          </a:prstGeom>
        </p:spPr>
      </p:pic>
      <p:pic>
        <p:nvPicPr>
          <p:cNvPr id="269" name="Grafik 268">
            <a:extLst>
              <a:ext uri="{FF2B5EF4-FFF2-40B4-BE49-F238E27FC236}">
                <a16:creationId xmlns:a16="http://schemas.microsoft.com/office/drawing/2014/main" id="{30D6A2CB-9CA1-0415-F623-1FE18CF3688E}"/>
              </a:ext>
            </a:extLst>
          </p:cNvPr>
          <p:cNvPicPr>
            <a:picLocks noChangeAspect="1"/>
          </p:cNvPicPr>
          <p:nvPr/>
        </p:nvPicPr>
        <p:blipFill>
          <a:blip r:embed="rId2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9"/>
              </a:ext>
            </a:extLst>
          </a:blip>
          <a:stretch>
            <a:fillRect/>
          </a:stretch>
        </p:blipFill>
        <p:spPr>
          <a:xfrm>
            <a:off x="906549" y="4693544"/>
            <a:ext cx="304800" cy="304800"/>
          </a:xfrm>
          <a:prstGeom prst="rect">
            <a:avLst/>
          </a:prstGeom>
        </p:spPr>
      </p:pic>
      <p:pic>
        <p:nvPicPr>
          <p:cNvPr id="271" name="Grafik 270">
            <a:extLst>
              <a:ext uri="{FF2B5EF4-FFF2-40B4-BE49-F238E27FC236}">
                <a16:creationId xmlns:a16="http://schemas.microsoft.com/office/drawing/2014/main" id="{441C315E-9A56-2118-D69F-2FEE2933D8BA}"/>
              </a:ext>
            </a:extLst>
          </p:cNvPr>
          <p:cNvPicPr>
            <a:picLocks noChangeAspect="1"/>
          </p:cNvPicPr>
          <p:nvPr/>
        </p:nvPicPr>
        <p:blipFill>
          <a:blip r:embed="rId2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1"/>
              </a:ext>
            </a:extLst>
          </a:blip>
          <a:stretch>
            <a:fillRect/>
          </a:stretch>
        </p:blipFill>
        <p:spPr>
          <a:xfrm>
            <a:off x="1681480" y="4693544"/>
            <a:ext cx="304800" cy="304800"/>
          </a:xfrm>
          <a:prstGeom prst="rect">
            <a:avLst/>
          </a:prstGeom>
        </p:spPr>
      </p:pic>
      <p:pic>
        <p:nvPicPr>
          <p:cNvPr id="273" name="Grafik 272">
            <a:extLst>
              <a:ext uri="{FF2B5EF4-FFF2-40B4-BE49-F238E27FC236}">
                <a16:creationId xmlns:a16="http://schemas.microsoft.com/office/drawing/2014/main" id="{B7EDAA8B-917D-ABCD-519C-E942DC67B6A9}"/>
              </a:ext>
            </a:extLst>
          </p:cNvPr>
          <p:cNvPicPr>
            <a:picLocks noChangeAspect="1"/>
          </p:cNvPicPr>
          <p:nvPr/>
        </p:nvPicPr>
        <p:blipFill>
          <a:blip r:embed="rId2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3"/>
              </a:ext>
            </a:extLst>
          </a:blip>
          <a:stretch>
            <a:fillRect/>
          </a:stretch>
        </p:blipFill>
        <p:spPr>
          <a:xfrm>
            <a:off x="2456411" y="4693544"/>
            <a:ext cx="304800" cy="304800"/>
          </a:xfrm>
          <a:prstGeom prst="rect">
            <a:avLst/>
          </a:prstGeom>
        </p:spPr>
      </p:pic>
      <p:pic>
        <p:nvPicPr>
          <p:cNvPr id="275" name="Grafik 274">
            <a:extLst>
              <a:ext uri="{FF2B5EF4-FFF2-40B4-BE49-F238E27FC236}">
                <a16:creationId xmlns:a16="http://schemas.microsoft.com/office/drawing/2014/main" id="{5D14331E-3F18-847C-790E-4C428D5B7BD6}"/>
              </a:ext>
            </a:extLst>
          </p:cNvPr>
          <p:cNvPicPr>
            <a:picLocks noChangeAspect="1"/>
          </p:cNvPicPr>
          <p:nvPr/>
        </p:nvPicPr>
        <p:blipFill>
          <a:blip r:embed="rId2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5"/>
              </a:ext>
            </a:extLst>
          </a:blip>
          <a:stretch>
            <a:fillRect/>
          </a:stretch>
        </p:blipFill>
        <p:spPr>
          <a:xfrm>
            <a:off x="3231342" y="4693544"/>
            <a:ext cx="304800" cy="304800"/>
          </a:xfrm>
          <a:prstGeom prst="rect">
            <a:avLst/>
          </a:prstGeom>
        </p:spPr>
      </p:pic>
      <p:pic>
        <p:nvPicPr>
          <p:cNvPr id="277" name="Grafik 276">
            <a:extLst>
              <a:ext uri="{FF2B5EF4-FFF2-40B4-BE49-F238E27FC236}">
                <a16:creationId xmlns:a16="http://schemas.microsoft.com/office/drawing/2014/main" id="{7F9FD750-E8AE-3B4F-2695-5964D2F837A7}"/>
              </a:ext>
            </a:extLst>
          </p:cNvPr>
          <p:cNvPicPr>
            <a:picLocks noChangeAspect="1"/>
          </p:cNvPicPr>
          <p:nvPr/>
        </p:nvPicPr>
        <p:blipFill>
          <a:blip r:embed="rId2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7"/>
              </a:ext>
            </a:extLst>
          </a:blip>
          <a:stretch>
            <a:fillRect/>
          </a:stretch>
        </p:blipFill>
        <p:spPr>
          <a:xfrm>
            <a:off x="4006273" y="4693544"/>
            <a:ext cx="304800" cy="304800"/>
          </a:xfrm>
          <a:prstGeom prst="rect">
            <a:avLst/>
          </a:prstGeom>
        </p:spPr>
      </p:pic>
      <p:pic>
        <p:nvPicPr>
          <p:cNvPr id="279" name="Grafik 278">
            <a:extLst>
              <a:ext uri="{FF2B5EF4-FFF2-40B4-BE49-F238E27FC236}">
                <a16:creationId xmlns:a16="http://schemas.microsoft.com/office/drawing/2014/main" id="{05033429-AD3B-056B-14CD-1D5AFA0880E5}"/>
              </a:ext>
            </a:extLst>
          </p:cNvPr>
          <p:cNvPicPr>
            <a:picLocks noChangeAspect="1"/>
          </p:cNvPicPr>
          <p:nvPr/>
        </p:nvPicPr>
        <p:blipFill>
          <a:blip r:embed="rId2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9"/>
              </a:ext>
            </a:extLst>
          </a:blip>
          <a:stretch>
            <a:fillRect/>
          </a:stretch>
        </p:blipFill>
        <p:spPr>
          <a:xfrm>
            <a:off x="4781204" y="4693544"/>
            <a:ext cx="304800" cy="304800"/>
          </a:xfrm>
          <a:prstGeom prst="rect">
            <a:avLst/>
          </a:prstGeom>
        </p:spPr>
      </p:pic>
      <p:pic>
        <p:nvPicPr>
          <p:cNvPr id="281" name="Grafik 280">
            <a:extLst>
              <a:ext uri="{FF2B5EF4-FFF2-40B4-BE49-F238E27FC236}">
                <a16:creationId xmlns:a16="http://schemas.microsoft.com/office/drawing/2014/main" id="{C4F72F5B-AFB1-1E3A-97C9-7B171733206A}"/>
              </a:ext>
            </a:extLst>
          </p:cNvPr>
          <p:cNvPicPr>
            <a:picLocks noChangeAspect="1"/>
          </p:cNvPicPr>
          <p:nvPr/>
        </p:nvPicPr>
        <p:blipFill>
          <a:blip r:embed="rId2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1"/>
              </a:ext>
            </a:extLst>
          </a:blip>
          <a:stretch>
            <a:fillRect/>
          </a:stretch>
        </p:blipFill>
        <p:spPr>
          <a:xfrm>
            <a:off x="5556135" y="4693544"/>
            <a:ext cx="304800" cy="304800"/>
          </a:xfrm>
          <a:prstGeom prst="rect">
            <a:avLst/>
          </a:prstGeom>
        </p:spPr>
      </p:pic>
      <p:pic>
        <p:nvPicPr>
          <p:cNvPr id="283" name="Grafik 282">
            <a:extLst>
              <a:ext uri="{FF2B5EF4-FFF2-40B4-BE49-F238E27FC236}">
                <a16:creationId xmlns:a16="http://schemas.microsoft.com/office/drawing/2014/main" id="{C0B9345D-BD93-F5E0-22E2-EC17EDC47972}"/>
              </a:ext>
            </a:extLst>
          </p:cNvPr>
          <p:cNvPicPr>
            <a:picLocks noChangeAspect="1"/>
          </p:cNvPicPr>
          <p:nvPr/>
        </p:nvPicPr>
        <p:blipFill>
          <a:blip r:embed="rId2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3"/>
              </a:ext>
            </a:extLst>
          </a:blip>
          <a:stretch>
            <a:fillRect/>
          </a:stretch>
        </p:blipFill>
        <p:spPr>
          <a:xfrm>
            <a:off x="6331066" y="4693544"/>
            <a:ext cx="304800" cy="304800"/>
          </a:xfrm>
          <a:prstGeom prst="rect">
            <a:avLst/>
          </a:prstGeom>
        </p:spPr>
      </p:pic>
      <p:pic>
        <p:nvPicPr>
          <p:cNvPr id="285" name="Grafik 284">
            <a:extLst>
              <a:ext uri="{FF2B5EF4-FFF2-40B4-BE49-F238E27FC236}">
                <a16:creationId xmlns:a16="http://schemas.microsoft.com/office/drawing/2014/main" id="{292E9904-4BA7-C044-8150-AAAE6D3CA290}"/>
              </a:ext>
            </a:extLst>
          </p:cNvPr>
          <p:cNvPicPr>
            <a:picLocks noChangeAspect="1"/>
          </p:cNvPicPr>
          <p:nvPr/>
        </p:nvPicPr>
        <p:blipFill>
          <a:blip r:embed="rId2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5"/>
              </a:ext>
            </a:extLst>
          </a:blip>
          <a:stretch>
            <a:fillRect/>
          </a:stretch>
        </p:blipFill>
        <p:spPr>
          <a:xfrm>
            <a:off x="7105997" y="4693544"/>
            <a:ext cx="304800" cy="304800"/>
          </a:xfrm>
          <a:prstGeom prst="rect">
            <a:avLst/>
          </a:prstGeom>
        </p:spPr>
      </p:pic>
      <p:pic>
        <p:nvPicPr>
          <p:cNvPr id="287" name="Grafik 286">
            <a:extLst>
              <a:ext uri="{FF2B5EF4-FFF2-40B4-BE49-F238E27FC236}">
                <a16:creationId xmlns:a16="http://schemas.microsoft.com/office/drawing/2014/main" id="{203FD074-08B6-A812-7904-E13EDB06DC78}"/>
              </a:ext>
            </a:extLst>
          </p:cNvPr>
          <p:cNvPicPr>
            <a:picLocks noChangeAspect="1"/>
          </p:cNvPicPr>
          <p:nvPr/>
        </p:nvPicPr>
        <p:blipFill>
          <a:blip r:embed="rId2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7"/>
              </a:ext>
            </a:extLst>
          </a:blip>
          <a:stretch>
            <a:fillRect/>
          </a:stretch>
        </p:blipFill>
        <p:spPr>
          <a:xfrm>
            <a:off x="7880928" y="4693544"/>
            <a:ext cx="304800" cy="304800"/>
          </a:xfrm>
          <a:prstGeom prst="rect">
            <a:avLst/>
          </a:prstGeom>
        </p:spPr>
      </p:pic>
      <p:pic>
        <p:nvPicPr>
          <p:cNvPr id="289" name="Grafik 288">
            <a:extLst>
              <a:ext uri="{FF2B5EF4-FFF2-40B4-BE49-F238E27FC236}">
                <a16:creationId xmlns:a16="http://schemas.microsoft.com/office/drawing/2014/main" id="{452A5E73-7DC6-7B12-4F97-5ABB66D8ACCA}"/>
              </a:ext>
            </a:extLst>
          </p:cNvPr>
          <p:cNvPicPr>
            <a:picLocks noChangeAspect="1"/>
          </p:cNvPicPr>
          <p:nvPr/>
        </p:nvPicPr>
        <p:blipFill>
          <a:blip r:embed="rId2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9"/>
              </a:ext>
            </a:extLst>
          </a:blip>
          <a:stretch>
            <a:fillRect/>
          </a:stretch>
        </p:blipFill>
        <p:spPr>
          <a:xfrm>
            <a:off x="8655859" y="4693544"/>
            <a:ext cx="304800" cy="304800"/>
          </a:xfrm>
          <a:prstGeom prst="rect">
            <a:avLst/>
          </a:prstGeom>
        </p:spPr>
      </p:pic>
      <p:pic>
        <p:nvPicPr>
          <p:cNvPr id="291" name="Grafik 290">
            <a:extLst>
              <a:ext uri="{FF2B5EF4-FFF2-40B4-BE49-F238E27FC236}">
                <a16:creationId xmlns:a16="http://schemas.microsoft.com/office/drawing/2014/main" id="{FBA3B6C9-C23D-FE61-4F3C-F73A6BDE34BD}"/>
              </a:ext>
            </a:extLst>
          </p:cNvPr>
          <p:cNvPicPr>
            <a:picLocks noChangeAspect="1"/>
          </p:cNvPicPr>
          <p:nvPr/>
        </p:nvPicPr>
        <p:blipFill>
          <a:blip r:embed="rId2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1"/>
              </a:ext>
            </a:extLst>
          </a:blip>
          <a:stretch>
            <a:fillRect/>
          </a:stretch>
        </p:blipFill>
        <p:spPr>
          <a:xfrm>
            <a:off x="9430790" y="4693544"/>
            <a:ext cx="304800" cy="304800"/>
          </a:xfrm>
          <a:prstGeom prst="rect">
            <a:avLst/>
          </a:prstGeom>
        </p:spPr>
      </p:pic>
      <p:pic>
        <p:nvPicPr>
          <p:cNvPr id="293" name="Grafik 292">
            <a:extLst>
              <a:ext uri="{FF2B5EF4-FFF2-40B4-BE49-F238E27FC236}">
                <a16:creationId xmlns:a16="http://schemas.microsoft.com/office/drawing/2014/main" id="{9F3C168A-E91E-2284-E205-84098576E62C}"/>
              </a:ext>
            </a:extLst>
          </p:cNvPr>
          <p:cNvPicPr>
            <a:picLocks noChangeAspect="1"/>
          </p:cNvPicPr>
          <p:nvPr/>
        </p:nvPicPr>
        <p:blipFill>
          <a:blip r:embed="rId2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3"/>
              </a:ext>
            </a:extLst>
          </a:blip>
          <a:stretch>
            <a:fillRect/>
          </a:stretch>
        </p:blipFill>
        <p:spPr>
          <a:xfrm>
            <a:off x="10205721" y="4693544"/>
            <a:ext cx="304800" cy="304800"/>
          </a:xfrm>
          <a:prstGeom prst="rect">
            <a:avLst/>
          </a:prstGeom>
        </p:spPr>
      </p:pic>
      <p:pic>
        <p:nvPicPr>
          <p:cNvPr id="295" name="Grafik 294">
            <a:extLst>
              <a:ext uri="{FF2B5EF4-FFF2-40B4-BE49-F238E27FC236}">
                <a16:creationId xmlns:a16="http://schemas.microsoft.com/office/drawing/2014/main" id="{2F2192C9-72CC-BEED-9722-3AF12F1CC784}"/>
              </a:ext>
            </a:extLst>
          </p:cNvPr>
          <p:cNvPicPr>
            <a:picLocks noChangeAspect="1"/>
          </p:cNvPicPr>
          <p:nvPr/>
        </p:nvPicPr>
        <p:blipFill>
          <a:blip r:embed="rId2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5"/>
              </a:ext>
            </a:extLst>
          </a:blip>
          <a:stretch>
            <a:fillRect/>
          </a:stretch>
        </p:blipFill>
        <p:spPr>
          <a:xfrm>
            <a:off x="10980652" y="4693544"/>
            <a:ext cx="304800" cy="304800"/>
          </a:xfrm>
          <a:prstGeom prst="rect">
            <a:avLst/>
          </a:prstGeom>
        </p:spPr>
      </p:pic>
      <p:pic>
        <p:nvPicPr>
          <p:cNvPr id="297" name="Grafik 296">
            <a:extLst>
              <a:ext uri="{FF2B5EF4-FFF2-40B4-BE49-F238E27FC236}">
                <a16:creationId xmlns:a16="http://schemas.microsoft.com/office/drawing/2014/main" id="{A3F268EB-5813-1CFD-CA6F-E08E80DEEBB6}"/>
              </a:ext>
            </a:extLst>
          </p:cNvPr>
          <p:cNvPicPr>
            <a:picLocks noChangeAspect="1"/>
          </p:cNvPicPr>
          <p:nvPr/>
        </p:nvPicPr>
        <p:blipFill>
          <a:blip r:embed="rId2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7"/>
              </a:ext>
            </a:extLst>
          </a:blip>
          <a:stretch>
            <a:fillRect/>
          </a:stretch>
        </p:blipFill>
        <p:spPr>
          <a:xfrm>
            <a:off x="11755582" y="4693544"/>
            <a:ext cx="304800" cy="304800"/>
          </a:xfrm>
          <a:prstGeom prst="rect">
            <a:avLst/>
          </a:prstGeom>
        </p:spPr>
      </p:pic>
      <p:pic>
        <p:nvPicPr>
          <p:cNvPr id="299" name="Grafik 298">
            <a:extLst>
              <a:ext uri="{FF2B5EF4-FFF2-40B4-BE49-F238E27FC236}">
                <a16:creationId xmlns:a16="http://schemas.microsoft.com/office/drawing/2014/main" id="{E460C7A4-8445-6149-AF20-1E976DA23311}"/>
              </a:ext>
            </a:extLst>
          </p:cNvPr>
          <p:cNvPicPr>
            <a:picLocks noChangeAspect="1"/>
          </p:cNvPicPr>
          <p:nvPr/>
        </p:nvPicPr>
        <p:blipFill>
          <a:blip r:embed="rId2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9"/>
              </a:ext>
            </a:extLst>
          </a:blip>
          <a:stretch>
            <a:fillRect/>
          </a:stretch>
        </p:blipFill>
        <p:spPr>
          <a:xfrm>
            <a:off x="906087" y="5260321"/>
            <a:ext cx="304800" cy="304800"/>
          </a:xfrm>
          <a:prstGeom prst="rect">
            <a:avLst/>
          </a:prstGeom>
        </p:spPr>
      </p:pic>
      <p:pic>
        <p:nvPicPr>
          <p:cNvPr id="301" name="Grafik 300">
            <a:extLst>
              <a:ext uri="{FF2B5EF4-FFF2-40B4-BE49-F238E27FC236}">
                <a16:creationId xmlns:a16="http://schemas.microsoft.com/office/drawing/2014/main" id="{A1522F6D-9C1D-E2DF-C12D-067D1BB31A14}"/>
              </a:ext>
            </a:extLst>
          </p:cNvPr>
          <p:cNvPicPr>
            <a:picLocks noChangeAspect="1"/>
          </p:cNvPicPr>
          <p:nvPr/>
        </p:nvPicPr>
        <p:blipFill>
          <a:blip r:embed="rId2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1"/>
              </a:ext>
            </a:extLst>
          </a:blip>
          <a:stretch>
            <a:fillRect/>
          </a:stretch>
        </p:blipFill>
        <p:spPr>
          <a:xfrm>
            <a:off x="1680556" y="5260321"/>
            <a:ext cx="304800" cy="304800"/>
          </a:xfrm>
          <a:prstGeom prst="rect">
            <a:avLst/>
          </a:prstGeom>
        </p:spPr>
      </p:pic>
      <p:pic>
        <p:nvPicPr>
          <p:cNvPr id="303" name="Grafik 302">
            <a:extLst>
              <a:ext uri="{FF2B5EF4-FFF2-40B4-BE49-F238E27FC236}">
                <a16:creationId xmlns:a16="http://schemas.microsoft.com/office/drawing/2014/main" id="{B3BEB731-2D50-DD76-433D-484026563FD6}"/>
              </a:ext>
            </a:extLst>
          </p:cNvPr>
          <p:cNvPicPr>
            <a:picLocks noChangeAspect="1"/>
          </p:cNvPicPr>
          <p:nvPr/>
        </p:nvPicPr>
        <p:blipFill>
          <a:blip r:embed="rId2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3"/>
              </a:ext>
            </a:extLst>
          </a:blip>
          <a:stretch>
            <a:fillRect/>
          </a:stretch>
        </p:blipFill>
        <p:spPr>
          <a:xfrm>
            <a:off x="2455025" y="5260321"/>
            <a:ext cx="304800" cy="304800"/>
          </a:xfrm>
          <a:prstGeom prst="rect">
            <a:avLst/>
          </a:prstGeom>
        </p:spPr>
      </p:pic>
      <p:pic>
        <p:nvPicPr>
          <p:cNvPr id="305" name="Grafik 304">
            <a:extLst>
              <a:ext uri="{FF2B5EF4-FFF2-40B4-BE49-F238E27FC236}">
                <a16:creationId xmlns:a16="http://schemas.microsoft.com/office/drawing/2014/main" id="{3580FD21-20E4-661F-0A9B-E1500E2A4562}"/>
              </a:ext>
            </a:extLst>
          </p:cNvPr>
          <p:cNvPicPr>
            <a:picLocks noChangeAspect="1"/>
          </p:cNvPicPr>
          <p:nvPr/>
        </p:nvPicPr>
        <p:blipFill>
          <a:blip r:embed="rId2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5"/>
              </a:ext>
            </a:extLst>
          </a:blip>
          <a:stretch>
            <a:fillRect/>
          </a:stretch>
        </p:blipFill>
        <p:spPr>
          <a:xfrm>
            <a:off x="3229494" y="5260321"/>
            <a:ext cx="304800" cy="304800"/>
          </a:xfrm>
          <a:prstGeom prst="rect">
            <a:avLst/>
          </a:prstGeom>
        </p:spPr>
      </p:pic>
      <p:pic>
        <p:nvPicPr>
          <p:cNvPr id="307" name="Grafik 306">
            <a:extLst>
              <a:ext uri="{FF2B5EF4-FFF2-40B4-BE49-F238E27FC236}">
                <a16:creationId xmlns:a16="http://schemas.microsoft.com/office/drawing/2014/main" id="{F451DCB4-4C92-E5F2-9351-5CA101C0DA97}"/>
              </a:ext>
            </a:extLst>
          </p:cNvPr>
          <p:cNvPicPr>
            <a:picLocks noChangeAspect="1"/>
          </p:cNvPicPr>
          <p:nvPr/>
        </p:nvPicPr>
        <p:blipFill>
          <a:blip r:embed="rId2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7"/>
              </a:ext>
            </a:extLst>
          </a:blip>
          <a:stretch>
            <a:fillRect/>
          </a:stretch>
        </p:blipFill>
        <p:spPr>
          <a:xfrm>
            <a:off x="4003963" y="5260321"/>
            <a:ext cx="304800" cy="304800"/>
          </a:xfrm>
          <a:prstGeom prst="rect">
            <a:avLst/>
          </a:prstGeom>
        </p:spPr>
      </p:pic>
      <p:pic>
        <p:nvPicPr>
          <p:cNvPr id="309" name="Grafik 308">
            <a:extLst>
              <a:ext uri="{FF2B5EF4-FFF2-40B4-BE49-F238E27FC236}">
                <a16:creationId xmlns:a16="http://schemas.microsoft.com/office/drawing/2014/main" id="{59B2BAF4-7761-F328-BB29-1009236BEE7F}"/>
              </a:ext>
            </a:extLst>
          </p:cNvPr>
          <p:cNvPicPr>
            <a:picLocks noChangeAspect="1"/>
          </p:cNvPicPr>
          <p:nvPr/>
        </p:nvPicPr>
        <p:blipFill>
          <a:blip r:embed="rId2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9"/>
              </a:ext>
            </a:extLst>
          </a:blip>
          <a:stretch>
            <a:fillRect/>
          </a:stretch>
        </p:blipFill>
        <p:spPr>
          <a:xfrm>
            <a:off x="4778432" y="5260321"/>
            <a:ext cx="304800" cy="304800"/>
          </a:xfrm>
          <a:prstGeom prst="rect">
            <a:avLst/>
          </a:prstGeom>
        </p:spPr>
      </p:pic>
      <p:pic>
        <p:nvPicPr>
          <p:cNvPr id="311" name="Grafik 310">
            <a:extLst>
              <a:ext uri="{FF2B5EF4-FFF2-40B4-BE49-F238E27FC236}">
                <a16:creationId xmlns:a16="http://schemas.microsoft.com/office/drawing/2014/main" id="{B48AB3E7-C5FB-BCA9-2116-2249B1184BB6}"/>
              </a:ext>
            </a:extLst>
          </p:cNvPr>
          <p:cNvPicPr>
            <a:picLocks noChangeAspect="1"/>
          </p:cNvPicPr>
          <p:nvPr/>
        </p:nvPicPr>
        <p:blipFill>
          <a:blip r:embed="rId2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1"/>
              </a:ext>
            </a:extLst>
          </a:blip>
          <a:stretch>
            <a:fillRect/>
          </a:stretch>
        </p:blipFill>
        <p:spPr>
          <a:xfrm>
            <a:off x="5552901" y="5260321"/>
            <a:ext cx="304800" cy="304800"/>
          </a:xfrm>
          <a:prstGeom prst="rect">
            <a:avLst/>
          </a:prstGeom>
        </p:spPr>
      </p:pic>
      <p:pic>
        <p:nvPicPr>
          <p:cNvPr id="313" name="Grafik 312">
            <a:extLst>
              <a:ext uri="{FF2B5EF4-FFF2-40B4-BE49-F238E27FC236}">
                <a16:creationId xmlns:a16="http://schemas.microsoft.com/office/drawing/2014/main" id="{DC95685F-417F-CE70-AA04-2B24A774FF41}"/>
              </a:ext>
            </a:extLst>
          </p:cNvPr>
          <p:cNvPicPr>
            <a:picLocks noChangeAspect="1"/>
          </p:cNvPicPr>
          <p:nvPr/>
        </p:nvPicPr>
        <p:blipFill>
          <a:blip r:embed="rId2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3"/>
              </a:ext>
            </a:extLst>
          </a:blip>
          <a:stretch>
            <a:fillRect/>
          </a:stretch>
        </p:blipFill>
        <p:spPr>
          <a:xfrm>
            <a:off x="6327370" y="5260321"/>
            <a:ext cx="304800" cy="304800"/>
          </a:xfrm>
          <a:prstGeom prst="rect">
            <a:avLst/>
          </a:prstGeom>
        </p:spPr>
      </p:pic>
      <p:pic>
        <p:nvPicPr>
          <p:cNvPr id="315" name="Grafik 314">
            <a:extLst>
              <a:ext uri="{FF2B5EF4-FFF2-40B4-BE49-F238E27FC236}">
                <a16:creationId xmlns:a16="http://schemas.microsoft.com/office/drawing/2014/main" id="{AC07C370-F9CF-E067-861A-7A4675C6B391}"/>
              </a:ext>
            </a:extLst>
          </p:cNvPr>
          <p:cNvPicPr>
            <a:picLocks noChangeAspect="1"/>
          </p:cNvPicPr>
          <p:nvPr/>
        </p:nvPicPr>
        <p:blipFill>
          <a:blip r:embed="rId2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5"/>
              </a:ext>
            </a:extLst>
          </a:blip>
          <a:stretch>
            <a:fillRect/>
          </a:stretch>
        </p:blipFill>
        <p:spPr>
          <a:xfrm>
            <a:off x="7101839" y="5260321"/>
            <a:ext cx="304800" cy="304800"/>
          </a:xfrm>
          <a:prstGeom prst="rect">
            <a:avLst/>
          </a:prstGeom>
        </p:spPr>
      </p:pic>
      <p:pic>
        <p:nvPicPr>
          <p:cNvPr id="317" name="Grafik 316">
            <a:extLst>
              <a:ext uri="{FF2B5EF4-FFF2-40B4-BE49-F238E27FC236}">
                <a16:creationId xmlns:a16="http://schemas.microsoft.com/office/drawing/2014/main" id="{DD965F05-4B74-A3E3-6EBA-8420E8A8AECF}"/>
              </a:ext>
            </a:extLst>
          </p:cNvPr>
          <p:cNvPicPr>
            <a:picLocks noChangeAspect="1"/>
          </p:cNvPicPr>
          <p:nvPr/>
        </p:nvPicPr>
        <p:blipFill>
          <a:blip r:embed="rId2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7"/>
              </a:ext>
            </a:extLst>
          </a:blip>
          <a:stretch>
            <a:fillRect/>
          </a:stretch>
        </p:blipFill>
        <p:spPr>
          <a:xfrm>
            <a:off x="7876308" y="5260321"/>
            <a:ext cx="304800" cy="304800"/>
          </a:xfrm>
          <a:prstGeom prst="rect">
            <a:avLst/>
          </a:prstGeom>
        </p:spPr>
      </p:pic>
      <p:pic>
        <p:nvPicPr>
          <p:cNvPr id="319" name="Grafik 318">
            <a:extLst>
              <a:ext uri="{FF2B5EF4-FFF2-40B4-BE49-F238E27FC236}">
                <a16:creationId xmlns:a16="http://schemas.microsoft.com/office/drawing/2014/main" id="{6FB2D69B-1330-4397-CA81-AF936217DBCF}"/>
              </a:ext>
            </a:extLst>
          </p:cNvPr>
          <p:cNvPicPr>
            <a:picLocks noChangeAspect="1"/>
          </p:cNvPicPr>
          <p:nvPr/>
        </p:nvPicPr>
        <p:blipFill>
          <a:blip r:embed="rId2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9"/>
              </a:ext>
            </a:extLst>
          </a:blip>
          <a:stretch>
            <a:fillRect/>
          </a:stretch>
        </p:blipFill>
        <p:spPr>
          <a:xfrm>
            <a:off x="8650777" y="5260321"/>
            <a:ext cx="304800" cy="304800"/>
          </a:xfrm>
          <a:prstGeom prst="rect">
            <a:avLst/>
          </a:prstGeom>
        </p:spPr>
      </p:pic>
      <p:pic>
        <p:nvPicPr>
          <p:cNvPr id="321" name="Grafik 320">
            <a:extLst>
              <a:ext uri="{FF2B5EF4-FFF2-40B4-BE49-F238E27FC236}">
                <a16:creationId xmlns:a16="http://schemas.microsoft.com/office/drawing/2014/main" id="{8F4A3B46-EDC3-1A85-B272-92A987596C96}"/>
              </a:ext>
            </a:extLst>
          </p:cNvPr>
          <p:cNvPicPr>
            <a:picLocks noChangeAspect="1"/>
          </p:cNvPicPr>
          <p:nvPr/>
        </p:nvPicPr>
        <p:blipFill>
          <a:blip r:embed="rId2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1"/>
              </a:ext>
            </a:extLst>
          </a:blip>
          <a:stretch>
            <a:fillRect/>
          </a:stretch>
        </p:blipFill>
        <p:spPr>
          <a:xfrm>
            <a:off x="9425246" y="5260321"/>
            <a:ext cx="304800" cy="304800"/>
          </a:xfrm>
          <a:prstGeom prst="rect">
            <a:avLst/>
          </a:prstGeom>
        </p:spPr>
      </p:pic>
      <p:pic>
        <p:nvPicPr>
          <p:cNvPr id="323" name="Grafik 322">
            <a:extLst>
              <a:ext uri="{FF2B5EF4-FFF2-40B4-BE49-F238E27FC236}">
                <a16:creationId xmlns:a16="http://schemas.microsoft.com/office/drawing/2014/main" id="{9691DC77-1654-C9AC-65A7-D20F551C64C0}"/>
              </a:ext>
            </a:extLst>
          </p:cNvPr>
          <p:cNvPicPr>
            <a:picLocks noChangeAspect="1"/>
          </p:cNvPicPr>
          <p:nvPr/>
        </p:nvPicPr>
        <p:blipFill>
          <a:blip r:embed="rId2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3"/>
              </a:ext>
            </a:extLst>
          </a:blip>
          <a:stretch>
            <a:fillRect/>
          </a:stretch>
        </p:blipFill>
        <p:spPr>
          <a:xfrm>
            <a:off x="10199715" y="5260321"/>
            <a:ext cx="304800" cy="304800"/>
          </a:xfrm>
          <a:prstGeom prst="rect">
            <a:avLst/>
          </a:prstGeom>
        </p:spPr>
      </p:pic>
      <p:pic>
        <p:nvPicPr>
          <p:cNvPr id="325" name="Grafik 324">
            <a:extLst>
              <a:ext uri="{FF2B5EF4-FFF2-40B4-BE49-F238E27FC236}">
                <a16:creationId xmlns:a16="http://schemas.microsoft.com/office/drawing/2014/main" id="{5F198379-0B2D-86A6-5386-4190753100A4}"/>
              </a:ext>
            </a:extLst>
          </p:cNvPr>
          <p:cNvPicPr>
            <a:picLocks noChangeAspect="1"/>
          </p:cNvPicPr>
          <p:nvPr/>
        </p:nvPicPr>
        <p:blipFill>
          <a:blip r:embed="rId2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5"/>
              </a:ext>
            </a:extLst>
          </a:blip>
          <a:stretch>
            <a:fillRect/>
          </a:stretch>
        </p:blipFill>
        <p:spPr>
          <a:xfrm>
            <a:off x="10974184" y="5260321"/>
            <a:ext cx="304800" cy="304800"/>
          </a:xfrm>
          <a:prstGeom prst="rect">
            <a:avLst/>
          </a:prstGeom>
        </p:spPr>
      </p:pic>
      <p:pic>
        <p:nvPicPr>
          <p:cNvPr id="327" name="Grafik 326">
            <a:extLst>
              <a:ext uri="{FF2B5EF4-FFF2-40B4-BE49-F238E27FC236}">
                <a16:creationId xmlns:a16="http://schemas.microsoft.com/office/drawing/2014/main" id="{DD9906F2-1871-5C68-7646-BE8E6041B590}"/>
              </a:ext>
            </a:extLst>
          </p:cNvPr>
          <p:cNvPicPr>
            <a:picLocks noChangeAspect="1"/>
          </p:cNvPicPr>
          <p:nvPr/>
        </p:nvPicPr>
        <p:blipFill>
          <a:blip r:embed="rId2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7"/>
              </a:ext>
            </a:extLst>
          </a:blip>
          <a:stretch>
            <a:fillRect/>
          </a:stretch>
        </p:blipFill>
        <p:spPr>
          <a:xfrm>
            <a:off x="11748654" y="5260321"/>
            <a:ext cx="304800" cy="304800"/>
          </a:xfrm>
          <a:prstGeom prst="rect">
            <a:avLst/>
          </a:prstGeom>
        </p:spPr>
      </p:pic>
      <p:pic>
        <p:nvPicPr>
          <p:cNvPr id="329" name="Grafik 328">
            <a:extLst>
              <a:ext uri="{FF2B5EF4-FFF2-40B4-BE49-F238E27FC236}">
                <a16:creationId xmlns:a16="http://schemas.microsoft.com/office/drawing/2014/main" id="{808340BB-043B-6C6E-1547-D01D1A4BF2DF}"/>
              </a:ext>
            </a:extLst>
          </p:cNvPr>
          <p:cNvPicPr>
            <a:picLocks noChangeAspect="1"/>
          </p:cNvPicPr>
          <p:nvPr/>
        </p:nvPicPr>
        <p:blipFill>
          <a:blip r:embed="rId2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9"/>
              </a:ext>
            </a:extLst>
          </a:blip>
          <a:stretch>
            <a:fillRect/>
          </a:stretch>
        </p:blipFill>
        <p:spPr>
          <a:xfrm>
            <a:off x="906549" y="5827098"/>
            <a:ext cx="304800" cy="304800"/>
          </a:xfrm>
          <a:prstGeom prst="rect">
            <a:avLst/>
          </a:prstGeom>
        </p:spPr>
      </p:pic>
      <p:pic>
        <p:nvPicPr>
          <p:cNvPr id="331" name="Grafik 330">
            <a:extLst>
              <a:ext uri="{FF2B5EF4-FFF2-40B4-BE49-F238E27FC236}">
                <a16:creationId xmlns:a16="http://schemas.microsoft.com/office/drawing/2014/main" id="{D6356653-3375-ED2B-6D5C-EBFB0458FD06}"/>
              </a:ext>
            </a:extLst>
          </p:cNvPr>
          <p:cNvPicPr>
            <a:picLocks noChangeAspect="1"/>
          </p:cNvPicPr>
          <p:nvPr/>
        </p:nvPicPr>
        <p:blipFill>
          <a:blip r:embed="rId3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1"/>
              </a:ext>
            </a:extLst>
          </a:blip>
          <a:stretch>
            <a:fillRect/>
          </a:stretch>
        </p:blipFill>
        <p:spPr>
          <a:xfrm>
            <a:off x="1681480" y="5827098"/>
            <a:ext cx="304800" cy="304800"/>
          </a:xfrm>
          <a:prstGeom prst="rect">
            <a:avLst/>
          </a:prstGeom>
        </p:spPr>
      </p:pic>
      <p:pic>
        <p:nvPicPr>
          <p:cNvPr id="333" name="Grafik 332">
            <a:extLst>
              <a:ext uri="{FF2B5EF4-FFF2-40B4-BE49-F238E27FC236}">
                <a16:creationId xmlns:a16="http://schemas.microsoft.com/office/drawing/2014/main" id="{2173E3A5-4820-F41E-97CE-6F71F919F6B6}"/>
              </a:ext>
            </a:extLst>
          </p:cNvPr>
          <p:cNvPicPr>
            <a:picLocks noChangeAspect="1"/>
          </p:cNvPicPr>
          <p:nvPr/>
        </p:nvPicPr>
        <p:blipFill>
          <a:blip r:embed="rId3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3"/>
              </a:ext>
            </a:extLst>
          </a:blip>
          <a:stretch>
            <a:fillRect/>
          </a:stretch>
        </p:blipFill>
        <p:spPr>
          <a:xfrm>
            <a:off x="2456411" y="5827098"/>
            <a:ext cx="304800" cy="304800"/>
          </a:xfrm>
          <a:prstGeom prst="rect">
            <a:avLst/>
          </a:prstGeom>
        </p:spPr>
      </p:pic>
      <p:pic>
        <p:nvPicPr>
          <p:cNvPr id="335" name="Grafik 334">
            <a:extLst>
              <a:ext uri="{FF2B5EF4-FFF2-40B4-BE49-F238E27FC236}">
                <a16:creationId xmlns:a16="http://schemas.microsoft.com/office/drawing/2014/main" id="{F22AC34E-37F7-7A3F-C84B-2EDCF8AB673C}"/>
              </a:ext>
            </a:extLst>
          </p:cNvPr>
          <p:cNvPicPr>
            <a:picLocks noChangeAspect="1"/>
          </p:cNvPicPr>
          <p:nvPr/>
        </p:nvPicPr>
        <p:blipFill>
          <a:blip r:embed="rId30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5"/>
              </a:ext>
            </a:extLst>
          </a:blip>
          <a:stretch>
            <a:fillRect/>
          </a:stretch>
        </p:blipFill>
        <p:spPr>
          <a:xfrm>
            <a:off x="3231342" y="5827098"/>
            <a:ext cx="304800" cy="304800"/>
          </a:xfrm>
          <a:prstGeom prst="rect">
            <a:avLst/>
          </a:prstGeom>
        </p:spPr>
      </p:pic>
      <p:pic>
        <p:nvPicPr>
          <p:cNvPr id="337" name="Grafik 336">
            <a:extLst>
              <a:ext uri="{FF2B5EF4-FFF2-40B4-BE49-F238E27FC236}">
                <a16:creationId xmlns:a16="http://schemas.microsoft.com/office/drawing/2014/main" id="{9B4E54BB-C399-E1DA-183E-FAC6C483FBB0}"/>
              </a:ext>
            </a:extLst>
          </p:cNvPr>
          <p:cNvPicPr>
            <a:picLocks noChangeAspect="1"/>
          </p:cNvPicPr>
          <p:nvPr/>
        </p:nvPicPr>
        <p:blipFill>
          <a:blip r:embed="rId30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7"/>
              </a:ext>
            </a:extLst>
          </a:blip>
          <a:stretch>
            <a:fillRect/>
          </a:stretch>
        </p:blipFill>
        <p:spPr>
          <a:xfrm>
            <a:off x="4006273" y="5827098"/>
            <a:ext cx="304800" cy="304800"/>
          </a:xfrm>
          <a:prstGeom prst="rect">
            <a:avLst/>
          </a:prstGeom>
        </p:spPr>
      </p:pic>
      <p:pic>
        <p:nvPicPr>
          <p:cNvPr id="339" name="Grafik 338">
            <a:extLst>
              <a:ext uri="{FF2B5EF4-FFF2-40B4-BE49-F238E27FC236}">
                <a16:creationId xmlns:a16="http://schemas.microsoft.com/office/drawing/2014/main" id="{69568604-BFEC-8CE1-C545-1E7276AB2FCB}"/>
              </a:ext>
            </a:extLst>
          </p:cNvPr>
          <p:cNvPicPr>
            <a:picLocks noChangeAspect="1"/>
          </p:cNvPicPr>
          <p:nvPr/>
        </p:nvPicPr>
        <p:blipFill>
          <a:blip r:embed="rId30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9"/>
              </a:ext>
            </a:extLst>
          </a:blip>
          <a:stretch>
            <a:fillRect/>
          </a:stretch>
        </p:blipFill>
        <p:spPr>
          <a:xfrm>
            <a:off x="4781204" y="5827098"/>
            <a:ext cx="304800" cy="304800"/>
          </a:xfrm>
          <a:prstGeom prst="rect">
            <a:avLst/>
          </a:prstGeom>
        </p:spPr>
      </p:pic>
      <p:pic>
        <p:nvPicPr>
          <p:cNvPr id="341" name="Grafik 340">
            <a:extLst>
              <a:ext uri="{FF2B5EF4-FFF2-40B4-BE49-F238E27FC236}">
                <a16:creationId xmlns:a16="http://schemas.microsoft.com/office/drawing/2014/main" id="{E7995DDB-1869-244F-BDAA-D596FAD5D59E}"/>
              </a:ext>
            </a:extLst>
          </p:cNvPr>
          <p:cNvPicPr>
            <a:picLocks noChangeAspect="1"/>
          </p:cNvPicPr>
          <p:nvPr/>
        </p:nvPicPr>
        <p:blipFill>
          <a:blip r:embed="rId3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1"/>
              </a:ext>
            </a:extLst>
          </a:blip>
          <a:stretch>
            <a:fillRect/>
          </a:stretch>
        </p:blipFill>
        <p:spPr>
          <a:xfrm>
            <a:off x="5556135" y="5827098"/>
            <a:ext cx="304800" cy="304800"/>
          </a:xfrm>
          <a:prstGeom prst="rect">
            <a:avLst/>
          </a:prstGeom>
        </p:spPr>
      </p:pic>
      <p:pic>
        <p:nvPicPr>
          <p:cNvPr id="343" name="Grafik 342">
            <a:extLst>
              <a:ext uri="{FF2B5EF4-FFF2-40B4-BE49-F238E27FC236}">
                <a16:creationId xmlns:a16="http://schemas.microsoft.com/office/drawing/2014/main" id="{8E799D9C-4695-4215-E2F5-3D8FC8B5DC57}"/>
              </a:ext>
            </a:extLst>
          </p:cNvPr>
          <p:cNvPicPr>
            <a:picLocks noChangeAspect="1"/>
          </p:cNvPicPr>
          <p:nvPr/>
        </p:nvPicPr>
        <p:blipFill>
          <a:blip r:embed="rId3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3"/>
              </a:ext>
            </a:extLst>
          </a:blip>
          <a:stretch>
            <a:fillRect/>
          </a:stretch>
        </p:blipFill>
        <p:spPr>
          <a:xfrm>
            <a:off x="6331066" y="5827098"/>
            <a:ext cx="304800" cy="304800"/>
          </a:xfrm>
          <a:prstGeom prst="rect">
            <a:avLst/>
          </a:prstGeom>
        </p:spPr>
      </p:pic>
      <p:pic>
        <p:nvPicPr>
          <p:cNvPr id="345" name="Grafik 344">
            <a:extLst>
              <a:ext uri="{FF2B5EF4-FFF2-40B4-BE49-F238E27FC236}">
                <a16:creationId xmlns:a16="http://schemas.microsoft.com/office/drawing/2014/main" id="{949D8F68-A454-6F48-C728-32D5450EC898}"/>
              </a:ext>
            </a:extLst>
          </p:cNvPr>
          <p:cNvPicPr>
            <a:picLocks noChangeAspect="1"/>
          </p:cNvPicPr>
          <p:nvPr/>
        </p:nvPicPr>
        <p:blipFill>
          <a:blip r:embed="rId3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5"/>
              </a:ext>
            </a:extLst>
          </a:blip>
          <a:stretch>
            <a:fillRect/>
          </a:stretch>
        </p:blipFill>
        <p:spPr>
          <a:xfrm>
            <a:off x="7105997" y="5827098"/>
            <a:ext cx="304800" cy="304800"/>
          </a:xfrm>
          <a:prstGeom prst="rect">
            <a:avLst/>
          </a:prstGeom>
        </p:spPr>
      </p:pic>
      <p:pic>
        <p:nvPicPr>
          <p:cNvPr id="347" name="Grafik 346">
            <a:extLst>
              <a:ext uri="{FF2B5EF4-FFF2-40B4-BE49-F238E27FC236}">
                <a16:creationId xmlns:a16="http://schemas.microsoft.com/office/drawing/2014/main" id="{F6F83A98-6F4F-1543-552E-A9717A369ADE}"/>
              </a:ext>
            </a:extLst>
          </p:cNvPr>
          <p:cNvPicPr>
            <a:picLocks noChangeAspect="1"/>
          </p:cNvPicPr>
          <p:nvPr/>
        </p:nvPicPr>
        <p:blipFill>
          <a:blip r:embed="rId3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7"/>
              </a:ext>
            </a:extLst>
          </a:blip>
          <a:stretch>
            <a:fillRect/>
          </a:stretch>
        </p:blipFill>
        <p:spPr>
          <a:xfrm>
            <a:off x="7880928" y="5827098"/>
            <a:ext cx="304800" cy="304800"/>
          </a:xfrm>
          <a:prstGeom prst="rect">
            <a:avLst/>
          </a:prstGeom>
        </p:spPr>
      </p:pic>
      <p:pic>
        <p:nvPicPr>
          <p:cNvPr id="349" name="Grafik 348">
            <a:extLst>
              <a:ext uri="{FF2B5EF4-FFF2-40B4-BE49-F238E27FC236}">
                <a16:creationId xmlns:a16="http://schemas.microsoft.com/office/drawing/2014/main" id="{B6E0ECD9-0376-6DBB-7A1A-DAC4B1589E9F}"/>
              </a:ext>
            </a:extLst>
          </p:cNvPr>
          <p:cNvPicPr>
            <a:picLocks noChangeAspect="1"/>
          </p:cNvPicPr>
          <p:nvPr/>
        </p:nvPicPr>
        <p:blipFill>
          <a:blip r:embed="rId3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9"/>
              </a:ext>
            </a:extLst>
          </a:blip>
          <a:stretch>
            <a:fillRect/>
          </a:stretch>
        </p:blipFill>
        <p:spPr>
          <a:xfrm>
            <a:off x="8655859" y="5827098"/>
            <a:ext cx="304800" cy="304800"/>
          </a:xfrm>
          <a:prstGeom prst="rect">
            <a:avLst/>
          </a:prstGeom>
        </p:spPr>
      </p:pic>
      <p:pic>
        <p:nvPicPr>
          <p:cNvPr id="351" name="Grafik 350">
            <a:extLst>
              <a:ext uri="{FF2B5EF4-FFF2-40B4-BE49-F238E27FC236}">
                <a16:creationId xmlns:a16="http://schemas.microsoft.com/office/drawing/2014/main" id="{7B4E13C4-2E8C-1034-8EFE-12AF1B8F041A}"/>
              </a:ext>
            </a:extLst>
          </p:cNvPr>
          <p:cNvPicPr>
            <a:picLocks noChangeAspect="1"/>
          </p:cNvPicPr>
          <p:nvPr/>
        </p:nvPicPr>
        <p:blipFill>
          <a:blip r:embed="rId3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1"/>
              </a:ext>
            </a:extLst>
          </a:blip>
          <a:stretch>
            <a:fillRect/>
          </a:stretch>
        </p:blipFill>
        <p:spPr>
          <a:xfrm>
            <a:off x="9430790" y="5827098"/>
            <a:ext cx="304800" cy="304800"/>
          </a:xfrm>
          <a:prstGeom prst="rect">
            <a:avLst/>
          </a:prstGeom>
        </p:spPr>
      </p:pic>
      <p:pic>
        <p:nvPicPr>
          <p:cNvPr id="353" name="Grafik 352">
            <a:extLst>
              <a:ext uri="{FF2B5EF4-FFF2-40B4-BE49-F238E27FC236}">
                <a16:creationId xmlns:a16="http://schemas.microsoft.com/office/drawing/2014/main" id="{F78B7B9C-4DFA-A14D-26A0-5FA250E2A364}"/>
              </a:ext>
            </a:extLst>
          </p:cNvPr>
          <p:cNvPicPr>
            <a:picLocks noChangeAspect="1"/>
          </p:cNvPicPr>
          <p:nvPr/>
        </p:nvPicPr>
        <p:blipFill>
          <a:blip r:embed="rId3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3"/>
              </a:ext>
            </a:extLst>
          </a:blip>
          <a:stretch>
            <a:fillRect/>
          </a:stretch>
        </p:blipFill>
        <p:spPr>
          <a:xfrm>
            <a:off x="10205721" y="5827098"/>
            <a:ext cx="304800" cy="304800"/>
          </a:xfrm>
          <a:prstGeom prst="rect">
            <a:avLst/>
          </a:prstGeom>
        </p:spPr>
      </p:pic>
      <p:pic>
        <p:nvPicPr>
          <p:cNvPr id="355" name="Grafik 354">
            <a:extLst>
              <a:ext uri="{FF2B5EF4-FFF2-40B4-BE49-F238E27FC236}">
                <a16:creationId xmlns:a16="http://schemas.microsoft.com/office/drawing/2014/main" id="{155B9A57-220E-DF62-BC03-5555392F6D9C}"/>
              </a:ext>
            </a:extLst>
          </p:cNvPr>
          <p:cNvPicPr>
            <a:picLocks noChangeAspect="1"/>
          </p:cNvPicPr>
          <p:nvPr/>
        </p:nvPicPr>
        <p:blipFill>
          <a:blip r:embed="rId3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5"/>
              </a:ext>
            </a:extLst>
          </a:blip>
          <a:stretch>
            <a:fillRect/>
          </a:stretch>
        </p:blipFill>
        <p:spPr>
          <a:xfrm>
            <a:off x="10980652" y="5827098"/>
            <a:ext cx="304800" cy="304800"/>
          </a:xfrm>
          <a:prstGeom prst="rect">
            <a:avLst/>
          </a:prstGeom>
        </p:spPr>
      </p:pic>
      <p:pic>
        <p:nvPicPr>
          <p:cNvPr id="357" name="Grafik 356">
            <a:extLst>
              <a:ext uri="{FF2B5EF4-FFF2-40B4-BE49-F238E27FC236}">
                <a16:creationId xmlns:a16="http://schemas.microsoft.com/office/drawing/2014/main" id="{F83ADC72-38E3-1C2F-8219-41D198FC3603}"/>
              </a:ext>
            </a:extLst>
          </p:cNvPr>
          <p:cNvPicPr>
            <a:picLocks noChangeAspect="1"/>
          </p:cNvPicPr>
          <p:nvPr/>
        </p:nvPicPr>
        <p:blipFill>
          <a:blip r:embed="rId3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7"/>
              </a:ext>
            </a:extLst>
          </a:blip>
          <a:stretch>
            <a:fillRect/>
          </a:stretch>
        </p:blipFill>
        <p:spPr>
          <a:xfrm>
            <a:off x="11755582" y="5827098"/>
            <a:ext cx="304800" cy="304800"/>
          </a:xfrm>
          <a:prstGeom prst="rect">
            <a:avLst/>
          </a:prstGeom>
        </p:spPr>
      </p:pic>
      <p:pic>
        <p:nvPicPr>
          <p:cNvPr id="359" name="Grafik 358">
            <a:extLst>
              <a:ext uri="{FF2B5EF4-FFF2-40B4-BE49-F238E27FC236}">
                <a16:creationId xmlns:a16="http://schemas.microsoft.com/office/drawing/2014/main" id="{BAFCD946-596F-4DDD-FAB2-CE8B84210ED7}"/>
              </a:ext>
            </a:extLst>
          </p:cNvPr>
          <p:cNvPicPr>
            <a:picLocks noChangeAspect="1"/>
          </p:cNvPicPr>
          <p:nvPr/>
        </p:nvPicPr>
        <p:blipFill>
          <a:blip r:embed="rId3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9"/>
              </a:ext>
            </a:extLst>
          </a:blip>
          <a:stretch>
            <a:fillRect/>
          </a:stretch>
        </p:blipFill>
        <p:spPr>
          <a:xfrm>
            <a:off x="906549" y="6393872"/>
            <a:ext cx="304800" cy="304800"/>
          </a:xfrm>
          <a:prstGeom prst="rect">
            <a:avLst/>
          </a:prstGeom>
        </p:spPr>
      </p:pic>
      <p:pic>
        <p:nvPicPr>
          <p:cNvPr id="361" name="Grafik 360">
            <a:extLst>
              <a:ext uri="{FF2B5EF4-FFF2-40B4-BE49-F238E27FC236}">
                <a16:creationId xmlns:a16="http://schemas.microsoft.com/office/drawing/2014/main" id="{214DFCE6-4BA6-CC2E-5405-9AE5DD211F3D}"/>
              </a:ext>
            </a:extLst>
          </p:cNvPr>
          <p:cNvPicPr>
            <a:picLocks noChangeAspect="1"/>
          </p:cNvPicPr>
          <p:nvPr/>
        </p:nvPicPr>
        <p:blipFill>
          <a:blip r:embed="rId3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1"/>
              </a:ext>
            </a:extLst>
          </a:blip>
          <a:stretch>
            <a:fillRect/>
          </a:stretch>
        </p:blipFill>
        <p:spPr>
          <a:xfrm>
            <a:off x="1681480" y="6393872"/>
            <a:ext cx="304800" cy="304800"/>
          </a:xfrm>
          <a:prstGeom prst="rect">
            <a:avLst/>
          </a:prstGeom>
        </p:spPr>
      </p:pic>
      <p:pic>
        <p:nvPicPr>
          <p:cNvPr id="363" name="Grafik 362">
            <a:extLst>
              <a:ext uri="{FF2B5EF4-FFF2-40B4-BE49-F238E27FC236}">
                <a16:creationId xmlns:a16="http://schemas.microsoft.com/office/drawing/2014/main" id="{4C2B2EE1-1A91-AB90-B668-CD647BE0187C}"/>
              </a:ext>
            </a:extLst>
          </p:cNvPr>
          <p:cNvPicPr>
            <a:picLocks noChangeAspect="1"/>
          </p:cNvPicPr>
          <p:nvPr/>
        </p:nvPicPr>
        <p:blipFill>
          <a:blip r:embed="rId3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3"/>
              </a:ext>
            </a:extLst>
          </a:blip>
          <a:stretch>
            <a:fillRect/>
          </a:stretch>
        </p:blipFill>
        <p:spPr>
          <a:xfrm>
            <a:off x="2456411" y="6393872"/>
            <a:ext cx="304800" cy="304800"/>
          </a:xfrm>
          <a:prstGeom prst="rect">
            <a:avLst/>
          </a:prstGeom>
        </p:spPr>
      </p:pic>
      <p:pic>
        <p:nvPicPr>
          <p:cNvPr id="365" name="Grafik 364">
            <a:extLst>
              <a:ext uri="{FF2B5EF4-FFF2-40B4-BE49-F238E27FC236}">
                <a16:creationId xmlns:a16="http://schemas.microsoft.com/office/drawing/2014/main" id="{28E632EF-C195-8145-AC26-1941BDFDD127}"/>
              </a:ext>
            </a:extLst>
          </p:cNvPr>
          <p:cNvPicPr>
            <a:picLocks noChangeAspect="1"/>
          </p:cNvPicPr>
          <p:nvPr/>
        </p:nvPicPr>
        <p:blipFill>
          <a:blip r:embed="rId3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5"/>
              </a:ext>
            </a:extLst>
          </a:blip>
          <a:stretch>
            <a:fillRect/>
          </a:stretch>
        </p:blipFill>
        <p:spPr>
          <a:xfrm>
            <a:off x="3231342" y="6393872"/>
            <a:ext cx="304800" cy="304800"/>
          </a:xfrm>
          <a:prstGeom prst="rect">
            <a:avLst/>
          </a:prstGeom>
        </p:spPr>
      </p:pic>
      <p:pic>
        <p:nvPicPr>
          <p:cNvPr id="367" name="Grafik 366">
            <a:extLst>
              <a:ext uri="{FF2B5EF4-FFF2-40B4-BE49-F238E27FC236}">
                <a16:creationId xmlns:a16="http://schemas.microsoft.com/office/drawing/2014/main" id="{AACF2D25-1AB6-1856-6318-52932E31880E}"/>
              </a:ext>
            </a:extLst>
          </p:cNvPr>
          <p:cNvPicPr>
            <a:picLocks noChangeAspect="1"/>
          </p:cNvPicPr>
          <p:nvPr/>
        </p:nvPicPr>
        <p:blipFill>
          <a:blip r:embed="rId3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7"/>
              </a:ext>
            </a:extLst>
          </a:blip>
          <a:stretch>
            <a:fillRect/>
          </a:stretch>
        </p:blipFill>
        <p:spPr>
          <a:xfrm>
            <a:off x="4006273" y="6393872"/>
            <a:ext cx="304800" cy="304800"/>
          </a:xfrm>
          <a:prstGeom prst="rect">
            <a:avLst/>
          </a:prstGeom>
        </p:spPr>
      </p:pic>
      <p:pic>
        <p:nvPicPr>
          <p:cNvPr id="369" name="Grafik 368">
            <a:extLst>
              <a:ext uri="{FF2B5EF4-FFF2-40B4-BE49-F238E27FC236}">
                <a16:creationId xmlns:a16="http://schemas.microsoft.com/office/drawing/2014/main" id="{6ADD82B0-6DC7-31C9-2ED8-6B7FDA0EF79C}"/>
              </a:ext>
            </a:extLst>
          </p:cNvPr>
          <p:cNvPicPr>
            <a:picLocks noChangeAspect="1"/>
          </p:cNvPicPr>
          <p:nvPr/>
        </p:nvPicPr>
        <p:blipFill>
          <a:blip r:embed="rId3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9"/>
              </a:ext>
            </a:extLst>
          </a:blip>
          <a:stretch>
            <a:fillRect/>
          </a:stretch>
        </p:blipFill>
        <p:spPr>
          <a:xfrm>
            <a:off x="4781204" y="6393872"/>
            <a:ext cx="304800" cy="304800"/>
          </a:xfrm>
          <a:prstGeom prst="rect">
            <a:avLst/>
          </a:prstGeom>
        </p:spPr>
      </p:pic>
      <p:pic>
        <p:nvPicPr>
          <p:cNvPr id="371" name="Grafik 370">
            <a:extLst>
              <a:ext uri="{FF2B5EF4-FFF2-40B4-BE49-F238E27FC236}">
                <a16:creationId xmlns:a16="http://schemas.microsoft.com/office/drawing/2014/main" id="{88D7EBB6-5B34-E79D-5491-3678615867EC}"/>
              </a:ext>
            </a:extLst>
          </p:cNvPr>
          <p:cNvPicPr>
            <a:picLocks noChangeAspect="1"/>
          </p:cNvPicPr>
          <p:nvPr/>
        </p:nvPicPr>
        <p:blipFill>
          <a:blip r:embed="rId3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1"/>
              </a:ext>
            </a:extLst>
          </a:blip>
          <a:stretch>
            <a:fillRect/>
          </a:stretch>
        </p:blipFill>
        <p:spPr>
          <a:xfrm>
            <a:off x="5556135" y="6393872"/>
            <a:ext cx="304800" cy="304800"/>
          </a:xfrm>
          <a:prstGeom prst="rect">
            <a:avLst/>
          </a:prstGeom>
        </p:spPr>
      </p:pic>
      <p:pic>
        <p:nvPicPr>
          <p:cNvPr id="373" name="Grafik 372">
            <a:extLst>
              <a:ext uri="{FF2B5EF4-FFF2-40B4-BE49-F238E27FC236}">
                <a16:creationId xmlns:a16="http://schemas.microsoft.com/office/drawing/2014/main" id="{F9A9DF7B-68A3-EE0A-0366-E0625B8F9A5E}"/>
              </a:ext>
            </a:extLst>
          </p:cNvPr>
          <p:cNvPicPr>
            <a:picLocks noChangeAspect="1"/>
          </p:cNvPicPr>
          <p:nvPr/>
        </p:nvPicPr>
        <p:blipFill>
          <a:blip r:embed="rId3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3"/>
              </a:ext>
            </a:extLst>
          </a:blip>
          <a:stretch>
            <a:fillRect/>
          </a:stretch>
        </p:blipFill>
        <p:spPr>
          <a:xfrm>
            <a:off x="6331066" y="6393872"/>
            <a:ext cx="304800" cy="304800"/>
          </a:xfrm>
          <a:prstGeom prst="rect">
            <a:avLst/>
          </a:prstGeom>
        </p:spPr>
      </p:pic>
      <p:pic>
        <p:nvPicPr>
          <p:cNvPr id="375" name="Grafik 374">
            <a:extLst>
              <a:ext uri="{FF2B5EF4-FFF2-40B4-BE49-F238E27FC236}">
                <a16:creationId xmlns:a16="http://schemas.microsoft.com/office/drawing/2014/main" id="{3BFF6502-06D5-608C-5826-A6577E8C24A2}"/>
              </a:ext>
            </a:extLst>
          </p:cNvPr>
          <p:cNvPicPr>
            <a:picLocks noChangeAspect="1"/>
          </p:cNvPicPr>
          <p:nvPr/>
        </p:nvPicPr>
        <p:blipFill>
          <a:blip r:embed="rId3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5"/>
              </a:ext>
            </a:extLst>
          </a:blip>
          <a:stretch>
            <a:fillRect/>
          </a:stretch>
        </p:blipFill>
        <p:spPr>
          <a:xfrm>
            <a:off x="7105997" y="6393872"/>
            <a:ext cx="304800" cy="304800"/>
          </a:xfrm>
          <a:prstGeom prst="rect">
            <a:avLst/>
          </a:prstGeom>
        </p:spPr>
      </p:pic>
      <p:pic>
        <p:nvPicPr>
          <p:cNvPr id="377" name="Grafik 376">
            <a:extLst>
              <a:ext uri="{FF2B5EF4-FFF2-40B4-BE49-F238E27FC236}">
                <a16:creationId xmlns:a16="http://schemas.microsoft.com/office/drawing/2014/main" id="{FC05AF83-B2E9-59AB-6036-F10A7E476D67}"/>
              </a:ext>
            </a:extLst>
          </p:cNvPr>
          <p:cNvPicPr>
            <a:picLocks noChangeAspect="1"/>
          </p:cNvPicPr>
          <p:nvPr/>
        </p:nvPicPr>
        <p:blipFill>
          <a:blip r:embed="rId3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7"/>
              </a:ext>
            </a:extLst>
          </a:blip>
          <a:stretch>
            <a:fillRect/>
          </a:stretch>
        </p:blipFill>
        <p:spPr>
          <a:xfrm>
            <a:off x="7880928" y="6393872"/>
            <a:ext cx="304800" cy="304800"/>
          </a:xfrm>
          <a:prstGeom prst="rect">
            <a:avLst/>
          </a:prstGeom>
        </p:spPr>
      </p:pic>
      <p:pic>
        <p:nvPicPr>
          <p:cNvPr id="379" name="Grafik 378">
            <a:extLst>
              <a:ext uri="{FF2B5EF4-FFF2-40B4-BE49-F238E27FC236}">
                <a16:creationId xmlns:a16="http://schemas.microsoft.com/office/drawing/2014/main" id="{AAE7DB64-F6E7-B6A6-FF04-38D532AEF717}"/>
              </a:ext>
            </a:extLst>
          </p:cNvPr>
          <p:cNvPicPr>
            <a:picLocks noChangeAspect="1"/>
          </p:cNvPicPr>
          <p:nvPr/>
        </p:nvPicPr>
        <p:blipFill>
          <a:blip r:embed="rId3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9"/>
              </a:ext>
            </a:extLst>
          </a:blip>
          <a:stretch>
            <a:fillRect/>
          </a:stretch>
        </p:blipFill>
        <p:spPr>
          <a:xfrm>
            <a:off x="8655859" y="6393872"/>
            <a:ext cx="304800" cy="304800"/>
          </a:xfrm>
          <a:prstGeom prst="rect">
            <a:avLst/>
          </a:prstGeom>
        </p:spPr>
      </p:pic>
      <p:pic>
        <p:nvPicPr>
          <p:cNvPr id="381" name="Grafik 380">
            <a:extLst>
              <a:ext uri="{FF2B5EF4-FFF2-40B4-BE49-F238E27FC236}">
                <a16:creationId xmlns:a16="http://schemas.microsoft.com/office/drawing/2014/main" id="{00BFEE85-EE63-56C2-9908-F09883AF1379}"/>
              </a:ext>
            </a:extLst>
          </p:cNvPr>
          <p:cNvPicPr>
            <a:picLocks noChangeAspect="1"/>
          </p:cNvPicPr>
          <p:nvPr/>
        </p:nvPicPr>
        <p:blipFill>
          <a:blip r:embed="rId3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1"/>
              </a:ext>
            </a:extLst>
          </a:blip>
          <a:stretch>
            <a:fillRect/>
          </a:stretch>
        </p:blipFill>
        <p:spPr>
          <a:xfrm>
            <a:off x="9430790" y="6393872"/>
            <a:ext cx="304800" cy="304800"/>
          </a:xfrm>
          <a:prstGeom prst="rect">
            <a:avLst/>
          </a:prstGeom>
        </p:spPr>
      </p:pic>
      <p:pic>
        <p:nvPicPr>
          <p:cNvPr id="383" name="Grafik 382">
            <a:extLst>
              <a:ext uri="{FF2B5EF4-FFF2-40B4-BE49-F238E27FC236}">
                <a16:creationId xmlns:a16="http://schemas.microsoft.com/office/drawing/2014/main" id="{9C42F7C2-24A6-D91D-7B7B-D81C64792864}"/>
              </a:ext>
            </a:extLst>
          </p:cNvPr>
          <p:cNvPicPr>
            <a:picLocks noChangeAspect="1"/>
          </p:cNvPicPr>
          <p:nvPr/>
        </p:nvPicPr>
        <p:blipFill>
          <a:blip r:embed="rId3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3"/>
              </a:ext>
            </a:extLst>
          </a:blip>
          <a:stretch>
            <a:fillRect/>
          </a:stretch>
        </p:blipFill>
        <p:spPr>
          <a:xfrm>
            <a:off x="10205721" y="6393872"/>
            <a:ext cx="304800" cy="304800"/>
          </a:xfrm>
          <a:prstGeom prst="rect">
            <a:avLst/>
          </a:prstGeom>
        </p:spPr>
      </p:pic>
      <p:pic>
        <p:nvPicPr>
          <p:cNvPr id="385" name="Grafik 384">
            <a:extLst>
              <a:ext uri="{FF2B5EF4-FFF2-40B4-BE49-F238E27FC236}">
                <a16:creationId xmlns:a16="http://schemas.microsoft.com/office/drawing/2014/main" id="{42F1FD5F-8836-29C8-37BF-8A46670490AF}"/>
              </a:ext>
            </a:extLst>
          </p:cNvPr>
          <p:cNvPicPr>
            <a:picLocks noChangeAspect="1"/>
          </p:cNvPicPr>
          <p:nvPr/>
        </p:nvPicPr>
        <p:blipFill>
          <a:blip r:embed="rId3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5"/>
              </a:ext>
            </a:extLst>
          </a:blip>
          <a:stretch>
            <a:fillRect/>
          </a:stretch>
        </p:blipFill>
        <p:spPr>
          <a:xfrm>
            <a:off x="10980652" y="6393872"/>
            <a:ext cx="304800" cy="304800"/>
          </a:xfrm>
          <a:prstGeom prst="rect">
            <a:avLst/>
          </a:prstGeom>
        </p:spPr>
      </p:pic>
      <p:pic>
        <p:nvPicPr>
          <p:cNvPr id="387" name="Grafik 386">
            <a:extLst>
              <a:ext uri="{FF2B5EF4-FFF2-40B4-BE49-F238E27FC236}">
                <a16:creationId xmlns:a16="http://schemas.microsoft.com/office/drawing/2014/main" id="{FFA0B8F3-D17D-011E-9222-3901F4191230}"/>
              </a:ext>
            </a:extLst>
          </p:cNvPr>
          <p:cNvPicPr>
            <a:picLocks noChangeAspect="1"/>
          </p:cNvPicPr>
          <p:nvPr/>
        </p:nvPicPr>
        <p:blipFill>
          <a:blip r:embed="rId3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7"/>
              </a:ext>
            </a:extLst>
          </a:blip>
          <a:stretch>
            <a:fillRect/>
          </a:stretch>
        </p:blipFill>
        <p:spPr>
          <a:xfrm>
            <a:off x="11755582" y="639387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13420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195D99F-E848-2EE6-6D11-81C3E38A2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6645" y="717603"/>
            <a:ext cx="304800" cy="3048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008AFAD-6AF6-28B3-EF30-88A93C6F45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6645" y="1286269"/>
            <a:ext cx="304800" cy="3048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5CFFD51-627E-50AA-7789-B4BC895E8D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6645" y="1854935"/>
            <a:ext cx="304800" cy="3048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8C42ED7-60B1-6069-ADCA-2774BA6D74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6645" y="2423601"/>
            <a:ext cx="304800" cy="3048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3B18D8D-BFC5-D604-12ED-0F6364AFD6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76645" y="2992267"/>
            <a:ext cx="304800" cy="3048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A3DC69C-943A-4CFE-45F4-2F71410AC0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76645" y="3560933"/>
            <a:ext cx="304800" cy="3048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E99569A0-361E-F6CE-6895-2197B1D49F9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76645" y="4129599"/>
            <a:ext cx="304800" cy="3048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1273D720-F93B-4930-5738-D8204ED12EA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76645" y="4698265"/>
            <a:ext cx="304800" cy="30480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4F862A31-9F16-BC8E-13FB-184DA2BA26D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76645" y="5266931"/>
            <a:ext cx="304800" cy="3048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C5C8DE63-2198-2AB4-2B14-E4A35A17CC7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76645" y="5835597"/>
            <a:ext cx="304800" cy="30480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63879BFB-DB20-B93B-915C-CA157651F4B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76645" y="6404263"/>
            <a:ext cx="304800" cy="304800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4FA0B085-6CCA-BE54-6721-E67444ABFB7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76645" y="148937"/>
            <a:ext cx="304800" cy="304800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E6208288-A60D-0CCC-300E-280DEC08584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945572" y="148937"/>
            <a:ext cx="304800" cy="304800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4B6F1FA9-1C80-F66C-386F-0AB15B5B2DD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714499" y="148937"/>
            <a:ext cx="304800" cy="304800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233BA7C9-4D6C-E1D4-3156-3C721B95D42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2483426" y="148937"/>
            <a:ext cx="304800" cy="304800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DED1ED04-BBDD-B4CA-BC9C-9A65CB3412BE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252353" y="148937"/>
            <a:ext cx="304800" cy="304800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A8AB9609-FEE6-0C22-F067-75C2F11EF39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4021280" y="148937"/>
            <a:ext cx="304800" cy="304800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6328E291-2BC8-945C-634B-19B9651E20C8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4790207" y="148937"/>
            <a:ext cx="304800" cy="304800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ED94CC7A-8DB2-47B1-D226-BDB3B4FE4574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559134" y="148937"/>
            <a:ext cx="304800" cy="3048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DC393D7E-BCBF-BBF6-1BB8-BEE6BBA528F9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6328061" y="148937"/>
            <a:ext cx="304800" cy="304800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CF4D80A7-CB86-8A1D-F373-314A95CE7DFA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7096988" y="148937"/>
            <a:ext cx="304800" cy="304800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947D1B87-C4E2-3C96-0D67-750CFE777065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7865915" y="148937"/>
            <a:ext cx="304800" cy="304800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716C4F26-EF42-FDF4-022C-EE34EDFB91C7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8634842" y="148937"/>
            <a:ext cx="304800" cy="304800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73F05186-CF3A-8626-FFB5-B13D13437DDA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9403769" y="148937"/>
            <a:ext cx="304800" cy="304800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ECEF6C67-AC58-A13A-1D62-9548F55C55A2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0172696" y="148937"/>
            <a:ext cx="304800" cy="304800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F1D88632-BB40-8042-D811-0B7AE1C2E6D7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0941623" y="148937"/>
            <a:ext cx="304800" cy="304800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286DBB87-32FF-19DF-EFB5-A826E9E8A3A2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1710555" y="148937"/>
            <a:ext cx="304800" cy="304800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3997F59E-76B3-D482-AAD3-D47BE03EF165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945341" y="717603"/>
            <a:ext cx="304800" cy="304800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B369B64E-25CA-DDC4-1C67-65F5A9F81819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714037" y="717603"/>
            <a:ext cx="304800" cy="304800"/>
          </a:xfrm>
          <a:prstGeom prst="rect">
            <a:avLst/>
          </a:prstGeom>
        </p:spPr>
      </p:pic>
      <p:pic>
        <p:nvPicPr>
          <p:cNvPr id="61" name="Grafik 60">
            <a:extLst>
              <a:ext uri="{FF2B5EF4-FFF2-40B4-BE49-F238E27FC236}">
                <a16:creationId xmlns:a16="http://schemas.microsoft.com/office/drawing/2014/main" id="{D7D2B623-DCA2-3F15-170A-6018EDE9824E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2482733" y="717603"/>
            <a:ext cx="304800" cy="304800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6ECF93B0-FE6F-4D63-8DFA-459FFE334F29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3251429" y="717603"/>
            <a:ext cx="304800" cy="304800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D1DA4B86-F3B9-BA1C-8B67-20F9E6E2AA73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4020125" y="717603"/>
            <a:ext cx="304800" cy="304800"/>
          </a:xfrm>
          <a:prstGeom prst="rect">
            <a:avLst/>
          </a:prstGeom>
        </p:spPr>
      </p:pic>
      <p:pic>
        <p:nvPicPr>
          <p:cNvPr id="67" name="Grafik 66">
            <a:extLst>
              <a:ext uri="{FF2B5EF4-FFF2-40B4-BE49-F238E27FC236}">
                <a16:creationId xmlns:a16="http://schemas.microsoft.com/office/drawing/2014/main" id="{E3789113-5CA8-4769-19C5-22CB92D08481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4788821" y="717603"/>
            <a:ext cx="304800" cy="304800"/>
          </a:xfrm>
          <a:prstGeom prst="rect">
            <a:avLst/>
          </a:prstGeom>
        </p:spPr>
      </p:pic>
      <p:pic>
        <p:nvPicPr>
          <p:cNvPr id="69" name="Grafik 68">
            <a:extLst>
              <a:ext uri="{FF2B5EF4-FFF2-40B4-BE49-F238E27FC236}">
                <a16:creationId xmlns:a16="http://schemas.microsoft.com/office/drawing/2014/main" id="{9CD619CC-D942-B630-EE63-19391B547506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5557517" y="717603"/>
            <a:ext cx="304800" cy="304800"/>
          </a:xfrm>
          <a:prstGeom prst="rect">
            <a:avLst/>
          </a:prstGeom>
        </p:spPr>
      </p:pic>
      <p:pic>
        <p:nvPicPr>
          <p:cNvPr id="71" name="Grafik 70">
            <a:extLst>
              <a:ext uri="{FF2B5EF4-FFF2-40B4-BE49-F238E27FC236}">
                <a16:creationId xmlns:a16="http://schemas.microsoft.com/office/drawing/2014/main" id="{D9F6276E-2CE2-7B3C-BF09-A7CE16123A7D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6326213" y="717603"/>
            <a:ext cx="304800" cy="304800"/>
          </a:xfrm>
          <a:prstGeom prst="rect">
            <a:avLst/>
          </a:prstGeom>
        </p:spPr>
      </p:pic>
      <p:pic>
        <p:nvPicPr>
          <p:cNvPr id="73" name="Grafik 72">
            <a:extLst>
              <a:ext uri="{FF2B5EF4-FFF2-40B4-BE49-F238E27FC236}">
                <a16:creationId xmlns:a16="http://schemas.microsoft.com/office/drawing/2014/main" id="{8B8B5F7E-9F90-E71A-C475-A35F77FBD8DE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7094909" y="717603"/>
            <a:ext cx="304800" cy="304800"/>
          </a:xfrm>
          <a:prstGeom prst="rect">
            <a:avLst/>
          </a:prstGeom>
        </p:spPr>
      </p:pic>
      <p:pic>
        <p:nvPicPr>
          <p:cNvPr id="75" name="Grafik 74">
            <a:extLst>
              <a:ext uri="{FF2B5EF4-FFF2-40B4-BE49-F238E27FC236}">
                <a16:creationId xmlns:a16="http://schemas.microsoft.com/office/drawing/2014/main" id="{B899E10B-3495-49E4-39DB-165BF177190A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7863605" y="717603"/>
            <a:ext cx="304800" cy="304800"/>
          </a:xfrm>
          <a:prstGeom prst="rect">
            <a:avLst/>
          </a:prstGeom>
        </p:spPr>
      </p:pic>
      <p:pic>
        <p:nvPicPr>
          <p:cNvPr id="77" name="Grafik 76">
            <a:extLst>
              <a:ext uri="{FF2B5EF4-FFF2-40B4-BE49-F238E27FC236}">
                <a16:creationId xmlns:a16="http://schemas.microsoft.com/office/drawing/2014/main" id="{AC750353-F86D-E4E4-5A5D-830A058C7E47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8632301" y="717603"/>
            <a:ext cx="304800" cy="304800"/>
          </a:xfrm>
          <a:prstGeom prst="rect">
            <a:avLst/>
          </a:prstGeom>
        </p:spPr>
      </p:pic>
      <p:pic>
        <p:nvPicPr>
          <p:cNvPr id="79" name="Grafik 78">
            <a:extLst>
              <a:ext uri="{FF2B5EF4-FFF2-40B4-BE49-F238E27FC236}">
                <a16:creationId xmlns:a16="http://schemas.microsoft.com/office/drawing/2014/main" id="{3A472059-F178-4A9E-2091-13351F594BDA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9400997" y="717603"/>
            <a:ext cx="304800" cy="304800"/>
          </a:xfrm>
          <a:prstGeom prst="rect">
            <a:avLst/>
          </a:prstGeom>
        </p:spPr>
      </p:pic>
      <p:pic>
        <p:nvPicPr>
          <p:cNvPr id="81" name="Grafik 80">
            <a:extLst>
              <a:ext uri="{FF2B5EF4-FFF2-40B4-BE49-F238E27FC236}">
                <a16:creationId xmlns:a16="http://schemas.microsoft.com/office/drawing/2014/main" id="{A704167E-4E4A-A1B6-562E-6DAD6E6CF8FA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10169693" y="717603"/>
            <a:ext cx="304800" cy="304800"/>
          </a:xfrm>
          <a:prstGeom prst="rect">
            <a:avLst/>
          </a:prstGeom>
        </p:spPr>
      </p:pic>
      <p:pic>
        <p:nvPicPr>
          <p:cNvPr id="83" name="Grafik 82">
            <a:extLst>
              <a:ext uri="{FF2B5EF4-FFF2-40B4-BE49-F238E27FC236}">
                <a16:creationId xmlns:a16="http://schemas.microsoft.com/office/drawing/2014/main" id="{BDFF7A60-A93A-0B88-5B94-66B713D78F90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10938389" y="717603"/>
            <a:ext cx="304800" cy="304800"/>
          </a:xfrm>
          <a:prstGeom prst="rect">
            <a:avLst/>
          </a:prstGeom>
        </p:spPr>
      </p:pic>
      <p:pic>
        <p:nvPicPr>
          <p:cNvPr id="85" name="Grafik 84">
            <a:extLst>
              <a:ext uri="{FF2B5EF4-FFF2-40B4-BE49-F238E27FC236}">
                <a16:creationId xmlns:a16="http://schemas.microsoft.com/office/drawing/2014/main" id="{3E4833AB-4C08-7E15-0122-27B28C23D779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11707091" y="717603"/>
            <a:ext cx="304800" cy="304800"/>
          </a:xfrm>
          <a:prstGeom prst="rect">
            <a:avLst/>
          </a:prstGeom>
        </p:spPr>
      </p:pic>
      <p:pic>
        <p:nvPicPr>
          <p:cNvPr id="87" name="Grafik 86">
            <a:extLst>
              <a:ext uri="{FF2B5EF4-FFF2-40B4-BE49-F238E27FC236}">
                <a16:creationId xmlns:a16="http://schemas.microsoft.com/office/drawing/2014/main" id="{BDAD9C97-6177-90E2-B7E7-0FE97E788D81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945341" y="1286269"/>
            <a:ext cx="304800" cy="304800"/>
          </a:xfrm>
          <a:prstGeom prst="rect">
            <a:avLst/>
          </a:prstGeom>
        </p:spPr>
      </p:pic>
      <p:pic>
        <p:nvPicPr>
          <p:cNvPr id="89" name="Grafik 88">
            <a:extLst>
              <a:ext uri="{FF2B5EF4-FFF2-40B4-BE49-F238E27FC236}">
                <a16:creationId xmlns:a16="http://schemas.microsoft.com/office/drawing/2014/main" id="{1449EE57-B5ED-C748-C344-11700A57473A}"/>
              </a:ext>
            </a:extLst>
          </p:cNvPr>
          <p:cNvPicPr>
            <a:picLocks noChangeAspect="1"/>
          </p:cNvPicPr>
          <p:nvPr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1714037" y="1286269"/>
            <a:ext cx="304800" cy="304800"/>
          </a:xfrm>
          <a:prstGeom prst="rect">
            <a:avLst/>
          </a:prstGeom>
        </p:spPr>
      </p:pic>
      <p:pic>
        <p:nvPicPr>
          <p:cNvPr id="91" name="Grafik 90">
            <a:extLst>
              <a:ext uri="{FF2B5EF4-FFF2-40B4-BE49-F238E27FC236}">
                <a16:creationId xmlns:a16="http://schemas.microsoft.com/office/drawing/2014/main" id="{5CA14735-0DD8-6C17-EBE7-B1480A337CD3}"/>
              </a:ext>
            </a:extLst>
          </p:cNvPr>
          <p:cNvPicPr>
            <a:picLocks noChangeAspect="1"/>
          </p:cNvPicPr>
          <p:nvPr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2482733" y="1286269"/>
            <a:ext cx="304800" cy="304800"/>
          </a:xfrm>
          <a:prstGeom prst="rect">
            <a:avLst/>
          </a:prstGeom>
        </p:spPr>
      </p:pic>
      <p:pic>
        <p:nvPicPr>
          <p:cNvPr id="93" name="Grafik 92">
            <a:extLst>
              <a:ext uri="{FF2B5EF4-FFF2-40B4-BE49-F238E27FC236}">
                <a16:creationId xmlns:a16="http://schemas.microsoft.com/office/drawing/2014/main" id="{919FA370-E3D6-7584-ACA5-EC2A6EF39337}"/>
              </a:ext>
            </a:extLst>
          </p:cNvPr>
          <p:cNvPicPr>
            <a:picLocks noChangeAspect="1"/>
          </p:cNvPicPr>
          <p:nvPr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3251429" y="1286269"/>
            <a:ext cx="304800" cy="304800"/>
          </a:xfrm>
          <a:prstGeom prst="rect">
            <a:avLst/>
          </a:prstGeom>
        </p:spPr>
      </p:pic>
      <p:pic>
        <p:nvPicPr>
          <p:cNvPr id="95" name="Grafik 94">
            <a:extLst>
              <a:ext uri="{FF2B5EF4-FFF2-40B4-BE49-F238E27FC236}">
                <a16:creationId xmlns:a16="http://schemas.microsoft.com/office/drawing/2014/main" id="{530C22A7-9AD4-54DA-0895-46E8BFDF263A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4020125" y="1286269"/>
            <a:ext cx="304800" cy="304800"/>
          </a:xfrm>
          <a:prstGeom prst="rect">
            <a:avLst/>
          </a:prstGeom>
        </p:spPr>
      </p:pic>
      <p:pic>
        <p:nvPicPr>
          <p:cNvPr id="97" name="Grafik 96">
            <a:extLst>
              <a:ext uri="{FF2B5EF4-FFF2-40B4-BE49-F238E27FC236}">
                <a16:creationId xmlns:a16="http://schemas.microsoft.com/office/drawing/2014/main" id="{A86360C8-BCE1-E2F1-7FC5-1A1DCC06E925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4788821" y="1286269"/>
            <a:ext cx="304800" cy="304800"/>
          </a:xfrm>
          <a:prstGeom prst="rect">
            <a:avLst/>
          </a:prstGeom>
        </p:spPr>
      </p:pic>
      <p:pic>
        <p:nvPicPr>
          <p:cNvPr id="99" name="Grafik 98">
            <a:extLst>
              <a:ext uri="{FF2B5EF4-FFF2-40B4-BE49-F238E27FC236}">
                <a16:creationId xmlns:a16="http://schemas.microsoft.com/office/drawing/2014/main" id="{74E7FF07-2DB9-8CEE-FD7C-EB56EE01C8AB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5557517" y="1286269"/>
            <a:ext cx="304800" cy="304800"/>
          </a:xfrm>
          <a:prstGeom prst="rect">
            <a:avLst/>
          </a:prstGeom>
        </p:spPr>
      </p:pic>
      <p:pic>
        <p:nvPicPr>
          <p:cNvPr id="101" name="Grafik 100">
            <a:extLst>
              <a:ext uri="{FF2B5EF4-FFF2-40B4-BE49-F238E27FC236}">
                <a16:creationId xmlns:a16="http://schemas.microsoft.com/office/drawing/2014/main" id="{DA94289D-1CB7-1EF9-E775-1D5B2CFC71D9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6326213" y="1286269"/>
            <a:ext cx="304800" cy="304800"/>
          </a:xfrm>
          <a:prstGeom prst="rect">
            <a:avLst/>
          </a:prstGeom>
        </p:spPr>
      </p:pic>
      <p:pic>
        <p:nvPicPr>
          <p:cNvPr id="103" name="Grafik 102">
            <a:extLst>
              <a:ext uri="{FF2B5EF4-FFF2-40B4-BE49-F238E27FC236}">
                <a16:creationId xmlns:a16="http://schemas.microsoft.com/office/drawing/2014/main" id="{9C4E3C5D-DC50-A890-0DE2-507265FB6D26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7094909" y="1286269"/>
            <a:ext cx="304800" cy="304800"/>
          </a:xfrm>
          <a:prstGeom prst="rect">
            <a:avLst/>
          </a:prstGeom>
        </p:spPr>
      </p:pic>
      <p:pic>
        <p:nvPicPr>
          <p:cNvPr id="105" name="Grafik 104">
            <a:extLst>
              <a:ext uri="{FF2B5EF4-FFF2-40B4-BE49-F238E27FC236}">
                <a16:creationId xmlns:a16="http://schemas.microsoft.com/office/drawing/2014/main" id="{FC3AABAB-0DA9-C669-AB58-9257BD1503E4}"/>
              </a:ext>
            </a:extLst>
          </p:cNvPr>
          <p:cNvPicPr>
            <a:picLocks noChangeAspect="1"/>
          </p:cNvPicPr>
          <p:nvPr/>
        </p:nvPicPr>
        <p:blipFill>
          <a:blip r:embed="rId10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7863605" y="1286269"/>
            <a:ext cx="304800" cy="304800"/>
          </a:xfrm>
          <a:prstGeom prst="rect">
            <a:avLst/>
          </a:prstGeom>
        </p:spPr>
      </p:pic>
      <p:pic>
        <p:nvPicPr>
          <p:cNvPr id="107" name="Grafik 106">
            <a:extLst>
              <a:ext uri="{FF2B5EF4-FFF2-40B4-BE49-F238E27FC236}">
                <a16:creationId xmlns:a16="http://schemas.microsoft.com/office/drawing/2014/main" id="{5DB04B04-8777-2485-1483-713330A01F1D}"/>
              </a:ext>
            </a:extLst>
          </p:cNvPr>
          <p:cNvPicPr>
            <a:picLocks noChangeAspect="1"/>
          </p:cNvPicPr>
          <p:nvPr/>
        </p:nvPicPr>
        <p:blipFill>
          <a:blip r:embed="rId10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8632301" y="1286269"/>
            <a:ext cx="304800" cy="304800"/>
          </a:xfrm>
          <a:prstGeom prst="rect">
            <a:avLst/>
          </a:prstGeom>
        </p:spPr>
      </p:pic>
      <p:pic>
        <p:nvPicPr>
          <p:cNvPr id="109" name="Grafik 108">
            <a:extLst>
              <a:ext uri="{FF2B5EF4-FFF2-40B4-BE49-F238E27FC236}">
                <a16:creationId xmlns:a16="http://schemas.microsoft.com/office/drawing/2014/main" id="{BA0E407E-91AF-B42D-F71E-1BA5AAA50BE4}"/>
              </a:ext>
            </a:extLst>
          </p:cNvPr>
          <p:cNvPicPr>
            <a:picLocks noChangeAspect="1"/>
          </p:cNvPicPr>
          <p:nvPr/>
        </p:nvPicPr>
        <p:blipFill>
          <a:blip r:embed="rId10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9400997" y="1286269"/>
            <a:ext cx="304800" cy="304800"/>
          </a:xfrm>
          <a:prstGeom prst="rect">
            <a:avLst/>
          </a:prstGeom>
        </p:spPr>
      </p:pic>
      <p:pic>
        <p:nvPicPr>
          <p:cNvPr id="111" name="Grafik 110">
            <a:extLst>
              <a:ext uri="{FF2B5EF4-FFF2-40B4-BE49-F238E27FC236}">
                <a16:creationId xmlns:a16="http://schemas.microsoft.com/office/drawing/2014/main" id="{C218975A-08F4-FD7B-F9DF-75A9A7729662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10169693" y="1286269"/>
            <a:ext cx="304800" cy="304800"/>
          </a:xfrm>
          <a:prstGeom prst="rect">
            <a:avLst/>
          </a:prstGeom>
        </p:spPr>
      </p:pic>
      <p:pic>
        <p:nvPicPr>
          <p:cNvPr id="113" name="Grafik 112">
            <a:extLst>
              <a:ext uri="{FF2B5EF4-FFF2-40B4-BE49-F238E27FC236}">
                <a16:creationId xmlns:a16="http://schemas.microsoft.com/office/drawing/2014/main" id="{788BB233-6B00-B825-66D2-99FEBB5DDE23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10938389" y="1286269"/>
            <a:ext cx="304800" cy="304800"/>
          </a:xfrm>
          <a:prstGeom prst="rect">
            <a:avLst/>
          </a:prstGeom>
        </p:spPr>
      </p:pic>
      <p:pic>
        <p:nvPicPr>
          <p:cNvPr id="115" name="Grafik 114">
            <a:extLst>
              <a:ext uri="{FF2B5EF4-FFF2-40B4-BE49-F238E27FC236}">
                <a16:creationId xmlns:a16="http://schemas.microsoft.com/office/drawing/2014/main" id="{11AC6EEC-13F7-1C6A-E150-B7EE678D0F6A}"/>
              </a:ext>
            </a:extLst>
          </p:cNvPr>
          <p:cNvPicPr>
            <a:picLocks noChangeAspect="1"/>
          </p:cNvPicPr>
          <p:nvPr/>
        </p:nvPicPr>
        <p:blipFill>
          <a:blip r:embed="rId1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11707091" y="1286269"/>
            <a:ext cx="304800" cy="304800"/>
          </a:xfrm>
          <a:prstGeom prst="rect">
            <a:avLst/>
          </a:prstGeom>
        </p:spPr>
      </p:pic>
      <p:pic>
        <p:nvPicPr>
          <p:cNvPr id="117" name="Grafik 116">
            <a:extLst>
              <a:ext uri="{FF2B5EF4-FFF2-40B4-BE49-F238E27FC236}">
                <a16:creationId xmlns:a16="http://schemas.microsoft.com/office/drawing/2014/main" id="{1CCA2B8E-F6C1-F6D6-48F0-A3E0486EF5CC}"/>
              </a:ext>
            </a:extLst>
          </p:cNvPr>
          <p:cNvPicPr>
            <a:picLocks noChangeAspect="1"/>
          </p:cNvPicPr>
          <p:nvPr/>
        </p:nvPicPr>
        <p:blipFill>
          <a:blip r:embed="rId1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945341" y="1854935"/>
            <a:ext cx="304800" cy="304800"/>
          </a:xfrm>
          <a:prstGeom prst="rect">
            <a:avLst/>
          </a:prstGeom>
        </p:spPr>
      </p:pic>
      <p:pic>
        <p:nvPicPr>
          <p:cNvPr id="119" name="Grafik 118">
            <a:extLst>
              <a:ext uri="{FF2B5EF4-FFF2-40B4-BE49-F238E27FC236}">
                <a16:creationId xmlns:a16="http://schemas.microsoft.com/office/drawing/2014/main" id="{0C982920-5FA8-3B61-CBE5-D5E7F31934D5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1714037" y="1854935"/>
            <a:ext cx="304800" cy="304800"/>
          </a:xfrm>
          <a:prstGeom prst="rect">
            <a:avLst/>
          </a:prstGeom>
        </p:spPr>
      </p:pic>
      <p:pic>
        <p:nvPicPr>
          <p:cNvPr id="121" name="Grafik 120">
            <a:extLst>
              <a:ext uri="{FF2B5EF4-FFF2-40B4-BE49-F238E27FC236}">
                <a16:creationId xmlns:a16="http://schemas.microsoft.com/office/drawing/2014/main" id="{D35A671D-EEDB-20CD-12B9-F70631218CEE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2482733" y="1854935"/>
            <a:ext cx="304800" cy="304800"/>
          </a:xfrm>
          <a:prstGeom prst="rect">
            <a:avLst/>
          </a:prstGeom>
        </p:spPr>
      </p:pic>
      <p:pic>
        <p:nvPicPr>
          <p:cNvPr id="123" name="Grafik 122">
            <a:extLst>
              <a:ext uri="{FF2B5EF4-FFF2-40B4-BE49-F238E27FC236}">
                <a16:creationId xmlns:a16="http://schemas.microsoft.com/office/drawing/2014/main" id="{B73189FB-4C9F-E270-795E-09798FA0526A}"/>
              </a:ext>
            </a:extLst>
          </p:cNvPr>
          <p:cNvPicPr>
            <a:picLocks noChangeAspect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3251429" y="1854935"/>
            <a:ext cx="304800" cy="304800"/>
          </a:xfrm>
          <a:prstGeom prst="rect">
            <a:avLst/>
          </a:prstGeom>
        </p:spPr>
      </p:pic>
      <p:pic>
        <p:nvPicPr>
          <p:cNvPr id="125" name="Grafik 124">
            <a:extLst>
              <a:ext uri="{FF2B5EF4-FFF2-40B4-BE49-F238E27FC236}">
                <a16:creationId xmlns:a16="http://schemas.microsoft.com/office/drawing/2014/main" id="{D4E51DFA-C1F4-31F3-29DD-7D3C1A37B801}"/>
              </a:ext>
            </a:extLst>
          </p:cNvPr>
          <p:cNvPicPr>
            <a:picLocks noChangeAspect="1"/>
          </p:cNvPicPr>
          <p:nvPr/>
        </p:nvPicPr>
        <p:blipFill>
          <a:blip r:embed="rId1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5"/>
              </a:ext>
            </a:extLst>
          </a:blip>
          <a:stretch>
            <a:fillRect/>
          </a:stretch>
        </p:blipFill>
        <p:spPr>
          <a:xfrm>
            <a:off x="4020125" y="1854935"/>
            <a:ext cx="304800" cy="304800"/>
          </a:xfrm>
          <a:prstGeom prst="rect">
            <a:avLst/>
          </a:prstGeom>
        </p:spPr>
      </p:pic>
      <p:pic>
        <p:nvPicPr>
          <p:cNvPr id="127" name="Grafik 126">
            <a:extLst>
              <a:ext uri="{FF2B5EF4-FFF2-40B4-BE49-F238E27FC236}">
                <a16:creationId xmlns:a16="http://schemas.microsoft.com/office/drawing/2014/main" id="{4F045617-C84E-DB6B-50B9-C2090AE57E31}"/>
              </a:ext>
            </a:extLst>
          </p:cNvPr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4788821" y="1854935"/>
            <a:ext cx="304800" cy="304800"/>
          </a:xfrm>
          <a:prstGeom prst="rect">
            <a:avLst/>
          </a:prstGeom>
        </p:spPr>
      </p:pic>
      <p:pic>
        <p:nvPicPr>
          <p:cNvPr id="129" name="Grafik 128">
            <a:extLst>
              <a:ext uri="{FF2B5EF4-FFF2-40B4-BE49-F238E27FC236}">
                <a16:creationId xmlns:a16="http://schemas.microsoft.com/office/drawing/2014/main" id="{C487556E-529B-74D1-D43C-2894540F85D1}"/>
              </a:ext>
            </a:extLst>
          </p:cNvPr>
          <p:cNvPicPr>
            <a:picLocks noChangeAspect="1"/>
          </p:cNvPicPr>
          <p:nvPr/>
        </p:nvPicPr>
        <p:blipFill>
          <a:blip r:embed="rId1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9"/>
              </a:ext>
            </a:extLst>
          </a:blip>
          <a:stretch>
            <a:fillRect/>
          </a:stretch>
        </p:blipFill>
        <p:spPr>
          <a:xfrm>
            <a:off x="5557517" y="1854935"/>
            <a:ext cx="304800" cy="304800"/>
          </a:xfrm>
          <a:prstGeom prst="rect">
            <a:avLst/>
          </a:prstGeom>
        </p:spPr>
      </p:pic>
      <p:pic>
        <p:nvPicPr>
          <p:cNvPr id="131" name="Grafik 130">
            <a:extLst>
              <a:ext uri="{FF2B5EF4-FFF2-40B4-BE49-F238E27FC236}">
                <a16:creationId xmlns:a16="http://schemas.microsoft.com/office/drawing/2014/main" id="{1A5834D4-8DF4-B97E-AE03-9A4211E2B58C}"/>
              </a:ext>
            </a:extLst>
          </p:cNvPr>
          <p:cNvPicPr>
            <a:picLocks noChangeAspect="1"/>
          </p:cNvPicPr>
          <p:nvPr/>
        </p:nvPicPr>
        <p:blipFill>
          <a:blip r:embed="rId1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1"/>
              </a:ext>
            </a:extLst>
          </a:blip>
          <a:stretch>
            <a:fillRect/>
          </a:stretch>
        </p:blipFill>
        <p:spPr>
          <a:xfrm>
            <a:off x="6326213" y="1854935"/>
            <a:ext cx="304800" cy="304800"/>
          </a:xfrm>
          <a:prstGeom prst="rect">
            <a:avLst/>
          </a:prstGeom>
        </p:spPr>
      </p:pic>
      <p:pic>
        <p:nvPicPr>
          <p:cNvPr id="133" name="Grafik 132">
            <a:extLst>
              <a:ext uri="{FF2B5EF4-FFF2-40B4-BE49-F238E27FC236}">
                <a16:creationId xmlns:a16="http://schemas.microsoft.com/office/drawing/2014/main" id="{CB034F0E-01D2-1D69-51AC-72B3317CB815}"/>
              </a:ext>
            </a:extLst>
          </p:cNvPr>
          <p:cNvPicPr>
            <a:picLocks noChangeAspect="1"/>
          </p:cNvPicPr>
          <p:nvPr/>
        </p:nvPicPr>
        <p:blipFill>
          <a:blip r:embed="rId1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3"/>
              </a:ext>
            </a:extLst>
          </a:blip>
          <a:stretch>
            <a:fillRect/>
          </a:stretch>
        </p:blipFill>
        <p:spPr>
          <a:xfrm>
            <a:off x="7094909" y="1854935"/>
            <a:ext cx="304800" cy="304800"/>
          </a:xfrm>
          <a:prstGeom prst="rect">
            <a:avLst/>
          </a:prstGeom>
        </p:spPr>
      </p:pic>
      <p:pic>
        <p:nvPicPr>
          <p:cNvPr id="135" name="Grafik 134">
            <a:extLst>
              <a:ext uri="{FF2B5EF4-FFF2-40B4-BE49-F238E27FC236}">
                <a16:creationId xmlns:a16="http://schemas.microsoft.com/office/drawing/2014/main" id="{D53E60E7-5DB3-C2B9-BD4C-058655FC8570}"/>
              </a:ext>
            </a:extLst>
          </p:cNvPr>
          <p:cNvPicPr>
            <a:picLocks noChangeAspect="1"/>
          </p:cNvPicPr>
          <p:nvPr/>
        </p:nvPicPr>
        <p:blipFill>
          <a:blip r:embed="rId1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5"/>
              </a:ext>
            </a:extLst>
          </a:blip>
          <a:stretch>
            <a:fillRect/>
          </a:stretch>
        </p:blipFill>
        <p:spPr>
          <a:xfrm>
            <a:off x="7863605" y="1854935"/>
            <a:ext cx="304800" cy="304800"/>
          </a:xfrm>
          <a:prstGeom prst="rect">
            <a:avLst/>
          </a:prstGeom>
        </p:spPr>
      </p:pic>
      <p:pic>
        <p:nvPicPr>
          <p:cNvPr id="137" name="Grafik 136">
            <a:extLst>
              <a:ext uri="{FF2B5EF4-FFF2-40B4-BE49-F238E27FC236}">
                <a16:creationId xmlns:a16="http://schemas.microsoft.com/office/drawing/2014/main" id="{6F4BFEF7-C33C-46B3-4AFE-617C9AC20C04}"/>
              </a:ext>
            </a:extLst>
          </p:cNvPr>
          <p:cNvPicPr>
            <a:picLocks noChangeAspect="1"/>
          </p:cNvPicPr>
          <p:nvPr/>
        </p:nvPicPr>
        <p:blipFill>
          <a:blip r:embed="rId1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7"/>
              </a:ext>
            </a:extLst>
          </a:blip>
          <a:stretch>
            <a:fillRect/>
          </a:stretch>
        </p:blipFill>
        <p:spPr>
          <a:xfrm>
            <a:off x="8632301" y="1854935"/>
            <a:ext cx="304800" cy="304800"/>
          </a:xfrm>
          <a:prstGeom prst="rect">
            <a:avLst/>
          </a:prstGeom>
        </p:spPr>
      </p:pic>
      <p:pic>
        <p:nvPicPr>
          <p:cNvPr id="139" name="Grafik 138">
            <a:extLst>
              <a:ext uri="{FF2B5EF4-FFF2-40B4-BE49-F238E27FC236}">
                <a16:creationId xmlns:a16="http://schemas.microsoft.com/office/drawing/2014/main" id="{AD30A4C1-E977-E34E-5213-8B841F521C77}"/>
              </a:ext>
            </a:extLst>
          </p:cNvPr>
          <p:cNvPicPr>
            <a:picLocks noChangeAspect="1"/>
          </p:cNvPicPr>
          <p:nvPr/>
        </p:nvPicPr>
        <p:blipFill>
          <a:blip r:embed="rId1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9"/>
              </a:ext>
            </a:extLst>
          </a:blip>
          <a:stretch>
            <a:fillRect/>
          </a:stretch>
        </p:blipFill>
        <p:spPr>
          <a:xfrm>
            <a:off x="9400997" y="1854935"/>
            <a:ext cx="304800" cy="304800"/>
          </a:xfrm>
          <a:prstGeom prst="rect">
            <a:avLst/>
          </a:prstGeom>
        </p:spPr>
      </p:pic>
      <p:pic>
        <p:nvPicPr>
          <p:cNvPr id="141" name="Grafik 140">
            <a:extLst>
              <a:ext uri="{FF2B5EF4-FFF2-40B4-BE49-F238E27FC236}">
                <a16:creationId xmlns:a16="http://schemas.microsoft.com/office/drawing/2014/main" id="{4F9BD16C-E7CB-B1FA-36AE-A51B81DEB95A}"/>
              </a:ext>
            </a:extLst>
          </p:cNvPr>
          <p:cNvPicPr>
            <a:picLocks noChangeAspect="1"/>
          </p:cNvPicPr>
          <p:nvPr/>
        </p:nvPicPr>
        <p:blipFill>
          <a:blip r:embed="rId1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1"/>
              </a:ext>
            </a:extLst>
          </a:blip>
          <a:stretch>
            <a:fillRect/>
          </a:stretch>
        </p:blipFill>
        <p:spPr>
          <a:xfrm>
            <a:off x="10169693" y="1854935"/>
            <a:ext cx="304800" cy="304800"/>
          </a:xfrm>
          <a:prstGeom prst="rect">
            <a:avLst/>
          </a:prstGeom>
        </p:spPr>
      </p:pic>
      <p:pic>
        <p:nvPicPr>
          <p:cNvPr id="143" name="Grafik 142">
            <a:extLst>
              <a:ext uri="{FF2B5EF4-FFF2-40B4-BE49-F238E27FC236}">
                <a16:creationId xmlns:a16="http://schemas.microsoft.com/office/drawing/2014/main" id="{58BD2553-C298-9D50-F79D-7E571CA4EA80}"/>
              </a:ext>
            </a:extLst>
          </p:cNvPr>
          <p:cNvPicPr>
            <a:picLocks noChangeAspect="1"/>
          </p:cNvPicPr>
          <p:nvPr/>
        </p:nvPicPr>
        <p:blipFill>
          <a:blip r:embed="rId1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3"/>
              </a:ext>
            </a:extLst>
          </a:blip>
          <a:stretch>
            <a:fillRect/>
          </a:stretch>
        </p:blipFill>
        <p:spPr>
          <a:xfrm>
            <a:off x="10938389" y="1854935"/>
            <a:ext cx="304800" cy="304800"/>
          </a:xfrm>
          <a:prstGeom prst="rect">
            <a:avLst/>
          </a:prstGeom>
        </p:spPr>
      </p:pic>
      <p:pic>
        <p:nvPicPr>
          <p:cNvPr id="145" name="Grafik 144">
            <a:extLst>
              <a:ext uri="{FF2B5EF4-FFF2-40B4-BE49-F238E27FC236}">
                <a16:creationId xmlns:a16="http://schemas.microsoft.com/office/drawing/2014/main" id="{970F3A3D-A043-49F1-5E31-767CF0306825}"/>
              </a:ext>
            </a:extLst>
          </p:cNvPr>
          <p:cNvPicPr>
            <a:picLocks noChangeAspect="1"/>
          </p:cNvPicPr>
          <p:nvPr/>
        </p:nvPicPr>
        <p:blipFill>
          <a:blip r:embed="rId1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5"/>
              </a:ext>
            </a:extLst>
          </a:blip>
          <a:stretch>
            <a:fillRect/>
          </a:stretch>
        </p:blipFill>
        <p:spPr>
          <a:xfrm>
            <a:off x="11707091" y="1854935"/>
            <a:ext cx="304800" cy="304800"/>
          </a:xfrm>
          <a:prstGeom prst="rect">
            <a:avLst/>
          </a:prstGeom>
        </p:spPr>
      </p:pic>
      <p:pic>
        <p:nvPicPr>
          <p:cNvPr id="147" name="Grafik 146">
            <a:extLst>
              <a:ext uri="{FF2B5EF4-FFF2-40B4-BE49-F238E27FC236}">
                <a16:creationId xmlns:a16="http://schemas.microsoft.com/office/drawing/2014/main" id="{BCD13D06-842B-3823-EA33-E2F8CD45AD54}"/>
              </a:ext>
            </a:extLst>
          </p:cNvPr>
          <p:cNvPicPr>
            <a:picLocks noChangeAspect="1"/>
          </p:cNvPicPr>
          <p:nvPr/>
        </p:nvPicPr>
        <p:blipFill>
          <a:blip r:embed="rId1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7"/>
              </a:ext>
            </a:extLst>
          </a:blip>
          <a:stretch>
            <a:fillRect/>
          </a:stretch>
        </p:blipFill>
        <p:spPr>
          <a:xfrm>
            <a:off x="945341" y="2423601"/>
            <a:ext cx="304800" cy="304800"/>
          </a:xfrm>
          <a:prstGeom prst="rect">
            <a:avLst/>
          </a:prstGeom>
        </p:spPr>
      </p:pic>
      <p:pic>
        <p:nvPicPr>
          <p:cNvPr id="149" name="Grafik 148">
            <a:extLst>
              <a:ext uri="{FF2B5EF4-FFF2-40B4-BE49-F238E27FC236}">
                <a16:creationId xmlns:a16="http://schemas.microsoft.com/office/drawing/2014/main" id="{864A80DD-78DC-4855-098A-E381942C4892}"/>
              </a:ext>
            </a:extLst>
          </p:cNvPr>
          <p:cNvPicPr>
            <a:picLocks noChangeAspect="1"/>
          </p:cNvPicPr>
          <p:nvPr/>
        </p:nvPicPr>
        <p:blipFill>
          <a:blip r:embed="rId1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9"/>
              </a:ext>
            </a:extLst>
          </a:blip>
          <a:stretch>
            <a:fillRect/>
          </a:stretch>
        </p:blipFill>
        <p:spPr>
          <a:xfrm>
            <a:off x="1714037" y="2423601"/>
            <a:ext cx="304800" cy="304800"/>
          </a:xfrm>
          <a:prstGeom prst="rect">
            <a:avLst/>
          </a:prstGeom>
        </p:spPr>
      </p:pic>
      <p:pic>
        <p:nvPicPr>
          <p:cNvPr id="151" name="Grafik 150">
            <a:extLst>
              <a:ext uri="{FF2B5EF4-FFF2-40B4-BE49-F238E27FC236}">
                <a16:creationId xmlns:a16="http://schemas.microsoft.com/office/drawing/2014/main" id="{69B0F943-FA75-A04D-52F7-6A67EB8F0DE5}"/>
              </a:ext>
            </a:extLst>
          </p:cNvPr>
          <p:cNvPicPr>
            <a:picLocks noChangeAspect="1"/>
          </p:cNvPicPr>
          <p:nvPr/>
        </p:nvPicPr>
        <p:blipFill>
          <a:blip r:embed="rId1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1"/>
              </a:ext>
            </a:extLst>
          </a:blip>
          <a:stretch>
            <a:fillRect/>
          </a:stretch>
        </p:blipFill>
        <p:spPr>
          <a:xfrm>
            <a:off x="2482733" y="2423601"/>
            <a:ext cx="304800" cy="304800"/>
          </a:xfrm>
          <a:prstGeom prst="rect">
            <a:avLst/>
          </a:prstGeom>
        </p:spPr>
      </p:pic>
      <p:pic>
        <p:nvPicPr>
          <p:cNvPr id="153" name="Grafik 152">
            <a:extLst>
              <a:ext uri="{FF2B5EF4-FFF2-40B4-BE49-F238E27FC236}">
                <a16:creationId xmlns:a16="http://schemas.microsoft.com/office/drawing/2014/main" id="{8DB300EE-8EF3-0407-86B0-66B0A38AA8AF}"/>
              </a:ext>
            </a:extLst>
          </p:cNvPr>
          <p:cNvPicPr>
            <a:picLocks noChangeAspect="1"/>
          </p:cNvPicPr>
          <p:nvPr/>
        </p:nvPicPr>
        <p:blipFill>
          <a:blip r:embed="rId1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3"/>
              </a:ext>
            </a:extLst>
          </a:blip>
          <a:stretch>
            <a:fillRect/>
          </a:stretch>
        </p:blipFill>
        <p:spPr>
          <a:xfrm>
            <a:off x="3251429" y="2423601"/>
            <a:ext cx="304800" cy="304800"/>
          </a:xfrm>
          <a:prstGeom prst="rect">
            <a:avLst/>
          </a:prstGeom>
        </p:spPr>
      </p:pic>
      <p:pic>
        <p:nvPicPr>
          <p:cNvPr id="155" name="Grafik 154">
            <a:extLst>
              <a:ext uri="{FF2B5EF4-FFF2-40B4-BE49-F238E27FC236}">
                <a16:creationId xmlns:a16="http://schemas.microsoft.com/office/drawing/2014/main" id="{41EDCC8F-7254-C270-286D-DBFCAFEC295C}"/>
              </a:ext>
            </a:extLst>
          </p:cNvPr>
          <p:cNvPicPr>
            <a:picLocks noChangeAspect="1"/>
          </p:cNvPicPr>
          <p:nvPr/>
        </p:nvPicPr>
        <p:blipFill>
          <a:blip r:embed="rId1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5"/>
              </a:ext>
            </a:extLst>
          </a:blip>
          <a:stretch>
            <a:fillRect/>
          </a:stretch>
        </p:blipFill>
        <p:spPr>
          <a:xfrm>
            <a:off x="4020125" y="2423601"/>
            <a:ext cx="304800" cy="304800"/>
          </a:xfrm>
          <a:prstGeom prst="rect">
            <a:avLst/>
          </a:prstGeom>
        </p:spPr>
      </p:pic>
      <p:pic>
        <p:nvPicPr>
          <p:cNvPr id="157" name="Grafik 156">
            <a:extLst>
              <a:ext uri="{FF2B5EF4-FFF2-40B4-BE49-F238E27FC236}">
                <a16:creationId xmlns:a16="http://schemas.microsoft.com/office/drawing/2014/main" id="{C7DCC60D-CA78-4689-832B-750B53F95C6A}"/>
              </a:ext>
            </a:extLst>
          </p:cNvPr>
          <p:cNvPicPr>
            <a:picLocks noChangeAspect="1"/>
          </p:cNvPicPr>
          <p:nvPr/>
        </p:nvPicPr>
        <p:blipFill>
          <a:blip r:embed="rId1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7"/>
              </a:ext>
            </a:extLst>
          </a:blip>
          <a:stretch>
            <a:fillRect/>
          </a:stretch>
        </p:blipFill>
        <p:spPr>
          <a:xfrm>
            <a:off x="4788821" y="2423601"/>
            <a:ext cx="304800" cy="304800"/>
          </a:xfrm>
          <a:prstGeom prst="rect">
            <a:avLst/>
          </a:prstGeom>
        </p:spPr>
      </p:pic>
      <p:pic>
        <p:nvPicPr>
          <p:cNvPr id="159" name="Grafik 158">
            <a:extLst>
              <a:ext uri="{FF2B5EF4-FFF2-40B4-BE49-F238E27FC236}">
                <a16:creationId xmlns:a16="http://schemas.microsoft.com/office/drawing/2014/main" id="{41A53AEE-A5E6-223C-A5C7-444DFBECDFBF}"/>
              </a:ext>
            </a:extLst>
          </p:cNvPr>
          <p:cNvPicPr>
            <a:picLocks noChangeAspect="1"/>
          </p:cNvPicPr>
          <p:nvPr/>
        </p:nvPicPr>
        <p:blipFill>
          <a:blip r:embed="rId1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9"/>
              </a:ext>
            </a:extLst>
          </a:blip>
          <a:stretch>
            <a:fillRect/>
          </a:stretch>
        </p:blipFill>
        <p:spPr>
          <a:xfrm>
            <a:off x="5557517" y="2423601"/>
            <a:ext cx="304800" cy="304800"/>
          </a:xfrm>
          <a:prstGeom prst="rect">
            <a:avLst/>
          </a:prstGeom>
        </p:spPr>
      </p:pic>
      <p:pic>
        <p:nvPicPr>
          <p:cNvPr id="161" name="Grafik 160">
            <a:extLst>
              <a:ext uri="{FF2B5EF4-FFF2-40B4-BE49-F238E27FC236}">
                <a16:creationId xmlns:a16="http://schemas.microsoft.com/office/drawing/2014/main" id="{95477FAB-BED9-1712-263A-60D756603CE0}"/>
              </a:ext>
            </a:extLst>
          </p:cNvPr>
          <p:cNvPicPr>
            <a:picLocks noChangeAspect="1"/>
          </p:cNvPicPr>
          <p:nvPr/>
        </p:nvPicPr>
        <p:blipFill>
          <a:blip r:embed="rId1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1"/>
              </a:ext>
            </a:extLst>
          </a:blip>
          <a:stretch>
            <a:fillRect/>
          </a:stretch>
        </p:blipFill>
        <p:spPr>
          <a:xfrm>
            <a:off x="6326213" y="2423601"/>
            <a:ext cx="304800" cy="304800"/>
          </a:xfrm>
          <a:prstGeom prst="rect">
            <a:avLst/>
          </a:prstGeom>
        </p:spPr>
      </p:pic>
      <p:pic>
        <p:nvPicPr>
          <p:cNvPr id="163" name="Grafik 162">
            <a:extLst>
              <a:ext uri="{FF2B5EF4-FFF2-40B4-BE49-F238E27FC236}">
                <a16:creationId xmlns:a16="http://schemas.microsoft.com/office/drawing/2014/main" id="{208043B1-2233-A0F2-E435-980A739DBEBC}"/>
              </a:ext>
            </a:extLst>
          </p:cNvPr>
          <p:cNvPicPr>
            <a:picLocks noChangeAspect="1"/>
          </p:cNvPicPr>
          <p:nvPr/>
        </p:nvPicPr>
        <p:blipFill>
          <a:blip r:embed="rId1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3"/>
              </a:ext>
            </a:extLst>
          </a:blip>
          <a:stretch>
            <a:fillRect/>
          </a:stretch>
        </p:blipFill>
        <p:spPr>
          <a:xfrm>
            <a:off x="7094909" y="2423601"/>
            <a:ext cx="304800" cy="304800"/>
          </a:xfrm>
          <a:prstGeom prst="rect">
            <a:avLst/>
          </a:prstGeom>
        </p:spPr>
      </p:pic>
      <p:pic>
        <p:nvPicPr>
          <p:cNvPr id="165" name="Grafik 164">
            <a:extLst>
              <a:ext uri="{FF2B5EF4-FFF2-40B4-BE49-F238E27FC236}">
                <a16:creationId xmlns:a16="http://schemas.microsoft.com/office/drawing/2014/main" id="{F7277202-E2AD-4951-D780-915E02046E70}"/>
              </a:ext>
            </a:extLst>
          </p:cNvPr>
          <p:cNvPicPr>
            <a:picLocks noChangeAspect="1"/>
          </p:cNvPicPr>
          <p:nvPr/>
        </p:nvPicPr>
        <p:blipFill>
          <a:blip r:embed="rId1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5"/>
              </a:ext>
            </a:extLst>
          </a:blip>
          <a:stretch>
            <a:fillRect/>
          </a:stretch>
        </p:blipFill>
        <p:spPr>
          <a:xfrm>
            <a:off x="7863605" y="2423601"/>
            <a:ext cx="304800" cy="304800"/>
          </a:xfrm>
          <a:prstGeom prst="rect">
            <a:avLst/>
          </a:prstGeom>
        </p:spPr>
      </p:pic>
      <p:pic>
        <p:nvPicPr>
          <p:cNvPr id="167" name="Grafik 166">
            <a:extLst>
              <a:ext uri="{FF2B5EF4-FFF2-40B4-BE49-F238E27FC236}">
                <a16:creationId xmlns:a16="http://schemas.microsoft.com/office/drawing/2014/main" id="{99EBA4A9-1BFF-3104-64D6-00CE22CDED8B}"/>
              </a:ext>
            </a:extLst>
          </p:cNvPr>
          <p:cNvPicPr>
            <a:picLocks noChangeAspect="1"/>
          </p:cNvPicPr>
          <p:nvPr/>
        </p:nvPicPr>
        <p:blipFill>
          <a:blip r:embed="rId1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7"/>
              </a:ext>
            </a:extLst>
          </a:blip>
          <a:stretch>
            <a:fillRect/>
          </a:stretch>
        </p:blipFill>
        <p:spPr>
          <a:xfrm>
            <a:off x="8632301" y="2423601"/>
            <a:ext cx="304800" cy="304800"/>
          </a:xfrm>
          <a:prstGeom prst="rect">
            <a:avLst/>
          </a:prstGeom>
        </p:spPr>
      </p:pic>
      <p:pic>
        <p:nvPicPr>
          <p:cNvPr id="169" name="Grafik 168">
            <a:extLst>
              <a:ext uri="{FF2B5EF4-FFF2-40B4-BE49-F238E27FC236}">
                <a16:creationId xmlns:a16="http://schemas.microsoft.com/office/drawing/2014/main" id="{DDAFA8B1-1B6B-0FF8-5DD4-6627C8A26918}"/>
              </a:ext>
            </a:extLst>
          </p:cNvPr>
          <p:cNvPicPr>
            <a:picLocks noChangeAspect="1"/>
          </p:cNvPicPr>
          <p:nvPr/>
        </p:nvPicPr>
        <p:blipFill>
          <a:blip r:embed="rId1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9"/>
              </a:ext>
            </a:extLst>
          </a:blip>
          <a:stretch>
            <a:fillRect/>
          </a:stretch>
        </p:blipFill>
        <p:spPr>
          <a:xfrm>
            <a:off x="9400997" y="2423601"/>
            <a:ext cx="304800" cy="304800"/>
          </a:xfrm>
          <a:prstGeom prst="rect">
            <a:avLst/>
          </a:prstGeom>
        </p:spPr>
      </p:pic>
      <p:pic>
        <p:nvPicPr>
          <p:cNvPr id="171" name="Grafik 170">
            <a:extLst>
              <a:ext uri="{FF2B5EF4-FFF2-40B4-BE49-F238E27FC236}">
                <a16:creationId xmlns:a16="http://schemas.microsoft.com/office/drawing/2014/main" id="{B64ACEF7-D175-4A7C-AB3E-D192391B694D}"/>
              </a:ext>
            </a:extLst>
          </p:cNvPr>
          <p:cNvPicPr>
            <a:picLocks noChangeAspect="1"/>
          </p:cNvPicPr>
          <p:nvPr/>
        </p:nvPicPr>
        <p:blipFill>
          <a:blip r:embed="rId1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1"/>
              </a:ext>
            </a:extLst>
          </a:blip>
          <a:stretch>
            <a:fillRect/>
          </a:stretch>
        </p:blipFill>
        <p:spPr>
          <a:xfrm>
            <a:off x="10169693" y="2423601"/>
            <a:ext cx="304800" cy="304800"/>
          </a:xfrm>
          <a:prstGeom prst="rect">
            <a:avLst/>
          </a:prstGeom>
        </p:spPr>
      </p:pic>
      <p:pic>
        <p:nvPicPr>
          <p:cNvPr id="173" name="Grafik 172">
            <a:extLst>
              <a:ext uri="{FF2B5EF4-FFF2-40B4-BE49-F238E27FC236}">
                <a16:creationId xmlns:a16="http://schemas.microsoft.com/office/drawing/2014/main" id="{96DE255D-B072-9DAD-4F00-AE2CA6F49A2C}"/>
              </a:ext>
            </a:extLst>
          </p:cNvPr>
          <p:cNvPicPr>
            <a:picLocks noChangeAspect="1"/>
          </p:cNvPicPr>
          <p:nvPr/>
        </p:nvPicPr>
        <p:blipFill>
          <a:blip r:embed="rId1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3"/>
              </a:ext>
            </a:extLst>
          </a:blip>
          <a:stretch>
            <a:fillRect/>
          </a:stretch>
        </p:blipFill>
        <p:spPr>
          <a:xfrm>
            <a:off x="10938389" y="2423601"/>
            <a:ext cx="304800" cy="304800"/>
          </a:xfrm>
          <a:prstGeom prst="rect">
            <a:avLst/>
          </a:prstGeom>
        </p:spPr>
      </p:pic>
      <p:pic>
        <p:nvPicPr>
          <p:cNvPr id="175" name="Grafik 174">
            <a:extLst>
              <a:ext uri="{FF2B5EF4-FFF2-40B4-BE49-F238E27FC236}">
                <a16:creationId xmlns:a16="http://schemas.microsoft.com/office/drawing/2014/main" id="{D2285000-D91B-40AF-2F7C-1A0A085DE4B1}"/>
              </a:ext>
            </a:extLst>
          </p:cNvPr>
          <p:cNvPicPr>
            <a:picLocks noChangeAspect="1"/>
          </p:cNvPicPr>
          <p:nvPr/>
        </p:nvPicPr>
        <p:blipFill>
          <a:blip r:embed="rId1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5"/>
              </a:ext>
            </a:extLst>
          </a:blip>
          <a:stretch>
            <a:fillRect/>
          </a:stretch>
        </p:blipFill>
        <p:spPr>
          <a:xfrm>
            <a:off x="11707091" y="2423601"/>
            <a:ext cx="304800" cy="304800"/>
          </a:xfrm>
          <a:prstGeom prst="rect">
            <a:avLst/>
          </a:prstGeom>
        </p:spPr>
      </p:pic>
      <p:pic>
        <p:nvPicPr>
          <p:cNvPr id="177" name="Grafik 176">
            <a:extLst>
              <a:ext uri="{FF2B5EF4-FFF2-40B4-BE49-F238E27FC236}">
                <a16:creationId xmlns:a16="http://schemas.microsoft.com/office/drawing/2014/main" id="{36D1D185-A29B-EB95-9A7B-4476DA5AEF17}"/>
              </a:ext>
            </a:extLst>
          </p:cNvPr>
          <p:cNvPicPr>
            <a:picLocks noChangeAspect="1"/>
          </p:cNvPicPr>
          <p:nvPr/>
        </p:nvPicPr>
        <p:blipFill>
          <a:blip r:embed="rId1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7"/>
              </a:ext>
            </a:extLst>
          </a:blip>
          <a:stretch>
            <a:fillRect/>
          </a:stretch>
        </p:blipFill>
        <p:spPr>
          <a:xfrm>
            <a:off x="945341" y="2992267"/>
            <a:ext cx="304800" cy="304800"/>
          </a:xfrm>
          <a:prstGeom prst="rect">
            <a:avLst/>
          </a:prstGeom>
        </p:spPr>
      </p:pic>
      <p:pic>
        <p:nvPicPr>
          <p:cNvPr id="179" name="Grafik 178">
            <a:extLst>
              <a:ext uri="{FF2B5EF4-FFF2-40B4-BE49-F238E27FC236}">
                <a16:creationId xmlns:a16="http://schemas.microsoft.com/office/drawing/2014/main" id="{0C49C7F7-9D73-8A04-9640-8EEAC03D8E6A}"/>
              </a:ext>
            </a:extLst>
          </p:cNvPr>
          <p:cNvPicPr>
            <a:picLocks noChangeAspect="1"/>
          </p:cNvPicPr>
          <p:nvPr/>
        </p:nvPicPr>
        <p:blipFill>
          <a:blip r:embed="rId1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9"/>
              </a:ext>
            </a:extLst>
          </a:blip>
          <a:stretch>
            <a:fillRect/>
          </a:stretch>
        </p:blipFill>
        <p:spPr>
          <a:xfrm>
            <a:off x="1714037" y="2992267"/>
            <a:ext cx="304800" cy="304800"/>
          </a:xfrm>
          <a:prstGeom prst="rect">
            <a:avLst/>
          </a:prstGeom>
        </p:spPr>
      </p:pic>
      <p:pic>
        <p:nvPicPr>
          <p:cNvPr id="181" name="Grafik 180">
            <a:extLst>
              <a:ext uri="{FF2B5EF4-FFF2-40B4-BE49-F238E27FC236}">
                <a16:creationId xmlns:a16="http://schemas.microsoft.com/office/drawing/2014/main" id="{F18FDEA3-77AF-9799-BEBD-1358AB3E1815}"/>
              </a:ext>
            </a:extLst>
          </p:cNvPr>
          <p:cNvPicPr>
            <a:picLocks noChangeAspect="1"/>
          </p:cNvPicPr>
          <p:nvPr/>
        </p:nvPicPr>
        <p:blipFill>
          <a:blip r:embed="rId1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1"/>
              </a:ext>
            </a:extLst>
          </a:blip>
          <a:stretch>
            <a:fillRect/>
          </a:stretch>
        </p:blipFill>
        <p:spPr>
          <a:xfrm>
            <a:off x="2482733" y="2992267"/>
            <a:ext cx="304800" cy="304800"/>
          </a:xfrm>
          <a:prstGeom prst="rect">
            <a:avLst/>
          </a:prstGeom>
        </p:spPr>
      </p:pic>
      <p:pic>
        <p:nvPicPr>
          <p:cNvPr id="183" name="Grafik 182">
            <a:extLst>
              <a:ext uri="{FF2B5EF4-FFF2-40B4-BE49-F238E27FC236}">
                <a16:creationId xmlns:a16="http://schemas.microsoft.com/office/drawing/2014/main" id="{84FCC5DB-F6BC-8E0D-ED93-ABA2575485E8}"/>
              </a:ext>
            </a:extLst>
          </p:cNvPr>
          <p:cNvPicPr>
            <a:picLocks noChangeAspect="1"/>
          </p:cNvPicPr>
          <p:nvPr/>
        </p:nvPicPr>
        <p:blipFill>
          <a:blip r:embed="rId1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3"/>
              </a:ext>
            </a:extLst>
          </a:blip>
          <a:stretch>
            <a:fillRect/>
          </a:stretch>
        </p:blipFill>
        <p:spPr>
          <a:xfrm>
            <a:off x="3251429" y="2992267"/>
            <a:ext cx="304800" cy="304800"/>
          </a:xfrm>
          <a:prstGeom prst="rect">
            <a:avLst/>
          </a:prstGeom>
        </p:spPr>
      </p:pic>
      <p:pic>
        <p:nvPicPr>
          <p:cNvPr id="185" name="Grafik 184">
            <a:extLst>
              <a:ext uri="{FF2B5EF4-FFF2-40B4-BE49-F238E27FC236}">
                <a16:creationId xmlns:a16="http://schemas.microsoft.com/office/drawing/2014/main" id="{786CC6FC-D040-FE52-5F59-0482F4032B4A}"/>
              </a:ext>
            </a:extLst>
          </p:cNvPr>
          <p:cNvPicPr>
            <a:picLocks noChangeAspect="1"/>
          </p:cNvPicPr>
          <p:nvPr/>
        </p:nvPicPr>
        <p:blipFill>
          <a:blip r:embed="rId1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5"/>
              </a:ext>
            </a:extLst>
          </a:blip>
          <a:stretch>
            <a:fillRect/>
          </a:stretch>
        </p:blipFill>
        <p:spPr>
          <a:xfrm>
            <a:off x="4020125" y="2992267"/>
            <a:ext cx="304800" cy="304800"/>
          </a:xfrm>
          <a:prstGeom prst="rect">
            <a:avLst/>
          </a:prstGeom>
        </p:spPr>
      </p:pic>
      <p:pic>
        <p:nvPicPr>
          <p:cNvPr id="187" name="Grafik 186">
            <a:extLst>
              <a:ext uri="{FF2B5EF4-FFF2-40B4-BE49-F238E27FC236}">
                <a16:creationId xmlns:a16="http://schemas.microsoft.com/office/drawing/2014/main" id="{FBFF3471-7E7E-7613-DD71-09FE17F73522}"/>
              </a:ext>
            </a:extLst>
          </p:cNvPr>
          <p:cNvPicPr>
            <a:picLocks noChangeAspect="1"/>
          </p:cNvPicPr>
          <p:nvPr/>
        </p:nvPicPr>
        <p:blipFill>
          <a:blip r:embed="rId1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7"/>
              </a:ext>
            </a:extLst>
          </a:blip>
          <a:stretch>
            <a:fillRect/>
          </a:stretch>
        </p:blipFill>
        <p:spPr>
          <a:xfrm>
            <a:off x="4788821" y="2992267"/>
            <a:ext cx="304800" cy="304800"/>
          </a:xfrm>
          <a:prstGeom prst="rect">
            <a:avLst/>
          </a:prstGeom>
        </p:spPr>
      </p:pic>
      <p:pic>
        <p:nvPicPr>
          <p:cNvPr id="189" name="Grafik 188">
            <a:extLst>
              <a:ext uri="{FF2B5EF4-FFF2-40B4-BE49-F238E27FC236}">
                <a16:creationId xmlns:a16="http://schemas.microsoft.com/office/drawing/2014/main" id="{8A66CA33-261C-0123-E4C4-16BE1F385B15}"/>
              </a:ext>
            </a:extLst>
          </p:cNvPr>
          <p:cNvPicPr>
            <a:picLocks noChangeAspect="1"/>
          </p:cNvPicPr>
          <p:nvPr/>
        </p:nvPicPr>
        <p:blipFill>
          <a:blip r:embed="rId1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9"/>
              </a:ext>
            </a:extLst>
          </a:blip>
          <a:stretch>
            <a:fillRect/>
          </a:stretch>
        </p:blipFill>
        <p:spPr>
          <a:xfrm>
            <a:off x="5557517" y="2992267"/>
            <a:ext cx="304800" cy="304800"/>
          </a:xfrm>
          <a:prstGeom prst="rect">
            <a:avLst/>
          </a:prstGeom>
        </p:spPr>
      </p:pic>
      <p:pic>
        <p:nvPicPr>
          <p:cNvPr id="191" name="Grafik 190">
            <a:extLst>
              <a:ext uri="{FF2B5EF4-FFF2-40B4-BE49-F238E27FC236}">
                <a16:creationId xmlns:a16="http://schemas.microsoft.com/office/drawing/2014/main" id="{7C435F22-1950-E7FF-194D-4CCA5A860C19}"/>
              </a:ext>
            </a:extLst>
          </p:cNvPr>
          <p:cNvPicPr>
            <a:picLocks noChangeAspect="1"/>
          </p:cNvPicPr>
          <p:nvPr/>
        </p:nvPicPr>
        <p:blipFill>
          <a:blip r:embed="rId1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1"/>
              </a:ext>
            </a:extLst>
          </a:blip>
          <a:stretch>
            <a:fillRect/>
          </a:stretch>
        </p:blipFill>
        <p:spPr>
          <a:xfrm>
            <a:off x="6326213" y="2992267"/>
            <a:ext cx="304800" cy="304800"/>
          </a:xfrm>
          <a:prstGeom prst="rect">
            <a:avLst/>
          </a:prstGeom>
        </p:spPr>
      </p:pic>
      <p:pic>
        <p:nvPicPr>
          <p:cNvPr id="193" name="Grafik 192">
            <a:extLst>
              <a:ext uri="{FF2B5EF4-FFF2-40B4-BE49-F238E27FC236}">
                <a16:creationId xmlns:a16="http://schemas.microsoft.com/office/drawing/2014/main" id="{24AD4E9D-57D3-09D8-E3A0-CB528BEB6E3D}"/>
              </a:ext>
            </a:extLst>
          </p:cNvPr>
          <p:cNvPicPr>
            <a:picLocks noChangeAspect="1"/>
          </p:cNvPicPr>
          <p:nvPr/>
        </p:nvPicPr>
        <p:blipFill>
          <a:blip r:embed="rId1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3"/>
              </a:ext>
            </a:extLst>
          </a:blip>
          <a:stretch>
            <a:fillRect/>
          </a:stretch>
        </p:blipFill>
        <p:spPr>
          <a:xfrm>
            <a:off x="7094909" y="2992267"/>
            <a:ext cx="304800" cy="304800"/>
          </a:xfrm>
          <a:prstGeom prst="rect">
            <a:avLst/>
          </a:prstGeom>
        </p:spPr>
      </p:pic>
      <p:pic>
        <p:nvPicPr>
          <p:cNvPr id="195" name="Grafik 194">
            <a:extLst>
              <a:ext uri="{FF2B5EF4-FFF2-40B4-BE49-F238E27FC236}">
                <a16:creationId xmlns:a16="http://schemas.microsoft.com/office/drawing/2014/main" id="{C27403A4-11CE-1835-CF6A-F60F8E3626DD}"/>
              </a:ext>
            </a:extLst>
          </p:cNvPr>
          <p:cNvPicPr>
            <a:picLocks noChangeAspect="1"/>
          </p:cNvPicPr>
          <p:nvPr/>
        </p:nvPicPr>
        <p:blipFill>
          <a:blip r:embed="rId1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5"/>
              </a:ext>
            </a:extLst>
          </a:blip>
          <a:stretch>
            <a:fillRect/>
          </a:stretch>
        </p:blipFill>
        <p:spPr>
          <a:xfrm>
            <a:off x="7863605" y="2992267"/>
            <a:ext cx="304800" cy="304800"/>
          </a:xfrm>
          <a:prstGeom prst="rect">
            <a:avLst/>
          </a:prstGeom>
        </p:spPr>
      </p:pic>
      <p:pic>
        <p:nvPicPr>
          <p:cNvPr id="197" name="Grafik 196">
            <a:extLst>
              <a:ext uri="{FF2B5EF4-FFF2-40B4-BE49-F238E27FC236}">
                <a16:creationId xmlns:a16="http://schemas.microsoft.com/office/drawing/2014/main" id="{DBE35936-8BE8-C1FF-87DB-BD7931F9DF96}"/>
              </a:ext>
            </a:extLst>
          </p:cNvPr>
          <p:cNvPicPr>
            <a:picLocks noChangeAspect="1"/>
          </p:cNvPicPr>
          <p:nvPr/>
        </p:nvPicPr>
        <p:blipFill>
          <a:blip r:embed="rId1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7"/>
              </a:ext>
            </a:extLst>
          </a:blip>
          <a:stretch>
            <a:fillRect/>
          </a:stretch>
        </p:blipFill>
        <p:spPr>
          <a:xfrm>
            <a:off x="8632301" y="2992267"/>
            <a:ext cx="304800" cy="304800"/>
          </a:xfrm>
          <a:prstGeom prst="rect">
            <a:avLst/>
          </a:prstGeom>
        </p:spPr>
      </p:pic>
      <p:pic>
        <p:nvPicPr>
          <p:cNvPr id="199" name="Grafik 198">
            <a:extLst>
              <a:ext uri="{FF2B5EF4-FFF2-40B4-BE49-F238E27FC236}">
                <a16:creationId xmlns:a16="http://schemas.microsoft.com/office/drawing/2014/main" id="{6484DEB3-6214-C056-9178-34D20B4FDA7B}"/>
              </a:ext>
            </a:extLst>
          </p:cNvPr>
          <p:cNvPicPr>
            <a:picLocks noChangeAspect="1"/>
          </p:cNvPicPr>
          <p:nvPr/>
        </p:nvPicPr>
        <p:blipFill>
          <a:blip r:embed="rId1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9"/>
              </a:ext>
            </a:extLst>
          </a:blip>
          <a:stretch>
            <a:fillRect/>
          </a:stretch>
        </p:blipFill>
        <p:spPr>
          <a:xfrm>
            <a:off x="9400997" y="2992267"/>
            <a:ext cx="304800" cy="304800"/>
          </a:xfrm>
          <a:prstGeom prst="rect">
            <a:avLst/>
          </a:prstGeom>
        </p:spPr>
      </p:pic>
      <p:pic>
        <p:nvPicPr>
          <p:cNvPr id="201" name="Grafik 200">
            <a:extLst>
              <a:ext uri="{FF2B5EF4-FFF2-40B4-BE49-F238E27FC236}">
                <a16:creationId xmlns:a16="http://schemas.microsoft.com/office/drawing/2014/main" id="{0196D84E-F578-3229-82E2-724A45C52F54}"/>
              </a:ext>
            </a:extLst>
          </p:cNvPr>
          <p:cNvPicPr>
            <a:picLocks noChangeAspect="1"/>
          </p:cNvPicPr>
          <p:nvPr/>
        </p:nvPicPr>
        <p:blipFill>
          <a:blip r:embed="rId2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1"/>
              </a:ext>
            </a:extLst>
          </a:blip>
          <a:stretch>
            <a:fillRect/>
          </a:stretch>
        </p:blipFill>
        <p:spPr>
          <a:xfrm>
            <a:off x="10169693" y="2992267"/>
            <a:ext cx="304800" cy="304800"/>
          </a:xfrm>
          <a:prstGeom prst="rect">
            <a:avLst/>
          </a:prstGeom>
        </p:spPr>
      </p:pic>
      <p:pic>
        <p:nvPicPr>
          <p:cNvPr id="203" name="Grafik 202">
            <a:extLst>
              <a:ext uri="{FF2B5EF4-FFF2-40B4-BE49-F238E27FC236}">
                <a16:creationId xmlns:a16="http://schemas.microsoft.com/office/drawing/2014/main" id="{22963A16-26C9-A54A-EC39-A8BECF44E612}"/>
              </a:ext>
            </a:extLst>
          </p:cNvPr>
          <p:cNvPicPr>
            <a:picLocks noChangeAspect="1"/>
          </p:cNvPicPr>
          <p:nvPr/>
        </p:nvPicPr>
        <p:blipFill>
          <a:blip r:embed="rId2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3"/>
              </a:ext>
            </a:extLst>
          </a:blip>
          <a:stretch>
            <a:fillRect/>
          </a:stretch>
        </p:blipFill>
        <p:spPr>
          <a:xfrm>
            <a:off x="10938389" y="2992267"/>
            <a:ext cx="304800" cy="304800"/>
          </a:xfrm>
          <a:prstGeom prst="rect">
            <a:avLst/>
          </a:prstGeom>
        </p:spPr>
      </p:pic>
      <p:pic>
        <p:nvPicPr>
          <p:cNvPr id="205" name="Grafik 204">
            <a:extLst>
              <a:ext uri="{FF2B5EF4-FFF2-40B4-BE49-F238E27FC236}">
                <a16:creationId xmlns:a16="http://schemas.microsoft.com/office/drawing/2014/main" id="{16F1C9DD-6731-8EC2-79D7-2DA71D110046}"/>
              </a:ext>
            </a:extLst>
          </p:cNvPr>
          <p:cNvPicPr>
            <a:picLocks noChangeAspect="1"/>
          </p:cNvPicPr>
          <p:nvPr/>
        </p:nvPicPr>
        <p:blipFill>
          <a:blip r:embed="rId20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5"/>
              </a:ext>
            </a:extLst>
          </a:blip>
          <a:stretch>
            <a:fillRect/>
          </a:stretch>
        </p:blipFill>
        <p:spPr>
          <a:xfrm>
            <a:off x="11707091" y="2992267"/>
            <a:ext cx="304800" cy="304800"/>
          </a:xfrm>
          <a:prstGeom prst="rect">
            <a:avLst/>
          </a:prstGeom>
        </p:spPr>
      </p:pic>
      <p:pic>
        <p:nvPicPr>
          <p:cNvPr id="207" name="Grafik 206">
            <a:extLst>
              <a:ext uri="{FF2B5EF4-FFF2-40B4-BE49-F238E27FC236}">
                <a16:creationId xmlns:a16="http://schemas.microsoft.com/office/drawing/2014/main" id="{D03DEAAD-2A90-87C4-6138-3FE8E2EF4C43}"/>
              </a:ext>
            </a:extLst>
          </p:cNvPr>
          <p:cNvPicPr>
            <a:picLocks noChangeAspect="1"/>
          </p:cNvPicPr>
          <p:nvPr/>
        </p:nvPicPr>
        <p:blipFill>
          <a:blip r:embed="rId20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7"/>
              </a:ext>
            </a:extLst>
          </a:blip>
          <a:stretch>
            <a:fillRect/>
          </a:stretch>
        </p:blipFill>
        <p:spPr>
          <a:xfrm>
            <a:off x="938356" y="3560933"/>
            <a:ext cx="304800" cy="304800"/>
          </a:xfrm>
          <a:prstGeom prst="rect">
            <a:avLst/>
          </a:prstGeom>
        </p:spPr>
      </p:pic>
      <p:pic>
        <p:nvPicPr>
          <p:cNvPr id="209" name="Grafik 208">
            <a:extLst>
              <a:ext uri="{FF2B5EF4-FFF2-40B4-BE49-F238E27FC236}">
                <a16:creationId xmlns:a16="http://schemas.microsoft.com/office/drawing/2014/main" id="{0ADBD76D-A2EB-0D18-48CA-8066DD5A5BE0}"/>
              </a:ext>
            </a:extLst>
          </p:cNvPr>
          <p:cNvPicPr>
            <a:picLocks noChangeAspect="1"/>
          </p:cNvPicPr>
          <p:nvPr/>
        </p:nvPicPr>
        <p:blipFill>
          <a:blip r:embed="rId20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9"/>
              </a:ext>
            </a:extLst>
          </a:blip>
          <a:stretch>
            <a:fillRect/>
          </a:stretch>
        </p:blipFill>
        <p:spPr>
          <a:xfrm>
            <a:off x="1700067" y="3560933"/>
            <a:ext cx="304800" cy="304800"/>
          </a:xfrm>
          <a:prstGeom prst="rect">
            <a:avLst/>
          </a:prstGeom>
        </p:spPr>
      </p:pic>
      <p:pic>
        <p:nvPicPr>
          <p:cNvPr id="211" name="Grafik 210">
            <a:extLst>
              <a:ext uri="{FF2B5EF4-FFF2-40B4-BE49-F238E27FC236}">
                <a16:creationId xmlns:a16="http://schemas.microsoft.com/office/drawing/2014/main" id="{BBA4CC3D-11B5-3684-9C96-7DDEA58B6DA2}"/>
              </a:ext>
            </a:extLst>
          </p:cNvPr>
          <p:cNvPicPr>
            <a:picLocks noChangeAspect="1"/>
          </p:cNvPicPr>
          <p:nvPr/>
        </p:nvPicPr>
        <p:blipFill>
          <a:blip r:embed="rId2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1"/>
              </a:ext>
            </a:extLst>
          </a:blip>
          <a:stretch>
            <a:fillRect/>
          </a:stretch>
        </p:blipFill>
        <p:spPr>
          <a:xfrm>
            <a:off x="2461778" y="3560933"/>
            <a:ext cx="304800" cy="304800"/>
          </a:xfrm>
          <a:prstGeom prst="rect">
            <a:avLst/>
          </a:prstGeom>
        </p:spPr>
      </p:pic>
      <p:pic>
        <p:nvPicPr>
          <p:cNvPr id="213" name="Grafik 212">
            <a:extLst>
              <a:ext uri="{FF2B5EF4-FFF2-40B4-BE49-F238E27FC236}">
                <a16:creationId xmlns:a16="http://schemas.microsoft.com/office/drawing/2014/main" id="{EBBC9E77-715B-BE48-9E0E-7500928B00BE}"/>
              </a:ext>
            </a:extLst>
          </p:cNvPr>
          <p:cNvPicPr>
            <a:picLocks noChangeAspect="1"/>
          </p:cNvPicPr>
          <p:nvPr/>
        </p:nvPicPr>
        <p:blipFill>
          <a:blip r:embed="rId2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3"/>
              </a:ext>
            </a:extLst>
          </a:blip>
          <a:stretch>
            <a:fillRect/>
          </a:stretch>
        </p:blipFill>
        <p:spPr>
          <a:xfrm>
            <a:off x="3223489" y="3560933"/>
            <a:ext cx="304800" cy="304800"/>
          </a:xfrm>
          <a:prstGeom prst="rect">
            <a:avLst/>
          </a:prstGeom>
        </p:spPr>
      </p:pic>
      <p:pic>
        <p:nvPicPr>
          <p:cNvPr id="215" name="Grafik 214">
            <a:extLst>
              <a:ext uri="{FF2B5EF4-FFF2-40B4-BE49-F238E27FC236}">
                <a16:creationId xmlns:a16="http://schemas.microsoft.com/office/drawing/2014/main" id="{0A9DF53D-3B94-B3A6-931C-89D07F11B10B}"/>
              </a:ext>
            </a:extLst>
          </p:cNvPr>
          <p:cNvPicPr>
            <a:picLocks noChangeAspect="1"/>
          </p:cNvPicPr>
          <p:nvPr/>
        </p:nvPicPr>
        <p:blipFill>
          <a:blip r:embed="rId2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5"/>
              </a:ext>
            </a:extLst>
          </a:blip>
          <a:stretch>
            <a:fillRect/>
          </a:stretch>
        </p:blipFill>
        <p:spPr>
          <a:xfrm>
            <a:off x="3985200" y="3560933"/>
            <a:ext cx="304800" cy="304800"/>
          </a:xfrm>
          <a:prstGeom prst="rect">
            <a:avLst/>
          </a:prstGeom>
        </p:spPr>
      </p:pic>
      <p:pic>
        <p:nvPicPr>
          <p:cNvPr id="217" name="Grafik 216">
            <a:extLst>
              <a:ext uri="{FF2B5EF4-FFF2-40B4-BE49-F238E27FC236}">
                <a16:creationId xmlns:a16="http://schemas.microsoft.com/office/drawing/2014/main" id="{05F62BFC-3AAC-7972-8E7F-3A26931D9AFE}"/>
              </a:ext>
            </a:extLst>
          </p:cNvPr>
          <p:cNvPicPr>
            <a:picLocks noChangeAspect="1"/>
          </p:cNvPicPr>
          <p:nvPr/>
        </p:nvPicPr>
        <p:blipFill>
          <a:blip r:embed="rId2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7"/>
              </a:ext>
            </a:extLst>
          </a:blip>
          <a:stretch>
            <a:fillRect/>
          </a:stretch>
        </p:blipFill>
        <p:spPr>
          <a:xfrm>
            <a:off x="4746911" y="3560933"/>
            <a:ext cx="304800" cy="304800"/>
          </a:xfrm>
          <a:prstGeom prst="rect">
            <a:avLst/>
          </a:prstGeom>
        </p:spPr>
      </p:pic>
      <p:pic>
        <p:nvPicPr>
          <p:cNvPr id="219" name="Grafik 218">
            <a:extLst>
              <a:ext uri="{FF2B5EF4-FFF2-40B4-BE49-F238E27FC236}">
                <a16:creationId xmlns:a16="http://schemas.microsoft.com/office/drawing/2014/main" id="{4D7F9E93-53E8-C488-150D-06D155EEC0C1}"/>
              </a:ext>
            </a:extLst>
          </p:cNvPr>
          <p:cNvPicPr>
            <a:picLocks noChangeAspect="1"/>
          </p:cNvPicPr>
          <p:nvPr/>
        </p:nvPicPr>
        <p:blipFill>
          <a:blip r:embed="rId2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9"/>
              </a:ext>
            </a:extLst>
          </a:blip>
          <a:stretch>
            <a:fillRect/>
          </a:stretch>
        </p:blipFill>
        <p:spPr>
          <a:xfrm>
            <a:off x="5508622" y="3560933"/>
            <a:ext cx="304800" cy="304800"/>
          </a:xfrm>
          <a:prstGeom prst="rect">
            <a:avLst/>
          </a:prstGeom>
        </p:spPr>
      </p:pic>
      <p:pic>
        <p:nvPicPr>
          <p:cNvPr id="221" name="Grafik 220">
            <a:extLst>
              <a:ext uri="{FF2B5EF4-FFF2-40B4-BE49-F238E27FC236}">
                <a16:creationId xmlns:a16="http://schemas.microsoft.com/office/drawing/2014/main" id="{4F691DBC-A4C7-AAA7-75DC-9F55A8024B2A}"/>
              </a:ext>
            </a:extLst>
          </p:cNvPr>
          <p:cNvPicPr>
            <a:picLocks noChangeAspect="1"/>
          </p:cNvPicPr>
          <p:nvPr/>
        </p:nvPicPr>
        <p:blipFill>
          <a:blip r:embed="rId2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1"/>
              </a:ext>
            </a:extLst>
          </a:blip>
          <a:stretch>
            <a:fillRect/>
          </a:stretch>
        </p:blipFill>
        <p:spPr>
          <a:xfrm>
            <a:off x="6270333" y="3508546"/>
            <a:ext cx="409575" cy="409575"/>
          </a:xfrm>
          <a:prstGeom prst="rect">
            <a:avLst/>
          </a:prstGeom>
        </p:spPr>
      </p:pic>
      <p:pic>
        <p:nvPicPr>
          <p:cNvPr id="223" name="Grafik 222">
            <a:extLst>
              <a:ext uri="{FF2B5EF4-FFF2-40B4-BE49-F238E27FC236}">
                <a16:creationId xmlns:a16="http://schemas.microsoft.com/office/drawing/2014/main" id="{524FBB40-DA99-549A-164A-F5B3B32B89F0}"/>
              </a:ext>
            </a:extLst>
          </p:cNvPr>
          <p:cNvPicPr>
            <a:picLocks noChangeAspect="1"/>
          </p:cNvPicPr>
          <p:nvPr/>
        </p:nvPicPr>
        <p:blipFill>
          <a:blip r:embed="rId2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3"/>
              </a:ext>
            </a:extLst>
          </a:blip>
          <a:stretch>
            <a:fillRect/>
          </a:stretch>
        </p:blipFill>
        <p:spPr>
          <a:xfrm>
            <a:off x="7136819" y="3560933"/>
            <a:ext cx="304800" cy="304800"/>
          </a:xfrm>
          <a:prstGeom prst="rect">
            <a:avLst/>
          </a:prstGeom>
        </p:spPr>
      </p:pic>
      <p:pic>
        <p:nvPicPr>
          <p:cNvPr id="225" name="Grafik 224">
            <a:extLst>
              <a:ext uri="{FF2B5EF4-FFF2-40B4-BE49-F238E27FC236}">
                <a16:creationId xmlns:a16="http://schemas.microsoft.com/office/drawing/2014/main" id="{22E5084B-D79E-16C3-2618-B3FC21108B3A}"/>
              </a:ext>
            </a:extLst>
          </p:cNvPr>
          <p:cNvPicPr>
            <a:picLocks noChangeAspect="1"/>
          </p:cNvPicPr>
          <p:nvPr/>
        </p:nvPicPr>
        <p:blipFill>
          <a:blip r:embed="rId2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5"/>
              </a:ext>
            </a:extLst>
          </a:blip>
          <a:stretch>
            <a:fillRect/>
          </a:stretch>
        </p:blipFill>
        <p:spPr>
          <a:xfrm>
            <a:off x="7898530" y="3560933"/>
            <a:ext cx="304800" cy="304800"/>
          </a:xfrm>
          <a:prstGeom prst="rect">
            <a:avLst/>
          </a:prstGeom>
        </p:spPr>
      </p:pic>
      <p:pic>
        <p:nvPicPr>
          <p:cNvPr id="227" name="Grafik 226">
            <a:extLst>
              <a:ext uri="{FF2B5EF4-FFF2-40B4-BE49-F238E27FC236}">
                <a16:creationId xmlns:a16="http://schemas.microsoft.com/office/drawing/2014/main" id="{6C151ADB-AA9A-E42A-8622-F025E944F0C1}"/>
              </a:ext>
            </a:extLst>
          </p:cNvPr>
          <p:cNvPicPr>
            <a:picLocks noChangeAspect="1"/>
          </p:cNvPicPr>
          <p:nvPr/>
        </p:nvPicPr>
        <p:blipFill>
          <a:blip r:embed="rId2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7"/>
              </a:ext>
            </a:extLst>
          </a:blip>
          <a:stretch>
            <a:fillRect/>
          </a:stretch>
        </p:blipFill>
        <p:spPr>
          <a:xfrm>
            <a:off x="8660241" y="3560933"/>
            <a:ext cx="304800" cy="304800"/>
          </a:xfrm>
          <a:prstGeom prst="rect">
            <a:avLst/>
          </a:prstGeom>
        </p:spPr>
      </p:pic>
      <p:pic>
        <p:nvPicPr>
          <p:cNvPr id="229" name="Grafik 228">
            <a:extLst>
              <a:ext uri="{FF2B5EF4-FFF2-40B4-BE49-F238E27FC236}">
                <a16:creationId xmlns:a16="http://schemas.microsoft.com/office/drawing/2014/main" id="{9748538C-90B3-E845-EA0E-09F8C5688F7B}"/>
              </a:ext>
            </a:extLst>
          </p:cNvPr>
          <p:cNvPicPr>
            <a:picLocks noChangeAspect="1"/>
          </p:cNvPicPr>
          <p:nvPr/>
        </p:nvPicPr>
        <p:blipFill>
          <a:blip r:embed="rId2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9"/>
              </a:ext>
            </a:extLst>
          </a:blip>
          <a:stretch>
            <a:fillRect/>
          </a:stretch>
        </p:blipFill>
        <p:spPr>
          <a:xfrm>
            <a:off x="9421952" y="3560933"/>
            <a:ext cx="304800" cy="304800"/>
          </a:xfrm>
          <a:prstGeom prst="rect">
            <a:avLst/>
          </a:prstGeom>
        </p:spPr>
      </p:pic>
      <p:pic>
        <p:nvPicPr>
          <p:cNvPr id="231" name="Grafik 230">
            <a:extLst>
              <a:ext uri="{FF2B5EF4-FFF2-40B4-BE49-F238E27FC236}">
                <a16:creationId xmlns:a16="http://schemas.microsoft.com/office/drawing/2014/main" id="{061D3EBB-3182-7EA5-8A62-547265C0C17F}"/>
              </a:ext>
            </a:extLst>
          </p:cNvPr>
          <p:cNvPicPr>
            <a:picLocks noChangeAspect="1"/>
          </p:cNvPicPr>
          <p:nvPr/>
        </p:nvPicPr>
        <p:blipFill>
          <a:blip r:embed="rId2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1"/>
              </a:ext>
            </a:extLst>
          </a:blip>
          <a:stretch>
            <a:fillRect/>
          </a:stretch>
        </p:blipFill>
        <p:spPr>
          <a:xfrm>
            <a:off x="10183663" y="3560933"/>
            <a:ext cx="304800" cy="304800"/>
          </a:xfrm>
          <a:prstGeom prst="rect">
            <a:avLst/>
          </a:prstGeom>
        </p:spPr>
      </p:pic>
      <p:pic>
        <p:nvPicPr>
          <p:cNvPr id="233" name="Grafik 232">
            <a:extLst>
              <a:ext uri="{FF2B5EF4-FFF2-40B4-BE49-F238E27FC236}">
                <a16:creationId xmlns:a16="http://schemas.microsoft.com/office/drawing/2014/main" id="{6ACA7B9A-C82D-5A54-1DED-28A12A1A2D2D}"/>
              </a:ext>
            </a:extLst>
          </p:cNvPr>
          <p:cNvPicPr>
            <a:picLocks noChangeAspect="1"/>
          </p:cNvPicPr>
          <p:nvPr/>
        </p:nvPicPr>
        <p:blipFill>
          <a:blip r:embed="rId2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3"/>
              </a:ext>
            </a:extLst>
          </a:blip>
          <a:stretch>
            <a:fillRect/>
          </a:stretch>
        </p:blipFill>
        <p:spPr>
          <a:xfrm>
            <a:off x="10945374" y="3560933"/>
            <a:ext cx="304800" cy="304800"/>
          </a:xfrm>
          <a:prstGeom prst="rect">
            <a:avLst/>
          </a:prstGeom>
        </p:spPr>
      </p:pic>
      <p:pic>
        <p:nvPicPr>
          <p:cNvPr id="235" name="Grafik 234">
            <a:extLst>
              <a:ext uri="{FF2B5EF4-FFF2-40B4-BE49-F238E27FC236}">
                <a16:creationId xmlns:a16="http://schemas.microsoft.com/office/drawing/2014/main" id="{612B42CD-68C7-D83D-D154-7DF5617EC34E}"/>
              </a:ext>
            </a:extLst>
          </p:cNvPr>
          <p:cNvPicPr>
            <a:picLocks noChangeAspect="1"/>
          </p:cNvPicPr>
          <p:nvPr/>
        </p:nvPicPr>
        <p:blipFill>
          <a:blip r:embed="rId2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5"/>
              </a:ext>
            </a:extLst>
          </a:blip>
          <a:stretch>
            <a:fillRect/>
          </a:stretch>
        </p:blipFill>
        <p:spPr>
          <a:xfrm>
            <a:off x="11707091" y="3560933"/>
            <a:ext cx="304800" cy="304800"/>
          </a:xfrm>
          <a:prstGeom prst="rect">
            <a:avLst/>
          </a:prstGeom>
        </p:spPr>
      </p:pic>
      <p:pic>
        <p:nvPicPr>
          <p:cNvPr id="237" name="Grafik 236">
            <a:extLst>
              <a:ext uri="{FF2B5EF4-FFF2-40B4-BE49-F238E27FC236}">
                <a16:creationId xmlns:a16="http://schemas.microsoft.com/office/drawing/2014/main" id="{0442459A-FA7B-B993-A54B-31A9846E66F7}"/>
              </a:ext>
            </a:extLst>
          </p:cNvPr>
          <p:cNvPicPr>
            <a:picLocks noChangeAspect="1"/>
          </p:cNvPicPr>
          <p:nvPr/>
        </p:nvPicPr>
        <p:blipFill>
          <a:blip r:embed="rId2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7"/>
              </a:ext>
            </a:extLst>
          </a:blip>
          <a:stretch>
            <a:fillRect/>
          </a:stretch>
        </p:blipFill>
        <p:spPr>
          <a:xfrm>
            <a:off x="945341" y="4129599"/>
            <a:ext cx="304800" cy="304800"/>
          </a:xfrm>
          <a:prstGeom prst="rect">
            <a:avLst/>
          </a:prstGeom>
        </p:spPr>
      </p:pic>
      <p:pic>
        <p:nvPicPr>
          <p:cNvPr id="239" name="Grafik 238">
            <a:extLst>
              <a:ext uri="{FF2B5EF4-FFF2-40B4-BE49-F238E27FC236}">
                <a16:creationId xmlns:a16="http://schemas.microsoft.com/office/drawing/2014/main" id="{9833052E-80DD-6F6C-96BA-699E6D07EBE1}"/>
              </a:ext>
            </a:extLst>
          </p:cNvPr>
          <p:cNvPicPr>
            <a:picLocks noChangeAspect="1"/>
          </p:cNvPicPr>
          <p:nvPr/>
        </p:nvPicPr>
        <p:blipFill>
          <a:blip r:embed="rId2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9"/>
              </a:ext>
            </a:extLst>
          </a:blip>
          <a:stretch>
            <a:fillRect/>
          </a:stretch>
        </p:blipFill>
        <p:spPr>
          <a:xfrm>
            <a:off x="1714037" y="4129599"/>
            <a:ext cx="304800" cy="304800"/>
          </a:xfrm>
          <a:prstGeom prst="rect">
            <a:avLst/>
          </a:prstGeom>
        </p:spPr>
      </p:pic>
      <p:pic>
        <p:nvPicPr>
          <p:cNvPr id="241" name="Grafik 240">
            <a:extLst>
              <a:ext uri="{FF2B5EF4-FFF2-40B4-BE49-F238E27FC236}">
                <a16:creationId xmlns:a16="http://schemas.microsoft.com/office/drawing/2014/main" id="{E0DE5086-3720-96CC-D053-D288881C0CB6}"/>
              </a:ext>
            </a:extLst>
          </p:cNvPr>
          <p:cNvPicPr>
            <a:picLocks noChangeAspect="1"/>
          </p:cNvPicPr>
          <p:nvPr/>
        </p:nvPicPr>
        <p:blipFill>
          <a:blip r:embed="rId2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1"/>
              </a:ext>
            </a:extLst>
          </a:blip>
          <a:stretch>
            <a:fillRect/>
          </a:stretch>
        </p:blipFill>
        <p:spPr>
          <a:xfrm>
            <a:off x="2482733" y="4129599"/>
            <a:ext cx="304800" cy="304800"/>
          </a:xfrm>
          <a:prstGeom prst="rect">
            <a:avLst/>
          </a:prstGeom>
        </p:spPr>
      </p:pic>
      <p:pic>
        <p:nvPicPr>
          <p:cNvPr id="243" name="Grafik 242">
            <a:extLst>
              <a:ext uri="{FF2B5EF4-FFF2-40B4-BE49-F238E27FC236}">
                <a16:creationId xmlns:a16="http://schemas.microsoft.com/office/drawing/2014/main" id="{4AD6F906-1640-5208-6EE3-17DB6B5CC5C3}"/>
              </a:ext>
            </a:extLst>
          </p:cNvPr>
          <p:cNvPicPr>
            <a:picLocks noChangeAspect="1"/>
          </p:cNvPicPr>
          <p:nvPr/>
        </p:nvPicPr>
        <p:blipFill>
          <a:blip r:embed="rId2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3"/>
              </a:ext>
            </a:extLst>
          </a:blip>
          <a:stretch>
            <a:fillRect/>
          </a:stretch>
        </p:blipFill>
        <p:spPr>
          <a:xfrm>
            <a:off x="3251429" y="4129599"/>
            <a:ext cx="304800" cy="304800"/>
          </a:xfrm>
          <a:prstGeom prst="rect">
            <a:avLst/>
          </a:prstGeom>
        </p:spPr>
      </p:pic>
      <p:pic>
        <p:nvPicPr>
          <p:cNvPr id="245" name="Grafik 244">
            <a:extLst>
              <a:ext uri="{FF2B5EF4-FFF2-40B4-BE49-F238E27FC236}">
                <a16:creationId xmlns:a16="http://schemas.microsoft.com/office/drawing/2014/main" id="{5CCE4B2F-2422-4C40-DEBF-4B05DB0DD706}"/>
              </a:ext>
            </a:extLst>
          </p:cNvPr>
          <p:cNvPicPr>
            <a:picLocks noChangeAspect="1"/>
          </p:cNvPicPr>
          <p:nvPr/>
        </p:nvPicPr>
        <p:blipFill>
          <a:blip r:embed="rId2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5"/>
              </a:ext>
            </a:extLst>
          </a:blip>
          <a:stretch>
            <a:fillRect/>
          </a:stretch>
        </p:blipFill>
        <p:spPr>
          <a:xfrm>
            <a:off x="4020125" y="4129599"/>
            <a:ext cx="304800" cy="304800"/>
          </a:xfrm>
          <a:prstGeom prst="rect">
            <a:avLst/>
          </a:prstGeom>
        </p:spPr>
      </p:pic>
      <p:pic>
        <p:nvPicPr>
          <p:cNvPr id="247" name="Grafik 246">
            <a:extLst>
              <a:ext uri="{FF2B5EF4-FFF2-40B4-BE49-F238E27FC236}">
                <a16:creationId xmlns:a16="http://schemas.microsoft.com/office/drawing/2014/main" id="{897F1434-99EF-8287-1AE7-68EA88A06728}"/>
              </a:ext>
            </a:extLst>
          </p:cNvPr>
          <p:cNvPicPr>
            <a:picLocks noChangeAspect="1"/>
          </p:cNvPicPr>
          <p:nvPr/>
        </p:nvPicPr>
        <p:blipFill>
          <a:blip r:embed="rId2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7"/>
              </a:ext>
            </a:extLst>
          </a:blip>
          <a:stretch>
            <a:fillRect/>
          </a:stretch>
        </p:blipFill>
        <p:spPr>
          <a:xfrm>
            <a:off x="4788821" y="4129599"/>
            <a:ext cx="304800" cy="304800"/>
          </a:xfrm>
          <a:prstGeom prst="rect">
            <a:avLst/>
          </a:prstGeom>
        </p:spPr>
      </p:pic>
      <p:pic>
        <p:nvPicPr>
          <p:cNvPr id="249" name="Grafik 248">
            <a:extLst>
              <a:ext uri="{FF2B5EF4-FFF2-40B4-BE49-F238E27FC236}">
                <a16:creationId xmlns:a16="http://schemas.microsoft.com/office/drawing/2014/main" id="{ED07DC36-3390-8010-E3F7-29956AAC94B9}"/>
              </a:ext>
            </a:extLst>
          </p:cNvPr>
          <p:cNvPicPr>
            <a:picLocks noChangeAspect="1"/>
          </p:cNvPicPr>
          <p:nvPr/>
        </p:nvPicPr>
        <p:blipFill>
          <a:blip r:embed="rId2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9"/>
              </a:ext>
            </a:extLst>
          </a:blip>
          <a:stretch>
            <a:fillRect/>
          </a:stretch>
        </p:blipFill>
        <p:spPr>
          <a:xfrm>
            <a:off x="5557517" y="4129599"/>
            <a:ext cx="304800" cy="304800"/>
          </a:xfrm>
          <a:prstGeom prst="rect">
            <a:avLst/>
          </a:prstGeom>
        </p:spPr>
      </p:pic>
      <p:pic>
        <p:nvPicPr>
          <p:cNvPr id="251" name="Grafik 250">
            <a:extLst>
              <a:ext uri="{FF2B5EF4-FFF2-40B4-BE49-F238E27FC236}">
                <a16:creationId xmlns:a16="http://schemas.microsoft.com/office/drawing/2014/main" id="{CADB382F-1E02-1DB3-3A34-AF50A124AE71}"/>
              </a:ext>
            </a:extLst>
          </p:cNvPr>
          <p:cNvPicPr>
            <a:picLocks noChangeAspect="1"/>
          </p:cNvPicPr>
          <p:nvPr/>
        </p:nvPicPr>
        <p:blipFill>
          <a:blip r:embed="rId2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1"/>
              </a:ext>
            </a:extLst>
          </a:blip>
          <a:stretch>
            <a:fillRect/>
          </a:stretch>
        </p:blipFill>
        <p:spPr>
          <a:xfrm>
            <a:off x="6326213" y="4129599"/>
            <a:ext cx="304800" cy="304800"/>
          </a:xfrm>
          <a:prstGeom prst="rect">
            <a:avLst/>
          </a:prstGeom>
        </p:spPr>
      </p:pic>
      <p:pic>
        <p:nvPicPr>
          <p:cNvPr id="253" name="Grafik 252">
            <a:extLst>
              <a:ext uri="{FF2B5EF4-FFF2-40B4-BE49-F238E27FC236}">
                <a16:creationId xmlns:a16="http://schemas.microsoft.com/office/drawing/2014/main" id="{0F4294F6-79CC-AAF7-D955-8085D4C8906D}"/>
              </a:ext>
            </a:extLst>
          </p:cNvPr>
          <p:cNvPicPr>
            <a:picLocks noChangeAspect="1"/>
          </p:cNvPicPr>
          <p:nvPr/>
        </p:nvPicPr>
        <p:blipFill>
          <a:blip r:embed="rId2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3"/>
              </a:ext>
            </a:extLst>
          </a:blip>
          <a:stretch>
            <a:fillRect/>
          </a:stretch>
        </p:blipFill>
        <p:spPr>
          <a:xfrm>
            <a:off x="7094909" y="4129599"/>
            <a:ext cx="304800" cy="304800"/>
          </a:xfrm>
          <a:prstGeom prst="rect">
            <a:avLst/>
          </a:prstGeom>
        </p:spPr>
      </p:pic>
      <p:pic>
        <p:nvPicPr>
          <p:cNvPr id="255" name="Grafik 254">
            <a:extLst>
              <a:ext uri="{FF2B5EF4-FFF2-40B4-BE49-F238E27FC236}">
                <a16:creationId xmlns:a16="http://schemas.microsoft.com/office/drawing/2014/main" id="{C5A6CEB8-9FAB-2D36-5180-3EBDF1FB4AEF}"/>
              </a:ext>
            </a:extLst>
          </p:cNvPr>
          <p:cNvPicPr>
            <a:picLocks noChangeAspect="1"/>
          </p:cNvPicPr>
          <p:nvPr/>
        </p:nvPicPr>
        <p:blipFill>
          <a:blip r:embed="rId2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5"/>
              </a:ext>
            </a:extLst>
          </a:blip>
          <a:stretch>
            <a:fillRect/>
          </a:stretch>
        </p:blipFill>
        <p:spPr>
          <a:xfrm>
            <a:off x="7863605" y="4129599"/>
            <a:ext cx="304800" cy="304800"/>
          </a:xfrm>
          <a:prstGeom prst="rect">
            <a:avLst/>
          </a:prstGeom>
        </p:spPr>
      </p:pic>
      <p:pic>
        <p:nvPicPr>
          <p:cNvPr id="257" name="Grafik 256">
            <a:extLst>
              <a:ext uri="{FF2B5EF4-FFF2-40B4-BE49-F238E27FC236}">
                <a16:creationId xmlns:a16="http://schemas.microsoft.com/office/drawing/2014/main" id="{8AE9DEDD-F2DE-7C76-C9A8-5BF830AE194F}"/>
              </a:ext>
            </a:extLst>
          </p:cNvPr>
          <p:cNvPicPr>
            <a:picLocks noChangeAspect="1"/>
          </p:cNvPicPr>
          <p:nvPr/>
        </p:nvPicPr>
        <p:blipFill>
          <a:blip r:embed="rId2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7"/>
              </a:ext>
            </a:extLst>
          </a:blip>
          <a:stretch>
            <a:fillRect/>
          </a:stretch>
        </p:blipFill>
        <p:spPr>
          <a:xfrm>
            <a:off x="8632301" y="4129599"/>
            <a:ext cx="304800" cy="304800"/>
          </a:xfrm>
          <a:prstGeom prst="rect">
            <a:avLst/>
          </a:prstGeom>
        </p:spPr>
      </p:pic>
      <p:pic>
        <p:nvPicPr>
          <p:cNvPr id="259" name="Grafik 258">
            <a:extLst>
              <a:ext uri="{FF2B5EF4-FFF2-40B4-BE49-F238E27FC236}">
                <a16:creationId xmlns:a16="http://schemas.microsoft.com/office/drawing/2014/main" id="{1274E901-5F57-6CC3-0BD7-9B01772A1D59}"/>
              </a:ext>
            </a:extLst>
          </p:cNvPr>
          <p:cNvPicPr>
            <a:picLocks noChangeAspect="1"/>
          </p:cNvPicPr>
          <p:nvPr/>
        </p:nvPicPr>
        <p:blipFill>
          <a:blip r:embed="rId2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9"/>
              </a:ext>
            </a:extLst>
          </a:blip>
          <a:stretch>
            <a:fillRect/>
          </a:stretch>
        </p:blipFill>
        <p:spPr>
          <a:xfrm>
            <a:off x="9400997" y="4129599"/>
            <a:ext cx="304800" cy="304800"/>
          </a:xfrm>
          <a:prstGeom prst="rect">
            <a:avLst/>
          </a:prstGeom>
        </p:spPr>
      </p:pic>
      <p:pic>
        <p:nvPicPr>
          <p:cNvPr id="261" name="Grafik 260">
            <a:extLst>
              <a:ext uri="{FF2B5EF4-FFF2-40B4-BE49-F238E27FC236}">
                <a16:creationId xmlns:a16="http://schemas.microsoft.com/office/drawing/2014/main" id="{EA422C70-4C97-95A2-D46B-92BA8D72D66B}"/>
              </a:ext>
            </a:extLst>
          </p:cNvPr>
          <p:cNvPicPr>
            <a:picLocks noChangeAspect="1"/>
          </p:cNvPicPr>
          <p:nvPr/>
        </p:nvPicPr>
        <p:blipFill>
          <a:blip r:embed="rId2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1"/>
              </a:ext>
            </a:extLst>
          </a:blip>
          <a:stretch>
            <a:fillRect/>
          </a:stretch>
        </p:blipFill>
        <p:spPr>
          <a:xfrm>
            <a:off x="10169693" y="4129599"/>
            <a:ext cx="304800" cy="304800"/>
          </a:xfrm>
          <a:prstGeom prst="rect">
            <a:avLst/>
          </a:prstGeom>
        </p:spPr>
      </p:pic>
      <p:pic>
        <p:nvPicPr>
          <p:cNvPr id="263" name="Grafik 262">
            <a:extLst>
              <a:ext uri="{FF2B5EF4-FFF2-40B4-BE49-F238E27FC236}">
                <a16:creationId xmlns:a16="http://schemas.microsoft.com/office/drawing/2014/main" id="{5F42E5A4-880B-EDA1-0090-E864D148FA5A}"/>
              </a:ext>
            </a:extLst>
          </p:cNvPr>
          <p:cNvPicPr>
            <a:picLocks noChangeAspect="1"/>
          </p:cNvPicPr>
          <p:nvPr/>
        </p:nvPicPr>
        <p:blipFill>
          <a:blip r:embed="rId2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3"/>
              </a:ext>
            </a:extLst>
          </a:blip>
          <a:stretch>
            <a:fillRect/>
          </a:stretch>
        </p:blipFill>
        <p:spPr>
          <a:xfrm>
            <a:off x="10938389" y="4129599"/>
            <a:ext cx="304800" cy="304800"/>
          </a:xfrm>
          <a:prstGeom prst="rect">
            <a:avLst/>
          </a:prstGeom>
        </p:spPr>
      </p:pic>
      <p:pic>
        <p:nvPicPr>
          <p:cNvPr id="265" name="Grafik 264">
            <a:extLst>
              <a:ext uri="{FF2B5EF4-FFF2-40B4-BE49-F238E27FC236}">
                <a16:creationId xmlns:a16="http://schemas.microsoft.com/office/drawing/2014/main" id="{21A56348-424E-D6E4-6185-74B1B75F2DCB}"/>
              </a:ext>
            </a:extLst>
          </p:cNvPr>
          <p:cNvPicPr>
            <a:picLocks noChangeAspect="1"/>
          </p:cNvPicPr>
          <p:nvPr/>
        </p:nvPicPr>
        <p:blipFill>
          <a:blip r:embed="rId2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5"/>
              </a:ext>
            </a:extLst>
          </a:blip>
          <a:stretch>
            <a:fillRect/>
          </a:stretch>
        </p:blipFill>
        <p:spPr>
          <a:xfrm>
            <a:off x="11707091" y="4129599"/>
            <a:ext cx="304800" cy="304800"/>
          </a:xfrm>
          <a:prstGeom prst="rect">
            <a:avLst/>
          </a:prstGeom>
        </p:spPr>
      </p:pic>
      <p:pic>
        <p:nvPicPr>
          <p:cNvPr id="267" name="Grafik 266">
            <a:extLst>
              <a:ext uri="{FF2B5EF4-FFF2-40B4-BE49-F238E27FC236}">
                <a16:creationId xmlns:a16="http://schemas.microsoft.com/office/drawing/2014/main" id="{F644210F-403B-CCDA-1154-9653CB12C5FC}"/>
              </a:ext>
            </a:extLst>
          </p:cNvPr>
          <p:cNvPicPr>
            <a:picLocks noChangeAspect="1"/>
          </p:cNvPicPr>
          <p:nvPr/>
        </p:nvPicPr>
        <p:blipFill>
          <a:blip r:embed="rId2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7"/>
              </a:ext>
            </a:extLst>
          </a:blip>
          <a:stretch>
            <a:fillRect/>
          </a:stretch>
        </p:blipFill>
        <p:spPr>
          <a:xfrm>
            <a:off x="945341" y="4698265"/>
            <a:ext cx="304800" cy="304800"/>
          </a:xfrm>
          <a:prstGeom prst="rect">
            <a:avLst/>
          </a:prstGeom>
        </p:spPr>
      </p:pic>
      <p:pic>
        <p:nvPicPr>
          <p:cNvPr id="269" name="Grafik 268">
            <a:extLst>
              <a:ext uri="{FF2B5EF4-FFF2-40B4-BE49-F238E27FC236}">
                <a16:creationId xmlns:a16="http://schemas.microsoft.com/office/drawing/2014/main" id="{4AA19D35-481F-1E6B-C6B4-7E62D31366CB}"/>
              </a:ext>
            </a:extLst>
          </p:cNvPr>
          <p:cNvPicPr>
            <a:picLocks noChangeAspect="1"/>
          </p:cNvPicPr>
          <p:nvPr/>
        </p:nvPicPr>
        <p:blipFill>
          <a:blip r:embed="rId2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9"/>
              </a:ext>
            </a:extLst>
          </a:blip>
          <a:stretch>
            <a:fillRect/>
          </a:stretch>
        </p:blipFill>
        <p:spPr>
          <a:xfrm>
            <a:off x="1714037" y="4698265"/>
            <a:ext cx="304800" cy="304800"/>
          </a:xfrm>
          <a:prstGeom prst="rect">
            <a:avLst/>
          </a:prstGeom>
        </p:spPr>
      </p:pic>
      <p:pic>
        <p:nvPicPr>
          <p:cNvPr id="271" name="Grafik 270">
            <a:extLst>
              <a:ext uri="{FF2B5EF4-FFF2-40B4-BE49-F238E27FC236}">
                <a16:creationId xmlns:a16="http://schemas.microsoft.com/office/drawing/2014/main" id="{B31F46D5-4FC2-1E44-30D4-84464C1C0BAC}"/>
              </a:ext>
            </a:extLst>
          </p:cNvPr>
          <p:cNvPicPr>
            <a:picLocks noChangeAspect="1"/>
          </p:cNvPicPr>
          <p:nvPr/>
        </p:nvPicPr>
        <p:blipFill>
          <a:blip r:embed="rId2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1"/>
              </a:ext>
            </a:extLst>
          </a:blip>
          <a:stretch>
            <a:fillRect/>
          </a:stretch>
        </p:blipFill>
        <p:spPr>
          <a:xfrm>
            <a:off x="2482733" y="4698265"/>
            <a:ext cx="304800" cy="304800"/>
          </a:xfrm>
          <a:prstGeom prst="rect">
            <a:avLst/>
          </a:prstGeom>
        </p:spPr>
      </p:pic>
      <p:pic>
        <p:nvPicPr>
          <p:cNvPr id="273" name="Grafik 272">
            <a:extLst>
              <a:ext uri="{FF2B5EF4-FFF2-40B4-BE49-F238E27FC236}">
                <a16:creationId xmlns:a16="http://schemas.microsoft.com/office/drawing/2014/main" id="{8AFE0EFB-7664-4713-A1FC-EBF939973EA7}"/>
              </a:ext>
            </a:extLst>
          </p:cNvPr>
          <p:cNvPicPr>
            <a:picLocks noChangeAspect="1"/>
          </p:cNvPicPr>
          <p:nvPr/>
        </p:nvPicPr>
        <p:blipFill>
          <a:blip r:embed="rId2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3"/>
              </a:ext>
            </a:extLst>
          </a:blip>
          <a:stretch>
            <a:fillRect/>
          </a:stretch>
        </p:blipFill>
        <p:spPr>
          <a:xfrm>
            <a:off x="3251429" y="4698265"/>
            <a:ext cx="304800" cy="304800"/>
          </a:xfrm>
          <a:prstGeom prst="rect">
            <a:avLst/>
          </a:prstGeom>
        </p:spPr>
      </p:pic>
      <p:pic>
        <p:nvPicPr>
          <p:cNvPr id="275" name="Grafik 274">
            <a:extLst>
              <a:ext uri="{FF2B5EF4-FFF2-40B4-BE49-F238E27FC236}">
                <a16:creationId xmlns:a16="http://schemas.microsoft.com/office/drawing/2014/main" id="{C2A7CFC3-0F19-4503-3572-5AA582131D4C}"/>
              </a:ext>
            </a:extLst>
          </p:cNvPr>
          <p:cNvPicPr>
            <a:picLocks noChangeAspect="1"/>
          </p:cNvPicPr>
          <p:nvPr/>
        </p:nvPicPr>
        <p:blipFill>
          <a:blip r:embed="rId2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5"/>
              </a:ext>
            </a:extLst>
          </a:blip>
          <a:stretch>
            <a:fillRect/>
          </a:stretch>
        </p:blipFill>
        <p:spPr>
          <a:xfrm>
            <a:off x="4020125" y="4698265"/>
            <a:ext cx="304800" cy="304800"/>
          </a:xfrm>
          <a:prstGeom prst="rect">
            <a:avLst/>
          </a:prstGeom>
        </p:spPr>
      </p:pic>
      <p:pic>
        <p:nvPicPr>
          <p:cNvPr id="277" name="Grafik 276">
            <a:extLst>
              <a:ext uri="{FF2B5EF4-FFF2-40B4-BE49-F238E27FC236}">
                <a16:creationId xmlns:a16="http://schemas.microsoft.com/office/drawing/2014/main" id="{330C3FB0-1F31-000E-3348-25B8A79373DD}"/>
              </a:ext>
            </a:extLst>
          </p:cNvPr>
          <p:cNvPicPr>
            <a:picLocks noChangeAspect="1"/>
          </p:cNvPicPr>
          <p:nvPr/>
        </p:nvPicPr>
        <p:blipFill>
          <a:blip r:embed="rId2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7"/>
              </a:ext>
            </a:extLst>
          </a:blip>
          <a:stretch>
            <a:fillRect/>
          </a:stretch>
        </p:blipFill>
        <p:spPr>
          <a:xfrm>
            <a:off x="4788821" y="4698265"/>
            <a:ext cx="304800" cy="304800"/>
          </a:xfrm>
          <a:prstGeom prst="rect">
            <a:avLst/>
          </a:prstGeom>
        </p:spPr>
      </p:pic>
      <p:pic>
        <p:nvPicPr>
          <p:cNvPr id="279" name="Grafik 278">
            <a:extLst>
              <a:ext uri="{FF2B5EF4-FFF2-40B4-BE49-F238E27FC236}">
                <a16:creationId xmlns:a16="http://schemas.microsoft.com/office/drawing/2014/main" id="{0F885FCF-0272-6B4E-BD89-1057BD6EE535}"/>
              </a:ext>
            </a:extLst>
          </p:cNvPr>
          <p:cNvPicPr>
            <a:picLocks noChangeAspect="1"/>
          </p:cNvPicPr>
          <p:nvPr/>
        </p:nvPicPr>
        <p:blipFill>
          <a:blip r:embed="rId2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9"/>
              </a:ext>
            </a:extLst>
          </a:blip>
          <a:stretch>
            <a:fillRect/>
          </a:stretch>
        </p:blipFill>
        <p:spPr>
          <a:xfrm>
            <a:off x="5557517" y="4698265"/>
            <a:ext cx="304800" cy="304800"/>
          </a:xfrm>
          <a:prstGeom prst="rect">
            <a:avLst/>
          </a:prstGeom>
        </p:spPr>
      </p:pic>
      <p:pic>
        <p:nvPicPr>
          <p:cNvPr id="281" name="Grafik 280">
            <a:extLst>
              <a:ext uri="{FF2B5EF4-FFF2-40B4-BE49-F238E27FC236}">
                <a16:creationId xmlns:a16="http://schemas.microsoft.com/office/drawing/2014/main" id="{1FE689AD-CE59-93F2-46E4-302E7E1E346E}"/>
              </a:ext>
            </a:extLst>
          </p:cNvPr>
          <p:cNvPicPr>
            <a:picLocks noChangeAspect="1"/>
          </p:cNvPicPr>
          <p:nvPr/>
        </p:nvPicPr>
        <p:blipFill>
          <a:blip r:embed="rId2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1"/>
              </a:ext>
            </a:extLst>
          </a:blip>
          <a:stretch>
            <a:fillRect/>
          </a:stretch>
        </p:blipFill>
        <p:spPr>
          <a:xfrm>
            <a:off x="6326213" y="4698265"/>
            <a:ext cx="304800" cy="304800"/>
          </a:xfrm>
          <a:prstGeom prst="rect">
            <a:avLst/>
          </a:prstGeom>
        </p:spPr>
      </p:pic>
      <p:pic>
        <p:nvPicPr>
          <p:cNvPr id="283" name="Grafik 282">
            <a:extLst>
              <a:ext uri="{FF2B5EF4-FFF2-40B4-BE49-F238E27FC236}">
                <a16:creationId xmlns:a16="http://schemas.microsoft.com/office/drawing/2014/main" id="{25A55DE1-20C2-21B0-E11E-FE3DD191FC14}"/>
              </a:ext>
            </a:extLst>
          </p:cNvPr>
          <p:cNvPicPr>
            <a:picLocks noChangeAspect="1"/>
          </p:cNvPicPr>
          <p:nvPr/>
        </p:nvPicPr>
        <p:blipFill>
          <a:blip r:embed="rId2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3"/>
              </a:ext>
            </a:extLst>
          </a:blip>
          <a:stretch>
            <a:fillRect/>
          </a:stretch>
        </p:blipFill>
        <p:spPr>
          <a:xfrm>
            <a:off x="7094909" y="4698265"/>
            <a:ext cx="304800" cy="304800"/>
          </a:xfrm>
          <a:prstGeom prst="rect">
            <a:avLst/>
          </a:prstGeom>
        </p:spPr>
      </p:pic>
      <p:pic>
        <p:nvPicPr>
          <p:cNvPr id="285" name="Grafik 284">
            <a:extLst>
              <a:ext uri="{FF2B5EF4-FFF2-40B4-BE49-F238E27FC236}">
                <a16:creationId xmlns:a16="http://schemas.microsoft.com/office/drawing/2014/main" id="{FAED2D1C-FE55-FFD6-3C87-80EB2873227A}"/>
              </a:ext>
            </a:extLst>
          </p:cNvPr>
          <p:cNvPicPr>
            <a:picLocks noChangeAspect="1"/>
          </p:cNvPicPr>
          <p:nvPr/>
        </p:nvPicPr>
        <p:blipFill>
          <a:blip r:embed="rId2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5"/>
              </a:ext>
            </a:extLst>
          </a:blip>
          <a:stretch>
            <a:fillRect/>
          </a:stretch>
        </p:blipFill>
        <p:spPr>
          <a:xfrm>
            <a:off x="7863605" y="4698265"/>
            <a:ext cx="304800" cy="304800"/>
          </a:xfrm>
          <a:prstGeom prst="rect">
            <a:avLst/>
          </a:prstGeom>
        </p:spPr>
      </p:pic>
      <p:pic>
        <p:nvPicPr>
          <p:cNvPr id="287" name="Grafik 286">
            <a:extLst>
              <a:ext uri="{FF2B5EF4-FFF2-40B4-BE49-F238E27FC236}">
                <a16:creationId xmlns:a16="http://schemas.microsoft.com/office/drawing/2014/main" id="{6B380D2C-68BE-AE7B-8B15-7E61EE2B8E95}"/>
              </a:ext>
            </a:extLst>
          </p:cNvPr>
          <p:cNvPicPr>
            <a:picLocks noChangeAspect="1"/>
          </p:cNvPicPr>
          <p:nvPr/>
        </p:nvPicPr>
        <p:blipFill>
          <a:blip r:embed="rId2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7"/>
              </a:ext>
            </a:extLst>
          </a:blip>
          <a:stretch>
            <a:fillRect/>
          </a:stretch>
        </p:blipFill>
        <p:spPr>
          <a:xfrm>
            <a:off x="8632301" y="4698265"/>
            <a:ext cx="304800" cy="304800"/>
          </a:xfrm>
          <a:prstGeom prst="rect">
            <a:avLst/>
          </a:prstGeom>
        </p:spPr>
      </p:pic>
      <p:pic>
        <p:nvPicPr>
          <p:cNvPr id="289" name="Grafik 288">
            <a:extLst>
              <a:ext uri="{FF2B5EF4-FFF2-40B4-BE49-F238E27FC236}">
                <a16:creationId xmlns:a16="http://schemas.microsoft.com/office/drawing/2014/main" id="{A766AE29-953D-E208-9A13-E771B1F3865E}"/>
              </a:ext>
            </a:extLst>
          </p:cNvPr>
          <p:cNvPicPr>
            <a:picLocks noChangeAspect="1"/>
          </p:cNvPicPr>
          <p:nvPr/>
        </p:nvPicPr>
        <p:blipFill>
          <a:blip r:embed="rId2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9"/>
              </a:ext>
            </a:extLst>
          </a:blip>
          <a:stretch>
            <a:fillRect/>
          </a:stretch>
        </p:blipFill>
        <p:spPr>
          <a:xfrm>
            <a:off x="9400997" y="4698265"/>
            <a:ext cx="304800" cy="304800"/>
          </a:xfrm>
          <a:prstGeom prst="rect">
            <a:avLst/>
          </a:prstGeom>
        </p:spPr>
      </p:pic>
      <p:pic>
        <p:nvPicPr>
          <p:cNvPr id="291" name="Grafik 290">
            <a:extLst>
              <a:ext uri="{FF2B5EF4-FFF2-40B4-BE49-F238E27FC236}">
                <a16:creationId xmlns:a16="http://schemas.microsoft.com/office/drawing/2014/main" id="{D7630D91-5BE9-5DE1-8354-2679CFA7CBE2}"/>
              </a:ext>
            </a:extLst>
          </p:cNvPr>
          <p:cNvPicPr>
            <a:picLocks noChangeAspect="1"/>
          </p:cNvPicPr>
          <p:nvPr/>
        </p:nvPicPr>
        <p:blipFill>
          <a:blip r:embed="rId2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1"/>
              </a:ext>
            </a:extLst>
          </a:blip>
          <a:stretch>
            <a:fillRect/>
          </a:stretch>
        </p:blipFill>
        <p:spPr>
          <a:xfrm>
            <a:off x="10169693" y="4698265"/>
            <a:ext cx="304800" cy="304800"/>
          </a:xfrm>
          <a:prstGeom prst="rect">
            <a:avLst/>
          </a:prstGeom>
        </p:spPr>
      </p:pic>
      <p:pic>
        <p:nvPicPr>
          <p:cNvPr id="293" name="Grafik 292">
            <a:extLst>
              <a:ext uri="{FF2B5EF4-FFF2-40B4-BE49-F238E27FC236}">
                <a16:creationId xmlns:a16="http://schemas.microsoft.com/office/drawing/2014/main" id="{1BADE4C2-1D69-A110-571F-90908CC882E3}"/>
              </a:ext>
            </a:extLst>
          </p:cNvPr>
          <p:cNvPicPr>
            <a:picLocks noChangeAspect="1"/>
          </p:cNvPicPr>
          <p:nvPr/>
        </p:nvPicPr>
        <p:blipFill>
          <a:blip r:embed="rId2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3"/>
              </a:ext>
            </a:extLst>
          </a:blip>
          <a:stretch>
            <a:fillRect/>
          </a:stretch>
        </p:blipFill>
        <p:spPr>
          <a:xfrm>
            <a:off x="10938389" y="4698265"/>
            <a:ext cx="304800" cy="304800"/>
          </a:xfrm>
          <a:prstGeom prst="rect">
            <a:avLst/>
          </a:prstGeom>
        </p:spPr>
      </p:pic>
      <p:pic>
        <p:nvPicPr>
          <p:cNvPr id="295" name="Grafik 294">
            <a:extLst>
              <a:ext uri="{FF2B5EF4-FFF2-40B4-BE49-F238E27FC236}">
                <a16:creationId xmlns:a16="http://schemas.microsoft.com/office/drawing/2014/main" id="{8B8D13FB-A926-8B59-57FE-2361323C4081}"/>
              </a:ext>
            </a:extLst>
          </p:cNvPr>
          <p:cNvPicPr>
            <a:picLocks noChangeAspect="1"/>
          </p:cNvPicPr>
          <p:nvPr/>
        </p:nvPicPr>
        <p:blipFill>
          <a:blip r:embed="rId2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5"/>
              </a:ext>
            </a:extLst>
          </a:blip>
          <a:stretch>
            <a:fillRect/>
          </a:stretch>
        </p:blipFill>
        <p:spPr>
          <a:xfrm>
            <a:off x="11707091" y="4698265"/>
            <a:ext cx="304800" cy="304800"/>
          </a:xfrm>
          <a:prstGeom prst="rect">
            <a:avLst/>
          </a:prstGeom>
        </p:spPr>
      </p:pic>
      <p:pic>
        <p:nvPicPr>
          <p:cNvPr id="297" name="Grafik 296">
            <a:extLst>
              <a:ext uri="{FF2B5EF4-FFF2-40B4-BE49-F238E27FC236}">
                <a16:creationId xmlns:a16="http://schemas.microsoft.com/office/drawing/2014/main" id="{750EF6BB-4D3E-A438-8E54-FAB769AC84EC}"/>
              </a:ext>
            </a:extLst>
          </p:cNvPr>
          <p:cNvPicPr>
            <a:picLocks noChangeAspect="1"/>
          </p:cNvPicPr>
          <p:nvPr/>
        </p:nvPicPr>
        <p:blipFill>
          <a:blip r:embed="rId2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7"/>
              </a:ext>
            </a:extLst>
          </a:blip>
          <a:stretch>
            <a:fillRect/>
          </a:stretch>
        </p:blipFill>
        <p:spPr>
          <a:xfrm>
            <a:off x="945341" y="5266931"/>
            <a:ext cx="304800" cy="304800"/>
          </a:xfrm>
          <a:prstGeom prst="rect">
            <a:avLst/>
          </a:prstGeom>
        </p:spPr>
      </p:pic>
      <p:pic>
        <p:nvPicPr>
          <p:cNvPr id="299" name="Grafik 298">
            <a:extLst>
              <a:ext uri="{FF2B5EF4-FFF2-40B4-BE49-F238E27FC236}">
                <a16:creationId xmlns:a16="http://schemas.microsoft.com/office/drawing/2014/main" id="{A147E1F6-1CA9-838C-29C9-B1DEC3B61F7F}"/>
              </a:ext>
            </a:extLst>
          </p:cNvPr>
          <p:cNvPicPr>
            <a:picLocks noChangeAspect="1"/>
          </p:cNvPicPr>
          <p:nvPr/>
        </p:nvPicPr>
        <p:blipFill>
          <a:blip r:embed="rId2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9"/>
              </a:ext>
            </a:extLst>
          </a:blip>
          <a:stretch>
            <a:fillRect/>
          </a:stretch>
        </p:blipFill>
        <p:spPr>
          <a:xfrm>
            <a:off x="1714037" y="5266931"/>
            <a:ext cx="304800" cy="304800"/>
          </a:xfrm>
          <a:prstGeom prst="rect">
            <a:avLst/>
          </a:prstGeom>
        </p:spPr>
      </p:pic>
      <p:pic>
        <p:nvPicPr>
          <p:cNvPr id="301" name="Grafik 300">
            <a:extLst>
              <a:ext uri="{FF2B5EF4-FFF2-40B4-BE49-F238E27FC236}">
                <a16:creationId xmlns:a16="http://schemas.microsoft.com/office/drawing/2014/main" id="{98B9E1B7-9F36-470D-F06B-99116DC07434}"/>
              </a:ext>
            </a:extLst>
          </p:cNvPr>
          <p:cNvPicPr>
            <a:picLocks noChangeAspect="1"/>
          </p:cNvPicPr>
          <p:nvPr/>
        </p:nvPicPr>
        <p:blipFill>
          <a:blip r:embed="rId3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1"/>
              </a:ext>
            </a:extLst>
          </a:blip>
          <a:stretch>
            <a:fillRect/>
          </a:stretch>
        </p:blipFill>
        <p:spPr>
          <a:xfrm>
            <a:off x="2482733" y="5266931"/>
            <a:ext cx="304800" cy="304800"/>
          </a:xfrm>
          <a:prstGeom prst="rect">
            <a:avLst/>
          </a:prstGeom>
        </p:spPr>
      </p:pic>
      <p:pic>
        <p:nvPicPr>
          <p:cNvPr id="303" name="Grafik 302">
            <a:extLst>
              <a:ext uri="{FF2B5EF4-FFF2-40B4-BE49-F238E27FC236}">
                <a16:creationId xmlns:a16="http://schemas.microsoft.com/office/drawing/2014/main" id="{38427A6E-B45F-8391-38D4-5CD901441C22}"/>
              </a:ext>
            </a:extLst>
          </p:cNvPr>
          <p:cNvPicPr>
            <a:picLocks noChangeAspect="1"/>
          </p:cNvPicPr>
          <p:nvPr/>
        </p:nvPicPr>
        <p:blipFill>
          <a:blip r:embed="rId3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3"/>
              </a:ext>
            </a:extLst>
          </a:blip>
          <a:stretch>
            <a:fillRect/>
          </a:stretch>
        </p:blipFill>
        <p:spPr>
          <a:xfrm>
            <a:off x="3251429" y="5266931"/>
            <a:ext cx="304800" cy="304800"/>
          </a:xfrm>
          <a:prstGeom prst="rect">
            <a:avLst/>
          </a:prstGeom>
        </p:spPr>
      </p:pic>
      <p:pic>
        <p:nvPicPr>
          <p:cNvPr id="305" name="Grafik 304">
            <a:extLst>
              <a:ext uri="{FF2B5EF4-FFF2-40B4-BE49-F238E27FC236}">
                <a16:creationId xmlns:a16="http://schemas.microsoft.com/office/drawing/2014/main" id="{D616F7F9-655B-34A6-0FC8-70290E7816E7}"/>
              </a:ext>
            </a:extLst>
          </p:cNvPr>
          <p:cNvPicPr>
            <a:picLocks noChangeAspect="1"/>
          </p:cNvPicPr>
          <p:nvPr/>
        </p:nvPicPr>
        <p:blipFill>
          <a:blip r:embed="rId30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5"/>
              </a:ext>
            </a:extLst>
          </a:blip>
          <a:stretch>
            <a:fillRect/>
          </a:stretch>
        </p:blipFill>
        <p:spPr>
          <a:xfrm>
            <a:off x="4020125" y="5266931"/>
            <a:ext cx="304800" cy="304800"/>
          </a:xfrm>
          <a:prstGeom prst="rect">
            <a:avLst/>
          </a:prstGeom>
        </p:spPr>
      </p:pic>
      <p:pic>
        <p:nvPicPr>
          <p:cNvPr id="307" name="Grafik 306">
            <a:extLst>
              <a:ext uri="{FF2B5EF4-FFF2-40B4-BE49-F238E27FC236}">
                <a16:creationId xmlns:a16="http://schemas.microsoft.com/office/drawing/2014/main" id="{2D2BD6AE-6661-6018-3D42-7CED1698FC39}"/>
              </a:ext>
            </a:extLst>
          </p:cNvPr>
          <p:cNvPicPr>
            <a:picLocks noChangeAspect="1"/>
          </p:cNvPicPr>
          <p:nvPr/>
        </p:nvPicPr>
        <p:blipFill>
          <a:blip r:embed="rId30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7"/>
              </a:ext>
            </a:extLst>
          </a:blip>
          <a:stretch>
            <a:fillRect/>
          </a:stretch>
        </p:blipFill>
        <p:spPr>
          <a:xfrm>
            <a:off x="4788821" y="5266931"/>
            <a:ext cx="304800" cy="304800"/>
          </a:xfrm>
          <a:prstGeom prst="rect">
            <a:avLst/>
          </a:prstGeom>
        </p:spPr>
      </p:pic>
      <p:pic>
        <p:nvPicPr>
          <p:cNvPr id="309" name="Grafik 308">
            <a:extLst>
              <a:ext uri="{FF2B5EF4-FFF2-40B4-BE49-F238E27FC236}">
                <a16:creationId xmlns:a16="http://schemas.microsoft.com/office/drawing/2014/main" id="{63A45625-5C33-4D54-0962-EC6D9DCBC783}"/>
              </a:ext>
            </a:extLst>
          </p:cNvPr>
          <p:cNvPicPr>
            <a:picLocks noChangeAspect="1"/>
          </p:cNvPicPr>
          <p:nvPr/>
        </p:nvPicPr>
        <p:blipFill>
          <a:blip r:embed="rId30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9"/>
              </a:ext>
            </a:extLst>
          </a:blip>
          <a:stretch>
            <a:fillRect/>
          </a:stretch>
        </p:blipFill>
        <p:spPr>
          <a:xfrm>
            <a:off x="5557517" y="5266931"/>
            <a:ext cx="304800" cy="304800"/>
          </a:xfrm>
          <a:prstGeom prst="rect">
            <a:avLst/>
          </a:prstGeom>
        </p:spPr>
      </p:pic>
      <p:pic>
        <p:nvPicPr>
          <p:cNvPr id="311" name="Grafik 310">
            <a:extLst>
              <a:ext uri="{FF2B5EF4-FFF2-40B4-BE49-F238E27FC236}">
                <a16:creationId xmlns:a16="http://schemas.microsoft.com/office/drawing/2014/main" id="{59D0299E-5BFD-1F7B-AD35-9D61CFBE43DC}"/>
              </a:ext>
            </a:extLst>
          </p:cNvPr>
          <p:cNvPicPr>
            <a:picLocks noChangeAspect="1"/>
          </p:cNvPicPr>
          <p:nvPr/>
        </p:nvPicPr>
        <p:blipFill>
          <a:blip r:embed="rId3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1"/>
              </a:ext>
            </a:extLst>
          </a:blip>
          <a:stretch>
            <a:fillRect/>
          </a:stretch>
        </p:blipFill>
        <p:spPr>
          <a:xfrm>
            <a:off x="6326213" y="5266931"/>
            <a:ext cx="304800" cy="304800"/>
          </a:xfrm>
          <a:prstGeom prst="rect">
            <a:avLst/>
          </a:prstGeom>
        </p:spPr>
      </p:pic>
      <p:pic>
        <p:nvPicPr>
          <p:cNvPr id="313" name="Grafik 312">
            <a:extLst>
              <a:ext uri="{FF2B5EF4-FFF2-40B4-BE49-F238E27FC236}">
                <a16:creationId xmlns:a16="http://schemas.microsoft.com/office/drawing/2014/main" id="{D97D5FF3-93C2-C638-16BC-E79B994BF8F0}"/>
              </a:ext>
            </a:extLst>
          </p:cNvPr>
          <p:cNvPicPr>
            <a:picLocks noChangeAspect="1"/>
          </p:cNvPicPr>
          <p:nvPr/>
        </p:nvPicPr>
        <p:blipFill>
          <a:blip r:embed="rId3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3"/>
              </a:ext>
            </a:extLst>
          </a:blip>
          <a:stretch>
            <a:fillRect/>
          </a:stretch>
        </p:blipFill>
        <p:spPr>
          <a:xfrm>
            <a:off x="7094909" y="5266931"/>
            <a:ext cx="304800" cy="304800"/>
          </a:xfrm>
          <a:prstGeom prst="rect">
            <a:avLst/>
          </a:prstGeom>
        </p:spPr>
      </p:pic>
      <p:pic>
        <p:nvPicPr>
          <p:cNvPr id="315" name="Grafik 314">
            <a:extLst>
              <a:ext uri="{FF2B5EF4-FFF2-40B4-BE49-F238E27FC236}">
                <a16:creationId xmlns:a16="http://schemas.microsoft.com/office/drawing/2014/main" id="{BCC10AF1-749B-B448-3FA0-D1333169D2CD}"/>
              </a:ext>
            </a:extLst>
          </p:cNvPr>
          <p:cNvPicPr>
            <a:picLocks noChangeAspect="1"/>
          </p:cNvPicPr>
          <p:nvPr/>
        </p:nvPicPr>
        <p:blipFill>
          <a:blip r:embed="rId3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5"/>
              </a:ext>
            </a:extLst>
          </a:blip>
          <a:stretch>
            <a:fillRect/>
          </a:stretch>
        </p:blipFill>
        <p:spPr>
          <a:xfrm>
            <a:off x="7863605" y="5266931"/>
            <a:ext cx="304800" cy="304800"/>
          </a:xfrm>
          <a:prstGeom prst="rect">
            <a:avLst/>
          </a:prstGeom>
        </p:spPr>
      </p:pic>
      <p:pic>
        <p:nvPicPr>
          <p:cNvPr id="317" name="Grafik 316">
            <a:extLst>
              <a:ext uri="{FF2B5EF4-FFF2-40B4-BE49-F238E27FC236}">
                <a16:creationId xmlns:a16="http://schemas.microsoft.com/office/drawing/2014/main" id="{3F3F2605-939C-4A53-59CD-791C6E39ADE9}"/>
              </a:ext>
            </a:extLst>
          </p:cNvPr>
          <p:cNvPicPr>
            <a:picLocks noChangeAspect="1"/>
          </p:cNvPicPr>
          <p:nvPr/>
        </p:nvPicPr>
        <p:blipFill>
          <a:blip r:embed="rId3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7"/>
              </a:ext>
            </a:extLst>
          </a:blip>
          <a:stretch>
            <a:fillRect/>
          </a:stretch>
        </p:blipFill>
        <p:spPr>
          <a:xfrm>
            <a:off x="8632301" y="5266931"/>
            <a:ext cx="304800" cy="304800"/>
          </a:xfrm>
          <a:prstGeom prst="rect">
            <a:avLst/>
          </a:prstGeom>
        </p:spPr>
      </p:pic>
      <p:pic>
        <p:nvPicPr>
          <p:cNvPr id="319" name="Grafik 318">
            <a:extLst>
              <a:ext uri="{FF2B5EF4-FFF2-40B4-BE49-F238E27FC236}">
                <a16:creationId xmlns:a16="http://schemas.microsoft.com/office/drawing/2014/main" id="{33F29599-CAA8-78A1-5515-EEE17E9C95E4}"/>
              </a:ext>
            </a:extLst>
          </p:cNvPr>
          <p:cNvPicPr>
            <a:picLocks noChangeAspect="1"/>
          </p:cNvPicPr>
          <p:nvPr/>
        </p:nvPicPr>
        <p:blipFill>
          <a:blip r:embed="rId3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9"/>
              </a:ext>
            </a:extLst>
          </a:blip>
          <a:stretch>
            <a:fillRect/>
          </a:stretch>
        </p:blipFill>
        <p:spPr>
          <a:xfrm>
            <a:off x="9400997" y="5266931"/>
            <a:ext cx="304800" cy="304800"/>
          </a:xfrm>
          <a:prstGeom prst="rect">
            <a:avLst/>
          </a:prstGeom>
        </p:spPr>
      </p:pic>
      <p:pic>
        <p:nvPicPr>
          <p:cNvPr id="321" name="Grafik 320">
            <a:extLst>
              <a:ext uri="{FF2B5EF4-FFF2-40B4-BE49-F238E27FC236}">
                <a16:creationId xmlns:a16="http://schemas.microsoft.com/office/drawing/2014/main" id="{5AEBF0EF-7DE5-145C-0B03-B94FD3938FD9}"/>
              </a:ext>
            </a:extLst>
          </p:cNvPr>
          <p:cNvPicPr>
            <a:picLocks noChangeAspect="1"/>
          </p:cNvPicPr>
          <p:nvPr/>
        </p:nvPicPr>
        <p:blipFill>
          <a:blip r:embed="rId3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1"/>
              </a:ext>
            </a:extLst>
          </a:blip>
          <a:stretch>
            <a:fillRect/>
          </a:stretch>
        </p:blipFill>
        <p:spPr>
          <a:xfrm>
            <a:off x="10169693" y="5266931"/>
            <a:ext cx="304800" cy="304800"/>
          </a:xfrm>
          <a:prstGeom prst="rect">
            <a:avLst/>
          </a:prstGeom>
        </p:spPr>
      </p:pic>
      <p:pic>
        <p:nvPicPr>
          <p:cNvPr id="323" name="Grafik 322">
            <a:extLst>
              <a:ext uri="{FF2B5EF4-FFF2-40B4-BE49-F238E27FC236}">
                <a16:creationId xmlns:a16="http://schemas.microsoft.com/office/drawing/2014/main" id="{E9B9508E-FDE7-865D-E666-769D2B1C31AA}"/>
              </a:ext>
            </a:extLst>
          </p:cNvPr>
          <p:cNvPicPr>
            <a:picLocks noChangeAspect="1"/>
          </p:cNvPicPr>
          <p:nvPr/>
        </p:nvPicPr>
        <p:blipFill>
          <a:blip r:embed="rId3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3"/>
              </a:ext>
            </a:extLst>
          </a:blip>
          <a:stretch>
            <a:fillRect/>
          </a:stretch>
        </p:blipFill>
        <p:spPr>
          <a:xfrm>
            <a:off x="10938389" y="5266931"/>
            <a:ext cx="304800" cy="304800"/>
          </a:xfrm>
          <a:prstGeom prst="rect">
            <a:avLst/>
          </a:prstGeom>
        </p:spPr>
      </p:pic>
      <p:pic>
        <p:nvPicPr>
          <p:cNvPr id="325" name="Grafik 324">
            <a:extLst>
              <a:ext uri="{FF2B5EF4-FFF2-40B4-BE49-F238E27FC236}">
                <a16:creationId xmlns:a16="http://schemas.microsoft.com/office/drawing/2014/main" id="{1DC8CCEA-0726-7AB2-EB21-FF5727649CD5}"/>
              </a:ext>
            </a:extLst>
          </p:cNvPr>
          <p:cNvPicPr>
            <a:picLocks noChangeAspect="1"/>
          </p:cNvPicPr>
          <p:nvPr/>
        </p:nvPicPr>
        <p:blipFill>
          <a:blip r:embed="rId3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5"/>
              </a:ext>
            </a:extLst>
          </a:blip>
          <a:stretch>
            <a:fillRect/>
          </a:stretch>
        </p:blipFill>
        <p:spPr>
          <a:xfrm>
            <a:off x="11707091" y="5266931"/>
            <a:ext cx="304800" cy="304800"/>
          </a:xfrm>
          <a:prstGeom prst="rect">
            <a:avLst/>
          </a:prstGeom>
        </p:spPr>
      </p:pic>
      <p:pic>
        <p:nvPicPr>
          <p:cNvPr id="327" name="Grafik 326">
            <a:extLst>
              <a:ext uri="{FF2B5EF4-FFF2-40B4-BE49-F238E27FC236}">
                <a16:creationId xmlns:a16="http://schemas.microsoft.com/office/drawing/2014/main" id="{EC0C9D6D-53F4-FA74-F5FA-7A464B48205B}"/>
              </a:ext>
            </a:extLst>
          </p:cNvPr>
          <p:cNvPicPr>
            <a:picLocks noChangeAspect="1"/>
          </p:cNvPicPr>
          <p:nvPr/>
        </p:nvPicPr>
        <p:blipFill>
          <a:blip r:embed="rId3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7"/>
              </a:ext>
            </a:extLst>
          </a:blip>
          <a:stretch>
            <a:fillRect/>
          </a:stretch>
        </p:blipFill>
        <p:spPr>
          <a:xfrm>
            <a:off x="945341" y="5835597"/>
            <a:ext cx="304800" cy="304800"/>
          </a:xfrm>
          <a:prstGeom prst="rect">
            <a:avLst/>
          </a:prstGeom>
        </p:spPr>
      </p:pic>
      <p:pic>
        <p:nvPicPr>
          <p:cNvPr id="329" name="Grafik 328">
            <a:extLst>
              <a:ext uri="{FF2B5EF4-FFF2-40B4-BE49-F238E27FC236}">
                <a16:creationId xmlns:a16="http://schemas.microsoft.com/office/drawing/2014/main" id="{6834BF77-994C-BC07-F205-BC74107D0C3A}"/>
              </a:ext>
            </a:extLst>
          </p:cNvPr>
          <p:cNvPicPr>
            <a:picLocks noChangeAspect="1"/>
          </p:cNvPicPr>
          <p:nvPr/>
        </p:nvPicPr>
        <p:blipFill>
          <a:blip r:embed="rId3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9"/>
              </a:ext>
            </a:extLst>
          </a:blip>
          <a:stretch>
            <a:fillRect/>
          </a:stretch>
        </p:blipFill>
        <p:spPr>
          <a:xfrm>
            <a:off x="1714037" y="5835597"/>
            <a:ext cx="304800" cy="304800"/>
          </a:xfrm>
          <a:prstGeom prst="rect">
            <a:avLst/>
          </a:prstGeom>
        </p:spPr>
      </p:pic>
      <p:pic>
        <p:nvPicPr>
          <p:cNvPr id="331" name="Grafik 330">
            <a:extLst>
              <a:ext uri="{FF2B5EF4-FFF2-40B4-BE49-F238E27FC236}">
                <a16:creationId xmlns:a16="http://schemas.microsoft.com/office/drawing/2014/main" id="{7D52CA8D-AAD5-6B59-4334-1C6718F729D6}"/>
              </a:ext>
            </a:extLst>
          </p:cNvPr>
          <p:cNvPicPr>
            <a:picLocks noChangeAspect="1"/>
          </p:cNvPicPr>
          <p:nvPr/>
        </p:nvPicPr>
        <p:blipFill>
          <a:blip r:embed="rId3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1"/>
              </a:ext>
            </a:extLst>
          </a:blip>
          <a:stretch>
            <a:fillRect/>
          </a:stretch>
        </p:blipFill>
        <p:spPr>
          <a:xfrm>
            <a:off x="2482733" y="5835597"/>
            <a:ext cx="304800" cy="304800"/>
          </a:xfrm>
          <a:prstGeom prst="rect">
            <a:avLst/>
          </a:prstGeom>
        </p:spPr>
      </p:pic>
      <p:pic>
        <p:nvPicPr>
          <p:cNvPr id="333" name="Grafik 332">
            <a:extLst>
              <a:ext uri="{FF2B5EF4-FFF2-40B4-BE49-F238E27FC236}">
                <a16:creationId xmlns:a16="http://schemas.microsoft.com/office/drawing/2014/main" id="{0D11A801-9385-E84B-5F99-E81750CFBA2F}"/>
              </a:ext>
            </a:extLst>
          </p:cNvPr>
          <p:cNvPicPr>
            <a:picLocks noChangeAspect="1"/>
          </p:cNvPicPr>
          <p:nvPr/>
        </p:nvPicPr>
        <p:blipFill>
          <a:blip r:embed="rId3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3"/>
              </a:ext>
            </a:extLst>
          </a:blip>
          <a:stretch>
            <a:fillRect/>
          </a:stretch>
        </p:blipFill>
        <p:spPr>
          <a:xfrm>
            <a:off x="3251429" y="5835597"/>
            <a:ext cx="304800" cy="304800"/>
          </a:xfrm>
          <a:prstGeom prst="rect">
            <a:avLst/>
          </a:prstGeom>
        </p:spPr>
      </p:pic>
      <p:pic>
        <p:nvPicPr>
          <p:cNvPr id="335" name="Grafik 334">
            <a:extLst>
              <a:ext uri="{FF2B5EF4-FFF2-40B4-BE49-F238E27FC236}">
                <a16:creationId xmlns:a16="http://schemas.microsoft.com/office/drawing/2014/main" id="{3AA13748-2D74-925A-33BC-05B1724A94F9}"/>
              </a:ext>
            </a:extLst>
          </p:cNvPr>
          <p:cNvPicPr>
            <a:picLocks noChangeAspect="1"/>
          </p:cNvPicPr>
          <p:nvPr/>
        </p:nvPicPr>
        <p:blipFill>
          <a:blip r:embed="rId3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5"/>
              </a:ext>
            </a:extLst>
          </a:blip>
          <a:stretch>
            <a:fillRect/>
          </a:stretch>
        </p:blipFill>
        <p:spPr>
          <a:xfrm>
            <a:off x="4020125" y="5835597"/>
            <a:ext cx="304800" cy="304800"/>
          </a:xfrm>
          <a:prstGeom prst="rect">
            <a:avLst/>
          </a:prstGeom>
        </p:spPr>
      </p:pic>
      <p:pic>
        <p:nvPicPr>
          <p:cNvPr id="337" name="Grafik 336">
            <a:extLst>
              <a:ext uri="{FF2B5EF4-FFF2-40B4-BE49-F238E27FC236}">
                <a16:creationId xmlns:a16="http://schemas.microsoft.com/office/drawing/2014/main" id="{B1D8D7CE-DAFD-AC50-2480-4182EF38EF7F}"/>
              </a:ext>
            </a:extLst>
          </p:cNvPr>
          <p:cNvPicPr>
            <a:picLocks noChangeAspect="1"/>
          </p:cNvPicPr>
          <p:nvPr/>
        </p:nvPicPr>
        <p:blipFill>
          <a:blip r:embed="rId3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7"/>
              </a:ext>
            </a:extLst>
          </a:blip>
          <a:stretch>
            <a:fillRect/>
          </a:stretch>
        </p:blipFill>
        <p:spPr>
          <a:xfrm>
            <a:off x="4788821" y="5835597"/>
            <a:ext cx="304800" cy="304800"/>
          </a:xfrm>
          <a:prstGeom prst="rect">
            <a:avLst/>
          </a:prstGeom>
        </p:spPr>
      </p:pic>
      <p:pic>
        <p:nvPicPr>
          <p:cNvPr id="339" name="Grafik 338">
            <a:extLst>
              <a:ext uri="{FF2B5EF4-FFF2-40B4-BE49-F238E27FC236}">
                <a16:creationId xmlns:a16="http://schemas.microsoft.com/office/drawing/2014/main" id="{1C8AD9B5-1C4F-7137-1FF7-6D90B53973BA}"/>
              </a:ext>
            </a:extLst>
          </p:cNvPr>
          <p:cNvPicPr>
            <a:picLocks noChangeAspect="1"/>
          </p:cNvPicPr>
          <p:nvPr/>
        </p:nvPicPr>
        <p:blipFill>
          <a:blip r:embed="rId3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9"/>
              </a:ext>
            </a:extLst>
          </a:blip>
          <a:stretch>
            <a:fillRect/>
          </a:stretch>
        </p:blipFill>
        <p:spPr>
          <a:xfrm>
            <a:off x="5557517" y="5835597"/>
            <a:ext cx="304800" cy="304800"/>
          </a:xfrm>
          <a:prstGeom prst="rect">
            <a:avLst/>
          </a:prstGeom>
        </p:spPr>
      </p:pic>
      <p:pic>
        <p:nvPicPr>
          <p:cNvPr id="341" name="Grafik 340">
            <a:extLst>
              <a:ext uri="{FF2B5EF4-FFF2-40B4-BE49-F238E27FC236}">
                <a16:creationId xmlns:a16="http://schemas.microsoft.com/office/drawing/2014/main" id="{5A30F285-8F85-E1CD-57CD-BBA8FF876786}"/>
              </a:ext>
            </a:extLst>
          </p:cNvPr>
          <p:cNvPicPr>
            <a:picLocks noChangeAspect="1"/>
          </p:cNvPicPr>
          <p:nvPr/>
        </p:nvPicPr>
        <p:blipFill>
          <a:blip r:embed="rId3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1"/>
              </a:ext>
            </a:extLst>
          </a:blip>
          <a:stretch>
            <a:fillRect/>
          </a:stretch>
        </p:blipFill>
        <p:spPr>
          <a:xfrm>
            <a:off x="6326213" y="5835597"/>
            <a:ext cx="304800" cy="304800"/>
          </a:xfrm>
          <a:prstGeom prst="rect">
            <a:avLst/>
          </a:prstGeom>
        </p:spPr>
      </p:pic>
      <p:pic>
        <p:nvPicPr>
          <p:cNvPr id="343" name="Grafik 342">
            <a:extLst>
              <a:ext uri="{FF2B5EF4-FFF2-40B4-BE49-F238E27FC236}">
                <a16:creationId xmlns:a16="http://schemas.microsoft.com/office/drawing/2014/main" id="{107F6FE1-7A70-E58B-AB4E-841E1856A542}"/>
              </a:ext>
            </a:extLst>
          </p:cNvPr>
          <p:cNvPicPr>
            <a:picLocks noChangeAspect="1"/>
          </p:cNvPicPr>
          <p:nvPr/>
        </p:nvPicPr>
        <p:blipFill>
          <a:blip r:embed="rId3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3"/>
              </a:ext>
            </a:extLst>
          </a:blip>
          <a:stretch>
            <a:fillRect/>
          </a:stretch>
        </p:blipFill>
        <p:spPr>
          <a:xfrm>
            <a:off x="7094909" y="5835597"/>
            <a:ext cx="304800" cy="304800"/>
          </a:xfrm>
          <a:prstGeom prst="rect">
            <a:avLst/>
          </a:prstGeom>
        </p:spPr>
      </p:pic>
      <p:pic>
        <p:nvPicPr>
          <p:cNvPr id="345" name="Grafik 344">
            <a:extLst>
              <a:ext uri="{FF2B5EF4-FFF2-40B4-BE49-F238E27FC236}">
                <a16:creationId xmlns:a16="http://schemas.microsoft.com/office/drawing/2014/main" id="{13C853E8-1195-B6FA-304A-1C34E98B95C5}"/>
              </a:ext>
            </a:extLst>
          </p:cNvPr>
          <p:cNvPicPr>
            <a:picLocks noChangeAspect="1"/>
          </p:cNvPicPr>
          <p:nvPr/>
        </p:nvPicPr>
        <p:blipFill>
          <a:blip r:embed="rId3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5"/>
              </a:ext>
            </a:extLst>
          </a:blip>
          <a:stretch>
            <a:fillRect/>
          </a:stretch>
        </p:blipFill>
        <p:spPr>
          <a:xfrm>
            <a:off x="7863605" y="5835597"/>
            <a:ext cx="304800" cy="304800"/>
          </a:xfrm>
          <a:prstGeom prst="rect">
            <a:avLst/>
          </a:prstGeom>
        </p:spPr>
      </p:pic>
      <p:pic>
        <p:nvPicPr>
          <p:cNvPr id="347" name="Grafik 346">
            <a:extLst>
              <a:ext uri="{FF2B5EF4-FFF2-40B4-BE49-F238E27FC236}">
                <a16:creationId xmlns:a16="http://schemas.microsoft.com/office/drawing/2014/main" id="{D17534F5-C863-461D-3842-9687FE009F00}"/>
              </a:ext>
            </a:extLst>
          </p:cNvPr>
          <p:cNvPicPr>
            <a:picLocks noChangeAspect="1"/>
          </p:cNvPicPr>
          <p:nvPr/>
        </p:nvPicPr>
        <p:blipFill>
          <a:blip r:embed="rId3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7"/>
              </a:ext>
            </a:extLst>
          </a:blip>
          <a:stretch>
            <a:fillRect/>
          </a:stretch>
        </p:blipFill>
        <p:spPr>
          <a:xfrm>
            <a:off x="8632301" y="5835597"/>
            <a:ext cx="304800" cy="304800"/>
          </a:xfrm>
          <a:prstGeom prst="rect">
            <a:avLst/>
          </a:prstGeom>
        </p:spPr>
      </p:pic>
      <p:pic>
        <p:nvPicPr>
          <p:cNvPr id="349" name="Grafik 348">
            <a:extLst>
              <a:ext uri="{FF2B5EF4-FFF2-40B4-BE49-F238E27FC236}">
                <a16:creationId xmlns:a16="http://schemas.microsoft.com/office/drawing/2014/main" id="{3076DFBD-600C-2A0B-188C-BA548C69709F}"/>
              </a:ext>
            </a:extLst>
          </p:cNvPr>
          <p:cNvPicPr>
            <a:picLocks noChangeAspect="1"/>
          </p:cNvPicPr>
          <p:nvPr/>
        </p:nvPicPr>
        <p:blipFill>
          <a:blip r:embed="rId3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9"/>
              </a:ext>
            </a:extLst>
          </a:blip>
          <a:stretch>
            <a:fillRect/>
          </a:stretch>
        </p:blipFill>
        <p:spPr>
          <a:xfrm>
            <a:off x="9400997" y="5835597"/>
            <a:ext cx="304800" cy="304800"/>
          </a:xfrm>
          <a:prstGeom prst="rect">
            <a:avLst/>
          </a:prstGeom>
        </p:spPr>
      </p:pic>
      <p:pic>
        <p:nvPicPr>
          <p:cNvPr id="351" name="Grafik 350">
            <a:extLst>
              <a:ext uri="{FF2B5EF4-FFF2-40B4-BE49-F238E27FC236}">
                <a16:creationId xmlns:a16="http://schemas.microsoft.com/office/drawing/2014/main" id="{E932AC8A-FF3C-5DD9-A474-5DFEA6FFB2B5}"/>
              </a:ext>
            </a:extLst>
          </p:cNvPr>
          <p:cNvPicPr>
            <a:picLocks noChangeAspect="1"/>
          </p:cNvPicPr>
          <p:nvPr/>
        </p:nvPicPr>
        <p:blipFill>
          <a:blip r:embed="rId3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1"/>
              </a:ext>
            </a:extLst>
          </a:blip>
          <a:stretch>
            <a:fillRect/>
          </a:stretch>
        </p:blipFill>
        <p:spPr>
          <a:xfrm>
            <a:off x="10169693" y="5835597"/>
            <a:ext cx="304800" cy="304800"/>
          </a:xfrm>
          <a:prstGeom prst="rect">
            <a:avLst/>
          </a:prstGeom>
        </p:spPr>
      </p:pic>
      <p:pic>
        <p:nvPicPr>
          <p:cNvPr id="353" name="Grafik 352">
            <a:extLst>
              <a:ext uri="{FF2B5EF4-FFF2-40B4-BE49-F238E27FC236}">
                <a16:creationId xmlns:a16="http://schemas.microsoft.com/office/drawing/2014/main" id="{78035F15-4DA5-21AC-98D5-6B710D27A59B}"/>
              </a:ext>
            </a:extLst>
          </p:cNvPr>
          <p:cNvPicPr>
            <a:picLocks noChangeAspect="1"/>
          </p:cNvPicPr>
          <p:nvPr/>
        </p:nvPicPr>
        <p:blipFill>
          <a:blip r:embed="rId3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3"/>
              </a:ext>
            </a:extLst>
          </a:blip>
          <a:stretch>
            <a:fillRect/>
          </a:stretch>
        </p:blipFill>
        <p:spPr>
          <a:xfrm>
            <a:off x="10938389" y="5835597"/>
            <a:ext cx="304800" cy="304800"/>
          </a:xfrm>
          <a:prstGeom prst="rect">
            <a:avLst/>
          </a:prstGeom>
        </p:spPr>
      </p:pic>
      <p:pic>
        <p:nvPicPr>
          <p:cNvPr id="355" name="Grafik 354">
            <a:extLst>
              <a:ext uri="{FF2B5EF4-FFF2-40B4-BE49-F238E27FC236}">
                <a16:creationId xmlns:a16="http://schemas.microsoft.com/office/drawing/2014/main" id="{1A6AD3DE-AECB-4361-FD10-54CBFCEA02BD}"/>
              </a:ext>
            </a:extLst>
          </p:cNvPr>
          <p:cNvPicPr>
            <a:picLocks noChangeAspect="1"/>
          </p:cNvPicPr>
          <p:nvPr/>
        </p:nvPicPr>
        <p:blipFill>
          <a:blip r:embed="rId3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5"/>
              </a:ext>
            </a:extLst>
          </a:blip>
          <a:stretch>
            <a:fillRect/>
          </a:stretch>
        </p:blipFill>
        <p:spPr>
          <a:xfrm>
            <a:off x="11707091" y="5835597"/>
            <a:ext cx="304800" cy="304800"/>
          </a:xfrm>
          <a:prstGeom prst="rect">
            <a:avLst/>
          </a:prstGeom>
        </p:spPr>
      </p:pic>
      <p:pic>
        <p:nvPicPr>
          <p:cNvPr id="357" name="Grafik 356">
            <a:extLst>
              <a:ext uri="{FF2B5EF4-FFF2-40B4-BE49-F238E27FC236}">
                <a16:creationId xmlns:a16="http://schemas.microsoft.com/office/drawing/2014/main" id="{F13D4280-2F33-48F2-AE5C-4D3BB2982C67}"/>
              </a:ext>
            </a:extLst>
          </p:cNvPr>
          <p:cNvPicPr>
            <a:picLocks noChangeAspect="1"/>
          </p:cNvPicPr>
          <p:nvPr/>
        </p:nvPicPr>
        <p:blipFill>
          <a:blip r:embed="rId3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7"/>
              </a:ext>
            </a:extLst>
          </a:blip>
          <a:stretch>
            <a:fillRect/>
          </a:stretch>
        </p:blipFill>
        <p:spPr>
          <a:xfrm>
            <a:off x="945341" y="6404263"/>
            <a:ext cx="304800" cy="304800"/>
          </a:xfrm>
          <a:prstGeom prst="rect">
            <a:avLst/>
          </a:prstGeom>
        </p:spPr>
      </p:pic>
      <p:pic>
        <p:nvPicPr>
          <p:cNvPr id="359" name="Grafik 358">
            <a:extLst>
              <a:ext uri="{FF2B5EF4-FFF2-40B4-BE49-F238E27FC236}">
                <a16:creationId xmlns:a16="http://schemas.microsoft.com/office/drawing/2014/main" id="{99371587-875A-485F-DB25-EDCCADF79495}"/>
              </a:ext>
            </a:extLst>
          </p:cNvPr>
          <p:cNvPicPr>
            <a:picLocks noChangeAspect="1"/>
          </p:cNvPicPr>
          <p:nvPr/>
        </p:nvPicPr>
        <p:blipFill>
          <a:blip r:embed="rId3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9"/>
              </a:ext>
            </a:extLst>
          </a:blip>
          <a:stretch>
            <a:fillRect/>
          </a:stretch>
        </p:blipFill>
        <p:spPr>
          <a:xfrm>
            <a:off x="1714037" y="6404263"/>
            <a:ext cx="304800" cy="304800"/>
          </a:xfrm>
          <a:prstGeom prst="rect">
            <a:avLst/>
          </a:prstGeom>
        </p:spPr>
      </p:pic>
      <p:pic>
        <p:nvPicPr>
          <p:cNvPr id="361" name="Grafik 360">
            <a:extLst>
              <a:ext uri="{FF2B5EF4-FFF2-40B4-BE49-F238E27FC236}">
                <a16:creationId xmlns:a16="http://schemas.microsoft.com/office/drawing/2014/main" id="{C7229DD5-2A0E-55E4-6353-9DE87914A1A5}"/>
              </a:ext>
            </a:extLst>
          </p:cNvPr>
          <p:cNvPicPr>
            <a:picLocks noChangeAspect="1"/>
          </p:cNvPicPr>
          <p:nvPr/>
        </p:nvPicPr>
        <p:blipFill>
          <a:blip r:embed="rId3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1"/>
              </a:ext>
            </a:extLst>
          </a:blip>
          <a:stretch>
            <a:fillRect/>
          </a:stretch>
        </p:blipFill>
        <p:spPr>
          <a:xfrm>
            <a:off x="2482733" y="6404263"/>
            <a:ext cx="304800" cy="304800"/>
          </a:xfrm>
          <a:prstGeom prst="rect">
            <a:avLst/>
          </a:prstGeom>
        </p:spPr>
      </p:pic>
      <p:pic>
        <p:nvPicPr>
          <p:cNvPr id="363" name="Grafik 362">
            <a:extLst>
              <a:ext uri="{FF2B5EF4-FFF2-40B4-BE49-F238E27FC236}">
                <a16:creationId xmlns:a16="http://schemas.microsoft.com/office/drawing/2014/main" id="{D17D2529-FCAC-EFAC-2A7E-B5CAF7283CBD}"/>
              </a:ext>
            </a:extLst>
          </p:cNvPr>
          <p:cNvPicPr>
            <a:picLocks noChangeAspect="1"/>
          </p:cNvPicPr>
          <p:nvPr/>
        </p:nvPicPr>
        <p:blipFill>
          <a:blip r:embed="rId3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3"/>
              </a:ext>
            </a:extLst>
          </a:blip>
          <a:stretch>
            <a:fillRect/>
          </a:stretch>
        </p:blipFill>
        <p:spPr>
          <a:xfrm>
            <a:off x="3251429" y="6404263"/>
            <a:ext cx="304800" cy="304800"/>
          </a:xfrm>
          <a:prstGeom prst="rect">
            <a:avLst/>
          </a:prstGeom>
        </p:spPr>
      </p:pic>
      <p:pic>
        <p:nvPicPr>
          <p:cNvPr id="365" name="Grafik 364">
            <a:extLst>
              <a:ext uri="{FF2B5EF4-FFF2-40B4-BE49-F238E27FC236}">
                <a16:creationId xmlns:a16="http://schemas.microsoft.com/office/drawing/2014/main" id="{6E424AA4-68BD-F1DE-78DE-BBFAA0174854}"/>
              </a:ext>
            </a:extLst>
          </p:cNvPr>
          <p:cNvPicPr>
            <a:picLocks noChangeAspect="1"/>
          </p:cNvPicPr>
          <p:nvPr/>
        </p:nvPicPr>
        <p:blipFill>
          <a:blip r:embed="rId3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5"/>
              </a:ext>
            </a:extLst>
          </a:blip>
          <a:stretch>
            <a:fillRect/>
          </a:stretch>
        </p:blipFill>
        <p:spPr>
          <a:xfrm>
            <a:off x="4020125" y="6404263"/>
            <a:ext cx="304800" cy="304800"/>
          </a:xfrm>
          <a:prstGeom prst="rect">
            <a:avLst/>
          </a:prstGeom>
        </p:spPr>
      </p:pic>
      <p:pic>
        <p:nvPicPr>
          <p:cNvPr id="367" name="Grafik 366">
            <a:extLst>
              <a:ext uri="{FF2B5EF4-FFF2-40B4-BE49-F238E27FC236}">
                <a16:creationId xmlns:a16="http://schemas.microsoft.com/office/drawing/2014/main" id="{091C524E-54B8-05D5-9ADA-1C04D4FDCA24}"/>
              </a:ext>
            </a:extLst>
          </p:cNvPr>
          <p:cNvPicPr>
            <a:picLocks noChangeAspect="1"/>
          </p:cNvPicPr>
          <p:nvPr/>
        </p:nvPicPr>
        <p:blipFill>
          <a:blip r:embed="rId3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7"/>
              </a:ext>
            </a:extLst>
          </a:blip>
          <a:stretch>
            <a:fillRect/>
          </a:stretch>
        </p:blipFill>
        <p:spPr>
          <a:xfrm>
            <a:off x="4788821" y="6404263"/>
            <a:ext cx="304800" cy="304800"/>
          </a:xfrm>
          <a:prstGeom prst="rect">
            <a:avLst/>
          </a:prstGeom>
        </p:spPr>
      </p:pic>
      <p:pic>
        <p:nvPicPr>
          <p:cNvPr id="369" name="Grafik 368">
            <a:extLst>
              <a:ext uri="{FF2B5EF4-FFF2-40B4-BE49-F238E27FC236}">
                <a16:creationId xmlns:a16="http://schemas.microsoft.com/office/drawing/2014/main" id="{CE74CB5A-77B1-BB4A-2014-B6E5EF800011}"/>
              </a:ext>
            </a:extLst>
          </p:cNvPr>
          <p:cNvPicPr>
            <a:picLocks noChangeAspect="1"/>
          </p:cNvPicPr>
          <p:nvPr/>
        </p:nvPicPr>
        <p:blipFill>
          <a:blip r:embed="rId3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9"/>
              </a:ext>
            </a:extLst>
          </a:blip>
          <a:stretch>
            <a:fillRect/>
          </a:stretch>
        </p:blipFill>
        <p:spPr>
          <a:xfrm>
            <a:off x="5557517" y="6404263"/>
            <a:ext cx="304800" cy="304800"/>
          </a:xfrm>
          <a:prstGeom prst="rect">
            <a:avLst/>
          </a:prstGeom>
        </p:spPr>
      </p:pic>
      <p:pic>
        <p:nvPicPr>
          <p:cNvPr id="371" name="Grafik 370">
            <a:extLst>
              <a:ext uri="{FF2B5EF4-FFF2-40B4-BE49-F238E27FC236}">
                <a16:creationId xmlns:a16="http://schemas.microsoft.com/office/drawing/2014/main" id="{E5AE5740-3E54-2032-FD0A-FA7BEF45C203}"/>
              </a:ext>
            </a:extLst>
          </p:cNvPr>
          <p:cNvPicPr>
            <a:picLocks noChangeAspect="1"/>
          </p:cNvPicPr>
          <p:nvPr/>
        </p:nvPicPr>
        <p:blipFill>
          <a:blip r:embed="rId3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1"/>
              </a:ext>
            </a:extLst>
          </a:blip>
          <a:stretch>
            <a:fillRect/>
          </a:stretch>
        </p:blipFill>
        <p:spPr>
          <a:xfrm>
            <a:off x="6326213" y="6404263"/>
            <a:ext cx="304800" cy="304800"/>
          </a:xfrm>
          <a:prstGeom prst="rect">
            <a:avLst/>
          </a:prstGeom>
        </p:spPr>
      </p:pic>
      <p:pic>
        <p:nvPicPr>
          <p:cNvPr id="373" name="Grafik 372">
            <a:extLst>
              <a:ext uri="{FF2B5EF4-FFF2-40B4-BE49-F238E27FC236}">
                <a16:creationId xmlns:a16="http://schemas.microsoft.com/office/drawing/2014/main" id="{5E9FC875-4389-B84F-7676-E04DEC7553DC}"/>
              </a:ext>
            </a:extLst>
          </p:cNvPr>
          <p:cNvPicPr>
            <a:picLocks noChangeAspect="1"/>
          </p:cNvPicPr>
          <p:nvPr/>
        </p:nvPicPr>
        <p:blipFill>
          <a:blip r:embed="rId3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3"/>
              </a:ext>
            </a:extLst>
          </a:blip>
          <a:stretch>
            <a:fillRect/>
          </a:stretch>
        </p:blipFill>
        <p:spPr>
          <a:xfrm>
            <a:off x="7094909" y="6404263"/>
            <a:ext cx="304800" cy="304800"/>
          </a:xfrm>
          <a:prstGeom prst="rect">
            <a:avLst/>
          </a:prstGeom>
        </p:spPr>
      </p:pic>
      <p:pic>
        <p:nvPicPr>
          <p:cNvPr id="375" name="Grafik 374">
            <a:extLst>
              <a:ext uri="{FF2B5EF4-FFF2-40B4-BE49-F238E27FC236}">
                <a16:creationId xmlns:a16="http://schemas.microsoft.com/office/drawing/2014/main" id="{83D9BCFB-8B69-B8CB-81AD-4D58B8F877EF}"/>
              </a:ext>
            </a:extLst>
          </p:cNvPr>
          <p:cNvPicPr>
            <a:picLocks noChangeAspect="1"/>
          </p:cNvPicPr>
          <p:nvPr/>
        </p:nvPicPr>
        <p:blipFill>
          <a:blip r:embed="rId3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5"/>
              </a:ext>
            </a:extLst>
          </a:blip>
          <a:stretch>
            <a:fillRect/>
          </a:stretch>
        </p:blipFill>
        <p:spPr>
          <a:xfrm>
            <a:off x="7863605" y="6404263"/>
            <a:ext cx="304800" cy="304800"/>
          </a:xfrm>
          <a:prstGeom prst="rect">
            <a:avLst/>
          </a:prstGeom>
        </p:spPr>
      </p:pic>
      <p:pic>
        <p:nvPicPr>
          <p:cNvPr id="377" name="Grafik 376">
            <a:extLst>
              <a:ext uri="{FF2B5EF4-FFF2-40B4-BE49-F238E27FC236}">
                <a16:creationId xmlns:a16="http://schemas.microsoft.com/office/drawing/2014/main" id="{09B4967A-F5CC-AC91-979C-F7E5C0E7D0FC}"/>
              </a:ext>
            </a:extLst>
          </p:cNvPr>
          <p:cNvPicPr>
            <a:picLocks noChangeAspect="1"/>
          </p:cNvPicPr>
          <p:nvPr/>
        </p:nvPicPr>
        <p:blipFill>
          <a:blip r:embed="rId3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7"/>
              </a:ext>
            </a:extLst>
          </a:blip>
          <a:stretch>
            <a:fillRect/>
          </a:stretch>
        </p:blipFill>
        <p:spPr>
          <a:xfrm>
            <a:off x="8632301" y="6404263"/>
            <a:ext cx="304800" cy="304800"/>
          </a:xfrm>
          <a:prstGeom prst="rect">
            <a:avLst/>
          </a:prstGeom>
        </p:spPr>
      </p:pic>
      <p:pic>
        <p:nvPicPr>
          <p:cNvPr id="379" name="Grafik 378">
            <a:extLst>
              <a:ext uri="{FF2B5EF4-FFF2-40B4-BE49-F238E27FC236}">
                <a16:creationId xmlns:a16="http://schemas.microsoft.com/office/drawing/2014/main" id="{E57BCA8A-1A80-E5E8-D616-0AA80E6D38EC}"/>
              </a:ext>
            </a:extLst>
          </p:cNvPr>
          <p:cNvPicPr>
            <a:picLocks noChangeAspect="1"/>
          </p:cNvPicPr>
          <p:nvPr/>
        </p:nvPicPr>
        <p:blipFill>
          <a:blip r:embed="rId3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9"/>
              </a:ext>
            </a:extLst>
          </a:blip>
          <a:stretch>
            <a:fillRect/>
          </a:stretch>
        </p:blipFill>
        <p:spPr>
          <a:xfrm>
            <a:off x="9400997" y="6404263"/>
            <a:ext cx="304800" cy="304800"/>
          </a:xfrm>
          <a:prstGeom prst="rect">
            <a:avLst/>
          </a:prstGeom>
        </p:spPr>
      </p:pic>
      <p:pic>
        <p:nvPicPr>
          <p:cNvPr id="381" name="Grafik 380">
            <a:extLst>
              <a:ext uri="{FF2B5EF4-FFF2-40B4-BE49-F238E27FC236}">
                <a16:creationId xmlns:a16="http://schemas.microsoft.com/office/drawing/2014/main" id="{F214C1DB-6BED-080B-FDAC-82EF703D7AC5}"/>
              </a:ext>
            </a:extLst>
          </p:cNvPr>
          <p:cNvPicPr>
            <a:picLocks noChangeAspect="1"/>
          </p:cNvPicPr>
          <p:nvPr/>
        </p:nvPicPr>
        <p:blipFill>
          <a:blip r:embed="rId3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1"/>
              </a:ext>
            </a:extLst>
          </a:blip>
          <a:stretch>
            <a:fillRect/>
          </a:stretch>
        </p:blipFill>
        <p:spPr>
          <a:xfrm>
            <a:off x="10169693" y="6404263"/>
            <a:ext cx="304800" cy="304800"/>
          </a:xfrm>
          <a:prstGeom prst="rect">
            <a:avLst/>
          </a:prstGeom>
        </p:spPr>
      </p:pic>
      <p:pic>
        <p:nvPicPr>
          <p:cNvPr id="383" name="Grafik 382">
            <a:extLst>
              <a:ext uri="{FF2B5EF4-FFF2-40B4-BE49-F238E27FC236}">
                <a16:creationId xmlns:a16="http://schemas.microsoft.com/office/drawing/2014/main" id="{0AC5ED84-8F33-EDE2-9C80-659F1128272D}"/>
              </a:ext>
            </a:extLst>
          </p:cNvPr>
          <p:cNvPicPr>
            <a:picLocks noChangeAspect="1"/>
          </p:cNvPicPr>
          <p:nvPr/>
        </p:nvPicPr>
        <p:blipFill>
          <a:blip r:embed="rId3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3"/>
              </a:ext>
            </a:extLst>
          </a:blip>
          <a:stretch>
            <a:fillRect/>
          </a:stretch>
        </p:blipFill>
        <p:spPr>
          <a:xfrm>
            <a:off x="10938389" y="6404263"/>
            <a:ext cx="304800" cy="304800"/>
          </a:xfrm>
          <a:prstGeom prst="rect">
            <a:avLst/>
          </a:prstGeom>
        </p:spPr>
      </p:pic>
      <p:pic>
        <p:nvPicPr>
          <p:cNvPr id="385" name="Grafik 384">
            <a:extLst>
              <a:ext uri="{FF2B5EF4-FFF2-40B4-BE49-F238E27FC236}">
                <a16:creationId xmlns:a16="http://schemas.microsoft.com/office/drawing/2014/main" id="{2BCBDE49-BD07-519B-86E6-18D03879F97E}"/>
              </a:ext>
            </a:extLst>
          </p:cNvPr>
          <p:cNvPicPr>
            <a:picLocks noChangeAspect="1"/>
          </p:cNvPicPr>
          <p:nvPr/>
        </p:nvPicPr>
        <p:blipFill>
          <a:blip r:embed="rId3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5"/>
              </a:ext>
            </a:extLst>
          </a:blip>
          <a:stretch>
            <a:fillRect/>
          </a:stretch>
        </p:blipFill>
        <p:spPr>
          <a:xfrm>
            <a:off x="11707091" y="6404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24774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E704B38-1A23-882D-36BD-09998115B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717603"/>
            <a:ext cx="304800" cy="3048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89F727A-260B-D0AE-185C-8B0BBA6E96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600" y="1286269"/>
            <a:ext cx="304800" cy="3048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DA9BC8B-C608-E080-0FAF-81C9F8540E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8600" y="1854935"/>
            <a:ext cx="304800" cy="3048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C4CFC86-ED70-FDCB-3C3E-E99F2D6CEB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8600" y="2423601"/>
            <a:ext cx="304800" cy="3048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FB6273D-CA00-262A-CE81-5C15D8AF72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8600" y="2992267"/>
            <a:ext cx="304800" cy="3048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25BEA32-D92C-C5DB-1055-935AC442BE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28600" y="3560933"/>
            <a:ext cx="304800" cy="3048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3DBBDB4-E4E4-455B-EF78-51801C0E6A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28600" y="4129599"/>
            <a:ext cx="304800" cy="3048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46ADD64F-FA17-2D1C-B8F6-3D5E6092A72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28600" y="4698265"/>
            <a:ext cx="304800" cy="30480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AD9DCB23-3930-99E9-1434-784738D6710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28600" y="5266931"/>
            <a:ext cx="304800" cy="3048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0B2264F4-DD27-E373-3966-DABD2FF0E33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28600" y="5835597"/>
            <a:ext cx="304800" cy="30480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CB6E4165-3129-D707-C3E9-49808ABBD48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28600" y="6404263"/>
            <a:ext cx="304800" cy="304800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471C7046-0850-BA9E-10EF-AD0D202FB79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28600" y="148937"/>
            <a:ext cx="304800" cy="304800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EE1450B4-B9C2-6CB1-B8FD-AA856E4FC1B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990600" y="148937"/>
            <a:ext cx="304800" cy="304800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A3456676-A5A8-BBB0-C965-139E7051ECA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752600" y="148937"/>
            <a:ext cx="304800" cy="304800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CFA649CB-833A-FA58-AF8E-3221664196F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2514600" y="148937"/>
            <a:ext cx="304800" cy="304800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0DC080D8-37F2-5631-6FD2-4AE6C1C1A06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276600" y="148937"/>
            <a:ext cx="304800" cy="304800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4F8D70C9-E76A-00AA-B35B-0AA8D9B5FC33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4038600" y="148937"/>
            <a:ext cx="304800" cy="304800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EF3C4C84-F117-D457-343A-3927F4C875B0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4800600" y="148937"/>
            <a:ext cx="304800" cy="304800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B6605B7D-D62F-4E89-43E8-7AE029A506D9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562600" y="148937"/>
            <a:ext cx="304800" cy="3048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4EB4E4E9-F115-A656-B795-2A45CE5E46C2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6324600" y="148937"/>
            <a:ext cx="304800" cy="304800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5C752FDE-46B0-3014-0994-DB35113692E0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7086600" y="148937"/>
            <a:ext cx="304800" cy="304800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10F510CA-654D-C359-6512-EAE37643ADFA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7848600" y="148937"/>
            <a:ext cx="304800" cy="304800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723A2C12-DB6E-EB74-3596-CFA1FFBEAEFC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8610600" y="148937"/>
            <a:ext cx="304800" cy="304800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0A416A3F-3901-64B5-160B-7AFDF4A1729E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9372600" y="148937"/>
            <a:ext cx="304800" cy="304800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A0F599E2-A121-BDDA-2092-3E92F906E4FC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0134600" y="148937"/>
            <a:ext cx="304800" cy="304800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A298623A-E941-A7FE-8E3B-C1E7D3EB0629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0896600" y="148937"/>
            <a:ext cx="304800" cy="304800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604E4F3E-3E46-207D-8BCD-9C44633FDD18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1658600" y="148937"/>
            <a:ext cx="304800" cy="304800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8703F7B6-7159-6050-90EB-2C0F89949554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990600" y="717603"/>
            <a:ext cx="304800" cy="304800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F76CB716-CBEB-86DB-6B5E-0C26ACB1D1F9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752600" y="717603"/>
            <a:ext cx="304800" cy="304800"/>
          </a:xfrm>
          <a:prstGeom prst="rect">
            <a:avLst/>
          </a:prstGeom>
        </p:spPr>
      </p:pic>
      <p:pic>
        <p:nvPicPr>
          <p:cNvPr id="61" name="Grafik 60">
            <a:extLst>
              <a:ext uri="{FF2B5EF4-FFF2-40B4-BE49-F238E27FC236}">
                <a16:creationId xmlns:a16="http://schemas.microsoft.com/office/drawing/2014/main" id="{3FDEA926-C3EC-C6A4-5C24-D1A37D69779A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2514600" y="717603"/>
            <a:ext cx="304800" cy="304800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B4A20ADA-60D0-11EF-CC54-8474F00EBDB0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3276600" y="717603"/>
            <a:ext cx="304800" cy="304800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73F71EE3-BAB1-CBF4-C9FE-5534EA0618B8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4038600" y="717603"/>
            <a:ext cx="304800" cy="304800"/>
          </a:xfrm>
          <a:prstGeom prst="rect">
            <a:avLst/>
          </a:prstGeom>
        </p:spPr>
      </p:pic>
      <p:pic>
        <p:nvPicPr>
          <p:cNvPr id="67" name="Grafik 66">
            <a:extLst>
              <a:ext uri="{FF2B5EF4-FFF2-40B4-BE49-F238E27FC236}">
                <a16:creationId xmlns:a16="http://schemas.microsoft.com/office/drawing/2014/main" id="{934C005F-D089-3B51-CCB8-13ED08EACC1D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4800600" y="717603"/>
            <a:ext cx="304800" cy="304800"/>
          </a:xfrm>
          <a:prstGeom prst="rect">
            <a:avLst/>
          </a:prstGeom>
        </p:spPr>
      </p:pic>
      <p:pic>
        <p:nvPicPr>
          <p:cNvPr id="69" name="Grafik 68">
            <a:extLst>
              <a:ext uri="{FF2B5EF4-FFF2-40B4-BE49-F238E27FC236}">
                <a16:creationId xmlns:a16="http://schemas.microsoft.com/office/drawing/2014/main" id="{98DF41A2-00A9-9200-6E09-4927337FEA41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5562600" y="717603"/>
            <a:ext cx="304800" cy="304800"/>
          </a:xfrm>
          <a:prstGeom prst="rect">
            <a:avLst/>
          </a:prstGeom>
        </p:spPr>
      </p:pic>
      <p:pic>
        <p:nvPicPr>
          <p:cNvPr id="71" name="Grafik 70">
            <a:extLst>
              <a:ext uri="{FF2B5EF4-FFF2-40B4-BE49-F238E27FC236}">
                <a16:creationId xmlns:a16="http://schemas.microsoft.com/office/drawing/2014/main" id="{9A8F641C-6520-6A7D-CAC2-D6910892F809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6324600" y="717603"/>
            <a:ext cx="304800" cy="304800"/>
          </a:xfrm>
          <a:prstGeom prst="rect">
            <a:avLst/>
          </a:prstGeom>
        </p:spPr>
      </p:pic>
      <p:pic>
        <p:nvPicPr>
          <p:cNvPr id="73" name="Grafik 72">
            <a:extLst>
              <a:ext uri="{FF2B5EF4-FFF2-40B4-BE49-F238E27FC236}">
                <a16:creationId xmlns:a16="http://schemas.microsoft.com/office/drawing/2014/main" id="{4CB4B007-0E9B-4434-D147-BD95EC86715B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7086600" y="717603"/>
            <a:ext cx="304800" cy="304800"/>
          </a:xfrm>
          <a:prstGeom prst="rect">
            <a:avLst/>
          </a:prstGeom>
        </p:spPr>
      </p:pic>
      <p:pic>
        <p:nvPicPr>
          <p:cNvPr id="75" name="Grafik 74">
            <a:extLst>
              <a:ext uri="{FF2B5EF4-FFF2-40B4-BE49-F238E27FC236}">
                <a16:creationId xmlns:a16="http://schemas.microsoft.com/office/drawing/2014/main" id="{A476A66F-2803-4005-CEE9-3E2D7BEA7D9A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7848600" y="717603"/>
            <a:ext cx="304800" cy="304800"/>
          </a:xfrm>
          <a:prstGeom prst="rect">
            <a:avLst/>
          </a:prstGeom>
        </p:spPr>
      </p:pic>
      <p:pic>
        <p:nvPicPr>
          <p:cNvPr id="77" name="Grafik 76">
            <a:extLst>
              <a:ext uri="{FF2B5EF4-FFF2-40B4-BE49-F238E27FC236}">
                <a16:creationId xmlns:a16="http://schemas.microsoft.com/office/drawing/2014/main" id="{87D9F8C4-C807-7999-F59D-C317500AFBA4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8610600" y="717603"/>
            <a:ext cx="304800" cy="304800"/>
          </a:xfrm>
          <a:prstGeom prst="rect">
            <a:avLst/>
          </a:prstGeom>
        </p:spPr>
      </p:pic>
      <p:pic>
        <p:nvPicPr>
          <p:cNvPr id="79" name="Grafik 78">
            <a:extLst>
              <a:ext uri="{FF2B5EF4-FFF2-40B4-BE49-F238E27FC236}">
                <a16:creationId xmlns:a16="http://schemas.microsoft.com/office/drawing/2014/main" id="{F8FDEA2E-7F99-0F11-C4DA-3D2C3DF1681E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9372600" y="717603"/>
            <a:ext cx="304800" cy="304800"/>
          </a:xfrm>
          <a:prstGeom prst="rect">
            <a:avLst/>
          </a:prstGeom>
        </p:spPr>
      </p:pic>
      <p:pic>
        <p:nvPicPr>
          <p:cNvPr id="81" name="Grafik 80">
            <a:extLst>
              <a:ext uri="{FF2B5EF4-FFF2-40B4-BE49-F238E27FC236}">
                <a16:creationId xmlns:a16="http://schemas.microsoft.com/office/drawing/2014/main" id="{ECB7AB1E-F455-5DDD-82F8-0043AB0107B6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10134600" y="717603"/>
            <a:ext cx="304800" cy="304800"/>
          </a:xfrm>
          <a:prstGeom prst="rect">
            <a:avLst/>
          </a:prstGeom>
        </p:spPr>
      </p:pic>
      <p:pic>
        <p:nvPicPr>
          <p:cNvPr id="83" name="Grafik 82">
            <a:extLst>
              <a:ext uri="{FF2B5EF4-FFF2-40B4-BE49-F238E27FC236}">
                <a16:creationId xmlns:a16="http://schemas.microsoft.com/office/drawing/2014/main" id="{A4B061FA-FD00-6EAC-6155-28C1A6C9C4F0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10896600" y="717603"/>
            <a:ext cx="304800" cy="304800"/>
          </a:xfrm>
          <a:prstGeom prst="rect">
            <a:avLst/>
          </a:prstGeom>
        </p:spPr>
      </p:pic>
      <p:pic>
        <p:nvPicPr>
          <p:cNvPr id="85" name="Grafik 84">
            <a:extLst>
              <a:ext uri="{FF2B5EF4-FFF2-40B4-BE49-F238E27FC236}">
                <a16:creationId xmlns:a16="http://schemas.microsoft.com/office/drawing/2014/main" id="{EEC70B76-6B35-1784-3288-77B680B89151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11658600" y="717603"/>
            <a:ext cx="304800" cy="304800"/>
          </a:xfrm>
          <a:prstGeom prst="rect">
            <a:avLst/>
          </a:prstGeom>
        </p:spPr>
      </p:pic>
      <p:pic>
        <p:nvPicPr>
          <p:cNvPr id="87" name="Grafik 86">
            <a:extLst>
              <a:ext uri="{FF2B5EF4-FFF2-40B4-BE49-F238E27FC236}">
                <a16:creationId xmlns:a16="http://schemas.microsoft.com/office/drawing/2014/main" id="{76309D20-9B54-DBC9-1A3A-50BC6F6F5657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992216" y="1286269"/>
            <a:ext cx="304800" cy="304800"/>
          </a:xfrm>
          <a:prstGeom prst="rect">
            <a:avLst/>
          </a:prstGeom>
        </p:spPr>
      </p:pic>
      <p:pic>
        <p:nvPicPr>
          <p:cNvPr id="89" name="Grafik 88">
            <a:extLst>
              <a:ext uri="{FF2B5EF4-FFF2-40B4-BE49-F238E27FC236}">
                <a16:creationId xmlns:a16="http://schemas.microsoft.com/office/drawing/2014/main" id="{77CADF7B-6908-6C93-771B-BE73DAC3C0A4}"/>
              </a:ext>
            </a:extLst>
          </p:cNvPr>
          <p:cNvPicPr>
            <a:picLocks noChangeAspect="1"/>
          </p:cNvPicPr>
          <p:nvPr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1755832" y="1286269"/>
            <a:ext cx="304800" cy="304800"/>
          </a:xfrm>
          <a:prstGeom prst="rect">
            <a:avLst/>
          </a:prstGeom>
        </p:spPr>
      </p:pic>
      <p:pic>
        <p:nvPicPr>
          <p:cNvPr id="91" name="Grafik 90">
            <a:extLst>
              <a:ext uri="{FF2B5EF4-FFF2-40B4-BE49-F238E27FC236}">
                <a16:creationId xmlns:a16="http://schemas.microsoft.com/office/drawing/2014/main" id="{913DDEF7-BB65-207D-2BE8-222723B6960A}"/>
              </a:ext>
            </a:extLst>
          </p:cNvPr>
          <p:cNvPicPr>
            <a:picLocks noChangeAspect="1"/>
          </p:cNvPicPr>
          <p:nvPr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2519448" y="1286269"/>
            <a:ext cx="304800" cy="304800"/>
          </a:xfrm>
          <a:prstGeom prst="rect">
            <a:avLst/>
          </a:prstGeom>
        </p:spPr>
      </p:pic>
      <p:pic>
        <p:nvPicPr>
          <p:cNvPr id="93" name="Grafik 92">
            <a:extLst>
              <a:ext uri="{FF2B5EF4-FFF2-40B4-BE49-F238E27FC236}">
                <a16:creationId xmlns:a16="http://schemas.microsoft.com/office/drawing/2014/main" id="{BFD0F6ED-485A-2BA9-32B6-A1B42CF350BC}"/>
              </a:ext>
            </a:extLst>
          </p:cNvPr>
          <p:cNvPicPr>
            <a:picLocks noChangeAspect="1"/>
          </p:cNvPicPr>
          <p:nvPr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3283064" y="1286269"/>
            <a:ext cx="304800" cy="304800"/>
          </a:xfrm>
          <a:prstGeom prst="rect">
            <a:avLst/>
          </a:prstGeom>
        </p:spPr>
      </p:pic>
      <p:pic>
        <p:nvPicPr>
          <p:cNvPr id="95" name="Grafik 94">
            <a:extLst>
              <a:ext uri="{FF2B5EF4-FFF2-40B4-BE49-F238E27FC236}">
                <a16:creationId xmlns:a16="http://schemas.microsoft.com/office/drawing/2014/main" id="{9AD471A1-4403-45CD-B613-803FE64925D1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4046680" y="1286269"/>
            <a:ext cx="304800" cy="304800"/>
          </a:xfrm>
          <a:prstGeom prst="rect">
            <a:avLst/>
          </a:prstGeom>
        </p:spPr>
      </p:pic>
      <p:pic>
        <p:nvPicPr>
          <p:cNvPr id="97" name="Grafik 96">
            <a:extLst>
              <a:ext uri="{FF2B5EF4-FFF2-40B4-BE49-F238E27FC236}">
                <a16:creationId xmlns:a16="http://schemas.microsoft.com/office/drawing/2014/main" id="{833077BF-7C74-FB15-57C2-F46E310DFCE0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4810296" y="1286269"/>
            <a:ext cx="304800" cy="304800"/>
          </a:xfrm>
          <a:prstGeom prst="rect">
            <a:avLst/>
          </a:prstGeom>
        </p:spPr>
      </p:pic>
      <p:pic>
        <p:nvPicPr>
          <p:cNvPr id="99" name="Grafik 98">
            <a:extLst>
              <a:ext uri="{FF2B5EF4-FFF2-40B4-BE49-F238E27FC236}">
                <a16:creationId xmlns:a16="http://schemas.microsoft.com/office/drawing/2014/main" id="{F6DBEDA6-5CEA-7C74-DF8D-B76861508DA8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5573912" y="1286269"/>
            <a:ext cx="304800" cy="304800"/>
          </a:xfrm>
          <a:prstGeom prst="rect">
            <a:avLst/>
          </a:prstGeom>
        </p:spPr>
      </p:pic>
      <p:pic>
        <p:nvPicPr>
          <p:cNvPr id="101" name="Grafik 100">
            <a:extLst>
              <a:ext uri="{FF2B5EF4-FFF2-40B4-BE49-F238E27FC236}">
                <a16:creationId xmlns:a16="http://schemas.microsoft.com/office/drawing/2014/main" id="{CF93F607-E306-9BAF-4B27-945533B78320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6337528" y="1286269"/>
            <a:ext cx="304800" cy="304800"/>
          </a:xfrm>
          <a:prstGeom prst="rect">
            <a:avLst/>
          </a:prstGeom>
        </p:spPr>
      </p:pic>
      <p:pic>
        <p:nvPicPr>
          <p:cNvPr id="103" name="Grafik 102">
            <a:extLst>
              <a:ext uri="{FF2B5EF4-FFF2-40B4-BE49-F238E27FC236}">
                <a16:creationId xmlns:a16="http://schemas.microsoft.com/office/drawing/2014/main" id="{BAB44CB1-22E2-5CCD-2632-9DD4B7E5D937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7101144" y="1286269"/>
            <a:ext cx="304800" cy="304800"/>
          </a:xfrm>
          <a:prstGeom prst="rect">
            <a:avLst/>
          </a:prstGeom>
        </p:spPr>
      </p:pic>
      <p:pic>
        <p:nvPicPr>
          <p:cNvPr id="105" name="Grafik 104">
            <a:extLst>
              <a:ext uri="{FF2B5EF4-FFF2-40B4-BE49-F238E27FC236}">
                <a16:creationId xmlns:a16="http://schemas.microsoft.com/office/drawing/2014/main" id="{6D2213D9-C909-4B74-4768-8D1DD2F27DF1}"/>
              </a:ext>
            </a:extLst>
          </p:cNvPr>
          <p:cNvPicPr>
            <a:picLocks noChangeAspect="1"/>
          </p:cNvPicPr>
          <p:nvPr/>
        </p:nvPicPr>
        <p:blipFill>
          <a:blip r:embed="rId10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7864760" y="1286269"/>
            <a:ext cx="304800" cy="304800"/>
          </a:xfrm>
          <a:prstGeom prst="rect">
            <a:avLst/>
          </a:prstGeom>
        </p:spPr>
      </p:pic>
      <p:pic>
        <p:nvPicPr>
          <p:cNvPr id="107" name="Grafik 106">
            <a:extLst>
              <a:ext uri="{FF2B5EF4-FFF2-40B4-BE49-F238E27FC236}">
                <a16:creationId xmlns:a16="http://schemas.microsoft.com/office/drawing/2014/main" id="{35D02B29-2C0F-8741-C82E-FB6654611700}"/>
              </a:ext>
            </a:extLst>
          </p:cNvPr>
          <p:cNvPicPr>
            <a:picLocks noChangeAspect="1"/>
          </p:cNvPicPr>
          <p:nvPr/>
        </p:nvPicPr>
        <p:blipFill>
          <a:blip r:embed="rId10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8628376" y="1286269"/>
            <a:ext cx="304800" cy="304800"/>
          </a:xfrm>
          <a:prstGeom prst="rect">
            <a:avLst/>
          </a:prstGeom>
        </p:spPr>
      </p:pic>
      <p:pic>
        <p:nvPicPr>
          <p:cNvPr id="109" name="Grafik 108">
            <a:extLst>
              <a:ext uri="{FF2B5EF4-FFF2-40B4-BE49-F238E27FC236}">
                <a16:creationId xmlns:a16="http://schemas.microsoft.com/office/drawing/2014/main" id="{98BAD53C-8BF2-B12A-DC5A-04C2FE7DB3CD}"/>
              </a:ext>
            </a:extLst>
          </p:cNvPr>
          <p:cNvPicPr>
            <a:picLocks noChangeAspect="1"/>
          </p:cNvPicPr>
          <p:nvPr/>
        </p:nvPicPr>
        <p:blipFill>
          <a:blip r:embed="rId10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9391992" y="1286269"/>
            <a:ext cx="304800" cy="304800"/>
          </a:xfrm>
          <a:prstGeom prst="rect">
            <a:avLst/>
          </a:prstGeom>
        </p:spPr>
      </p:pic>
      <p:pic>
        <p:nvPicPr>
          <p:cNvPr id="111" name="Grafik 110">
            <a:extLst>
              <a:ext uri="{FF2B5EF4-FFF2-40B4-BE49-F238E27FC236}">
                <a16:creationId xmlns:a16="http://schemas.microsoft.com/office/drawing/2014/main" id="{5AA17992-4153-4F1C-AE69-0C1D5157660A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10155608" y="1286269"/>
            <a:ext cx="304800" cy="304800"/>
          </a:xfrm>
          <a:prstGeom prst="rect">
            <a:avLst/>
          </a:prstGeom>
        </p:spPr>
      </p:pic>
      <p:pic>
        <p:nvPicPr>
          <p:cNvPr id="113" name="Grafik 112">
            <a:extLst>
              <a:ext uri="{FF2B5EF4-FFF2-40B4-BE49-F238E27FC236}">
                <a16:creationId xmlns:a16="http://schemas.microsoft.com/office/drawing/2014/main" id="{4AF8D6B5-770C-AB95-FCCA-C78545596FD6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10919224" y="1286269"/>
            <a:ext cx="304800" cy="304800"/>
          </a:xfrm>
          <a:prstGeom prst="rect">
            <a:avLst/>
          </a:prstGeom>
        </p:spPr>
      </p:pic>
      <p:pic>
        <p:nvPicPr>
          <p:cNvPr id="115" name="Grafik 114">
            <a:extLst>
              <a:ext uri="{FF2B5EF4-FFF2-40B4-BE49-F238E27FC236}">
                <a16:creationId xmlns:a16="http://schemas.microsoft.com/office/drawing/2014/main" id="{7267445B-D264-6084-1C5F-91FE9D3B5B8D}"/>
              </a:ext>
            </a:extLst>
          </p:cNvPr>
          <p:cNvPicPr>
            <a:picLocks noChangeAspect="1"/>
          </p:cNvPicPr>
          <p:nvPr/>
        </p:nvPicPr>
        <p:blipFill>
          <a:blip r:embed="rId1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11682845" y="1286269"/>
            <a:ext cx="304800" cy="304800"/>
          </a:xfrm>
          <a:prstGeom prst="rect">
            <a:avLst/>
          </a:prstGeom>
        </p:spPr>
      </p:pic>
      <p:pic>
        <p:nvPicPr>
          <p:cNvPr id="117" name="Grafik 116">
            <a:extLst>
              <a:ext uri="{FF2B5EF4-FFF2-40B4-BE49-F238E27FC236}">
                <a16:creationId xmlns:a16="http://schemas.microsoft.com/office/drawing/2014/main" id="{7CDE22A7-1EC6-EB10-F3E1-B5209F511ACE}"/>
              </a:ext>
            </a:extLst>
          </p:cNvPr>
          <p:cNvPicPr>
            <a:picLocks noChangeAspect="1"/>
          </p:cNvPicPr>
          <p:nvPr/>
        </p:nvPicPr>
        <p:blipFill>
          <a:blip r:embed="rId1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992216" y="1854935"/>
            <a:ext cx="304800" cy="304800"/>
          </a:xfrm>
          <a:prstGeom prst="rect">
            <a:avLst/>
          </a:prstGeom>
        </p:spPr>
      </p:pic>
      <p:pic>
        <p:nvPicPr>
          <p:cNvPr id="119" name="Grafik 118">
            <a:extLst>
              <a:ext uri="{FF2B5EF4-FFF2-40B4-BE49-F238E27FC236}">
                <a16:creationId xmlns:a16="http://schemas.microsoft.com/office/drawing/2014/main" id="{483816DA-8C8A-C205-9AFA-962EB0276835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1755832" y="1854935"/>
            <a:ext cx="304800" cy="304800"/>
          </a:xfrm>
          <a:prstGeom prst="rect">
            <a:avLst/>
          </a:prstGeom>
        </p:spPr>
      </p:pic>
      <p:pic>
        <p:nvPicPr>
          <p:cNvPr id="121" name="Grafik 120">
            <a:extLst>
              <a:ext uri="{FF2B5EF4-FFF2-40B4-BE49-F238E27FC236}">
                <a16:creationId xmlns:a16="http://schemas.microsoft.com/office/drawing/2014/main" id="{E73BAB22-63CB-264F-9136-9B845CAE70E5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2519448" y="1854935"/>
            <a:ext cx="304800" cy="304800"/>
          </a:xfrm>
          <a:prstGeom prst="rect">
            <a:avLst/>
          </a:prstGeom>
        </p:spPr>
      </p:pic>
      <p:pic>
        <p:nvPicPr>
          <p:cNvPr id="123" name="Grafik 122">
            <a:extLst>
              <a:ext uri="{FF2B5EF4-FFF2-40B4-BE49-F238E27FC236}">
                <a16:creationId xmlns:a16="http://schemas.microsoft.com/office/drawing/2014/main" id="{8E2B9AE2-15A3-FB71-029B-56A39A45EFBE}"/>
              </a:ext>
            </a:extLst>
          </p:cNvPr>
          <p:cNvPicPr>
            <a:picLocks noChangeAspect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3283064" y="1854935"/>
            <a:ext cx="304800" cy="304800"/>
          </a:xfrm>
          <a:prstGeom prst="rect">
            <a:avLst/>
          </a:prstGeom>
        </p:spPr>
      </p:pic>
      <p:pic>
        <p:nvPicPr>
          <p:cNvPr id="125" name="Grafik 124">
            <a:extLst>
              <a:ext uri="{FF2B5EF4-FFF2-40B4-BE49-F238E27FC236}">
                <a16:creationId xmlns:a16="http://schemas.microsoft.com/office/drawing/2014/main" id="{246C7AC1-123E-5355-3AF9-D0570A510564}"/>
              </a:ext>
            </a:extLst>
          </p:cNvPr>
          <p:cNvPicPr>
            <a:picLocks noChangeAspect="1"/>
          </p:cNvPicPr>
          <p:nvPr/>
        </p:nvPicPr>
        <p:blipFill>
          <a:blip r:embed="rId1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5"/>
              </a:ext>
            </a:extLst>
          </a:blip>
          <a:stretch>
            <a:fillRect/>
          </a:stretch>
        </p:blipFill>
        <p:spPr>
          <a:xfrm>
            <a:off x="4046680" y="1854935"/>
            <a:ext cx="304800" cy="304800"/>
          </a:xfrm>
          <a:prstGeom prst="rect">
            <a:avLst/>
          </a:prstGeom>
        </p:spPr>
      </p:pic>
      <p:pic>
        <p:nvPicPr>
          <p:cNvPr id="127" name="Grafik 126">
            <a:extLst>
              <a:ext uri="{FF2B5EF4-FFF2-40B4-BE49-F238E27FC236}">
                <a16:creationId xmlns:a16="http://schemas.microsoft.com/office/drawing/2014/main" id="{0DF9F052-AE70-7B5A-0FFD-C30423E983CC}"/>
              </a:ext>
            </a:extLst>
          </p:cNvPr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4810296" y="1854935"/>
            <a:ext cx="304800" cy="304800"/>
          </a:xfrm>
          <a:prstGeom prst="rect">
            <a:avLst/>
          </a:prstGeom>
        </p:spPr>
      </p:pic>
      <p:pic>
        <p:nvPicPr>
          <p:cNvPr id="129" name="Grafik 128">
            <a:extLst>
              <a:ext uri="{FF2B5EF4-FFF2-40B4-BE49-F238E27FC236}">
                <a16:creationId xmlns:a16="http://schemas.microsoft.com/office/drawing/2014/main" id="{F095209C-3EE3-15B6-59BC-071AF9C68B2B}"/>
              </a:ext>
            </a:extLst>
          </p:cNvPr>
          <p:cNvPicPr>
            <a:picLocks noChangeAspect="1"/>
          </p:cNvPicPr>
          <p:nvPr/>
        </p:nvPicPr>
        <p:blipFill>
          <a:blip r:embed="rId1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9"/>
              </a:ext>
            </a:extLst>
          </a:blip>
          <a:stretch>
            <a:fillRect/>
          </a:stretch>
        </p:blipFill>
        <p:spPr>
          <a:xfrm>
            <a:off x="5573912" y="1854935"/>
            <a:ext cx="304800" cy="304800"/>
          </a:xfrm>
          <a:prstGeom prst="rect">
            <a:avLst/>
          </a:prstGeom>
        </p:spPr>
      </p:pic>
      <p:pic>
        <p:nvPicPr>
          <p:cNvPr id="131" name="Grafik 130">
            <a:extLst>
              <a:ext uri="{FF2B5EF4-FFF2-40B4-BE49-F238E27FC236}">
                <a16:creationId xmlns:a16="http://schemas.microsoft.com/office/drawing/2014/main" id="{F97F736D-4562-39E5-01F3-8210084608CE}"/>
              </a:ext>
            </a:extLst>
          </p:cNvPr>
          <p:cNvPicPr>
            <a:picLocks noChangeAspect="1"/>
          </p:cNvPicPr>
          <p:nvPr/>
        </p:nvPicPr>
        <p:blipFill>
          <a:blip r:embed="rId1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1"/>
              </a:ext>
            </a:extLst>
          </a:blip>
          <a:stretch>
            <a:fillRect/>
          </a:stretch>
        </p:blipFill>
        <p:spPr>
          <a:xfrm>
            <a:off x="6337528" y="1854935"/>
            <a:ext cx="304800" cy="304800"/>
          </a:xfrm>
          <a:prstGeom prst="rect">
            <a:avLst/>
          </a:prstGeom>
        </p:spPr>
      </p:pic>
      <p:pic>
        <p:nvPicPr>
          <p:cNvPr id="133" name="Grafik 132">
            <a:extLst>
              <a:ext uri="{FF2B5EF4-FFF2-40B4-BE49-F238E27FC236}">
                <a16:creationId xmlns:a16="http://schemas.microsoft.com/office/drawing/2014/main" id="{D295C899-030B-9374-4D5A-B3CA50A144E2}"/>
              </a:ext>
            </a:extLst>
          </p:cNvPr>
          <p:cNvPicPr>
            <a:picLocks noChangeAspect="1"/>
          </p:cNvPicPr>
          <p:nvPr/>
        </p:nvPicPr>
        <p:blipFill>
          <a:blip r:embed="rId1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3"/>
              </a:ext>
            </a:extLst>
          </a:blip>
          <a:stretch>
            <a:fillRect/>
          </a:stretch>
        </p:blipFill>
        <p:spPr>
          <a:xfrm>
            <a:off x="7101144" y="1854935"/>
            <a:ext cx="304800" cy="304800"/>
          </a:xfrm>
          <a:prstGeom prst="rect">
            <a:avLst/>
          </a:prstGeom>
        </p:spPr>
      </p:pic>
      <p:pic>
        <p:nvPicPr>
          <p:cNvPr id="135" name="Grafik 134">
            <a:extLst>
              <a:ext uri="{FF2B5EF4-FFF2-40B4-BE49-F238E27FC236}">
                <a16:creationId xmlns:a16="http://schemas.microsoft.com/office/drawing/2014/main" id="{4A622637-EA33-8947-8DE7-A48D8E6DFE63}"/>
              </a:ext>
            </a:extLst>
          </p:cNvPr>
          <p:cNvPicPr>
            <a:picLocks noChangeAspect="1"/>
          </p:cNvPicPr>
          <p:nvPr/>
        </p:nvPicPr>
        <p:blipFill>
          <a:blip r:embed="rId1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5"/>
              </a:ext>
            </a:extLst>
          </a:blip>
          <a:stretch>
            <a:fillRect/>
          </a:stretch>
        </p:blipFill>
        <p:spPr>
          <a:xfrm>
            <a:off x="7864760" y="1854935"/>
            <a:ext cx="304800" cy="304800"/>
          </a:xfrm>
          <a:prstGeom prst="rect">
            <a:avLst/>
          </a:prstGeom>
        </p:spPr>
      </p:pic>
      <p:pic>
        <p:nvPicPr>
          <p:cNvPr id="137" name="Grafik 136">
            <a:extLst>
              <a:ext uri="{FF2B5EF4-FFF2-40B4-BE49-F238E27FC236}">
                <a16:creationId xmlns:a16="http://schemas.microsoft.com/office/drawing/2014/main" id="{1EF8836A-BBA2-B784-7C96-8D65F1A7BC5B}"/>
              </a:ext>
            </a:extLst>
          </p:cNvPr>
          <p:cNvPicPr>
            <a:picLocks noChangeAspect="1"/>
          </p:cNvPicPr>
          <p:nvPr/>
        </p:nvPicPr>
        <p:blipFill>
          <a:blip r:embed="rId1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7"/>
              </a:ext>
            </a:extLst>
          </a:blip>
          <a:stretch>
            <a:fillRect/>
          </a:stretch>
        </p:blipFill>
        <p:spPr>
          <a:xfrm>
            <a:off x="8628376" y="1854935"/>
            <a:ext cx="304800" cy="304800"/>
          </a:xfrm>
          <a:prstGeom prst="rect">
            <a:avLst/>
          </a:prstGeom>
        </p:spPr>
      </p:pic>
      <p:pic>
        <p:nvPicPr>
          <p:cNvPr id="139" name="Grafik 138">
            <a:extLst>
              <a:ext uri="{FF2B5EF4-FFF2-40B4-BE49-F238E27FC236}">
                <a16:creationId xmlns:a16="http://schemas.microsoft.com/office/drawing/2014/main" id="{925E637A-4210-5BDD-2DE9-D375C66F9195}"/>
              </a:ext>
            </a:extLst>
          </p:cNvPr>
          <p:cNvPicPr>
            <a:picLocks noChangeAspect="1"/>
          </p:cNvPicPr>
          <p:nvPr/>
        </p:nvPicPr>
        <p:blipFill>
          <a:blip r:embed="rId1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9"/>
              </a:ext>
            </a:extLst>
          </a:blip>
          <a:stretch>
            <a:fillRect/>
          </a:stretch>
        </p:blipFill>
        <p:spPr>
          <a:xfrm>
            <a:off x="9391992" y="1854935"/>
            <a:ext cx="304800" cy="304800"/>
          </a:xfrm>
          <a:prstGeom prst="rect">
            <a:avLst/>
          </a:prstGeom>
        </p:spPr>
      </p:pic>
      <p:pic>
        <p:nvPicPr>
          <p:cNvPr id="141" name="Grafik 140">
            <a:extLst>
              <a:ext uri="{FF2B5EF4-FFF2-40B4-BE49-F238E27FC236}">
                <a16:creationId xmlns:a16="http://schemas.microsoft.com/office/drawing/2014/main" id="{5D9C66F8-FC34-51D6-8051-26298D85E79C}"/>
              </a:ext>
            </a:extLst>
          </p:cNvPr>
          <p:cNvPicPr>
            <a:picLocks noChangeAspect="1"/>
          </p:cNvPicPr>
          <p:nvPr/>
        </p:nvPicPr>
        <p:blipFill>
          <a:blip r:embed="rId1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1"/>
              </a:ext>
            </a:extLst>
          </a:blip>
          <a:stretch>
            <a:fillRect/>
          </a:stretch>
        </p:blipFill>
        <p:spPr>
          <a:xfrm>
            <a:off x="10155608" y="1854935"/>
            <a:ext cx="304800" cy="304800"/>
          </a:xfrm>
          <a:prstGeom prst="rect">
            <a:avLst/>
          </a:prstGeom>
        </p:spPr>
      </p:pic>
      <p:pic>
        <p:nvPicPr>
          <p:cNvPr id="143" name="Grafik 142">
            <a:extLst>
              <a:ext uri="{FF2B5EF4-FFF2-40B4-BE49-F238E27FC236}">
                <a16:creationId xmlns:a16="http://schemas.microsoft.com/office/drawing/2014/main" id="{8438A67B-D8D4-5897-32D5-6AD0E9270DB2}"/>
              </a:ext>
            </a:extLst>
          </p:cNvPr>
          <p:cNvPicPr>
            <a:picLocks noChangeAspect="1"/>
          </p:cNvPicPr>
          <p:nvPr/>
        </p:nvPicPr>
        <p:blipFill>
          <a:blip r:embed="rId1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3"/>
              </a:ext>
            </a:extLst>
          </a:blip>
          <a:stretch>
            <a:fillRect/>
          </a:stretch>
        </p:blipFill>
        <p:spPr>
          <a:xfrm>
            <a:off x="10919224" y="1854935"/>
            <a:ext cx="304800" cy="304800"/>
          </a:xfrm>
          <a:prstGeom prst="rect">
            <a:avLst/>
          </a:prstGeom>
        </p:spPr>
      </p:pic>
      <p:pic>
        <p:nvPicPr>
          <p:cNvPr id="145" name="Grafik 144">
            <a:extLst>
              <a:ext uri="{FF2B5EF4-FFF2-40B4-BE49-F238E27FC236}">
                <a16:creationId xmlns:a16="http://schemas.microsoft.com/office/drawing/2014/main" id="{75F94C8A-9EBF-2548-B747-A0723B10742C}"/>
              </a:ext>
            </a:extLst>
          </p:cNvPr>
          <p:cNvPicPr>
            <a:picLocks noChangeAspect="1"/>
          </p:cNvPicPr>
          <p:nvPr/>
        </p:nvPicPr>
        <p:blipFill>
          <a:blip r:embed="rId1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5"/>
              </a:ext>
            </a:extLst>
          </a:blip>
          <a:stretch>
            <a:fillRect/>
          </a:stretch>
        </p:blipFill>
        <p:spPr>
          <a:xfrm>
            <a:off x="11682845" y="1854935"/>
            <a:ext cx="304800" cy="304800"/>
          </a:xfrm>
          <a:prstGeom prst="rect">
            <a:avLst/>
          </a:prstGeom>
        </p:spPr>
      </p:pic>
      <p:pic>
        <p:nvPicPr>
          <p:cNvPr id="147" name="Grafik 146">
            <a:extLst>
              <a:ext uri="{FF2B5EF4-FFF2-40B4-BE49-F238E27FC236}">
                <a16:creationId xmlns:a16="http://schemas.microsoft.com/office/drawing/2014/main" id="{B6D102A6-0F36-21BD-7C5C-6FB2FA4E3ABF}"/>
              </a:ext>
            </a:extLst>
          </p:cNvPr>
          <p:cNvPicPr>
            <a:picLocks noChangeAspect="1"/>
          </p:cNvPicPr>
          <p:nvPr/>
        </p:nvPicPr>
        <p:blipFill>
          <a:blip r:embed="rId1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7"/>
              </a:ext>
            </a:extLst>
          </a:blip>
          <a:stretch>
            <a:fillRect/>
          </a:stretch>
        </p:blipFill>
        <p:spPr>
          <a:xfrm>
            <a:off x="992216" y="2423601"/>
            <a:ext cx="304800" cy="304800"/>
          </a:xfrm>
          <a:prstGeom prst="rect">
            <a:avLst/>
          </a:prstGeom>
        </p:spPr>
      </p:pic>
      <p:pic>
        <p:nvPicPr>
          <p:cNvPr id="149" name="Grafik 148">
            <a:extLst>
              <a:ext uri="{FF2B5EF4-FFF2-40B4-BE49-F238E27FC236}">
                <a16:creationId xmlns:a16="http://schemas.microsoft.com/office/drawing/2014/main" id="{5711A4A2-EA50-4A7D-A78B-C95061C6A0D1}"/>
              </a:ext>
            </a:extLst>
          </p:cNvPr>
          <p:cNvPicPr>
            <a:picLocks noChangeAspect="1"/>
          </p:cNvPicPr>
          <p:nvPr/>
        </p:nvPicPr>
        <p:blipFill>
          <a:blip r:embed="rId1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9"/>
              </a:ext>
            </a:extLst>
          </a:blip>
          <a:stretch>
            <a:fillRect/>
          </a:stretch>
        </p:blipFill>
        <p:spPr>
          <a:xfrm>
            <a:off x="1755832" y="2423601"/>
            <a:ext cx="304800" cy="304800"/>
          </a:xfrm>
          <a:prstGeom prst="rect">
            <a:avLst/>
          </a:prstGeom>
        </p:spPr>
      </p:pic>
      <p:pic>
        <p:nvPicPr>
          <p:cNvPr id="151" name="Grafik 150">
            <a:extLst>
              <a:ext uri="{FF2B5EF4-FFF2-40B4-BE49-F238E27FC236}">
                <a16:creationId xmlns:a16="http://schemas.microsoft.com/office/drawing/2014/main" id="{6B2BF730-B401-B27D-AF31-350658F59A3F}"/>
              </a:ext>
            </a:extLst>
          </p:cNvPr>
          <p:cNvPicPr>
            <a:picLocks noChangeAspect="1"/>
          </p:cNvPicPr>
          <p:nvPr/>
        </p:nvPicPr>
        <p:blipFill>
          <a:blip r:embed="rId1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1"/>
              </a:ext>
            </a:extLst>
          </a:blip>
          <a:stretch>
            <a:fillRect/>
          </a:stretch>
        </p:blipFill>
        <p:spPr>
          <a:xfrm>
            <a:off x="2519448" y="2423601"/>
            <a:ext cx="304800" cy="304800"/>
          </a:xfrm>
          <a:prstGeom prst="rect">
            <a:avLst/>
          </a:prstGeom>
        </p:spPr>
      </p:pic>
      <p:pic>
        <p:nvPicPr>
          <p:cNvPr id="153" name="Grafik 152">
            <a:extLst>
              <a:ext uri="{FF2B5EF4-FFF2-40B4-BE49-F238E27FC236}">
                <a16:creationId xmlns:a16="http://schemas.microsoft.com/office/drawing/2014/main" id="{DB5B0DB7-FBE4-5F78-7FD3-F57D121963FD}"/>
              </a:ext>
            </a:extLst>
          </p:cNvPr>
          <p:cNvPicPr>
            <a:picLocks noChangeAspect="1"/>
          </p:cNvPicPr>
          <p:nvPr/>
        </p:nvPicPr>
        <p:blipFill>
          <a:blip r:embed="rId1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3"/>
              </a:ext>
            </a:extLst>
          </a:blip>
          <a:stretch>
            <a:fillRect/>
          </a:stretch>
        </p:blipFill>
        <p:spPr>
          <a:xfrm>
            <a:off x="3283064" y="2423601"/>
            <a:ext cx="304800" cy="304800"/>
          </a:xfrm>
          <a:prstGeom prst="rect">
            <a:avLst/>
          </a:prstGeom>
        </p:spPr>
      </p:pic>
      <p:pic>
        <p:nvPicPr>
          <p:cNvPr id="155" name="Grafik 154">
            <a:extLst>
              <a:ext uri="{FF2B5EF4-FFF2-40B4-BE49-F238E27FC236}">
                <a16:creationId xmlns:a16="http://schemas.microsoft.com/office/drawing/2014/main" id="{F40D55EB-35AB-06DE-4819-934A33D3416F}"/>
              </a:ext>
            </a:extLst>
          </p:cNvPr>
          <p:cNvPicPr>
            <a:picLocks noChangeAspect="1"/>
          </p:cNvPicPr>
          <p:nvPr/>
        </p:nvPicPr>
        <p:blipFill>
          <a:blip r:embed="rId1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5"/>
              </a:ext>
            </a:extLst>
          </a:blip>
          <a:stretch>
            <a:fillRect/>
          </a:stretch>
        </p:blipFill>
        <p:spPr>
          <a:xfrm>
            <a:off x="4046680" y="2423601"/>
            <a:ext cx="304800" cy="304800"/>
          </a:xfrm>
          <a:prstGeom prst="rect">
            <a:avLst/>
          </a:prstGeom>
        </p:spPr>
      </p:pic>
      <p:pic>
        <p:nvPicPr>
          <p:cNvPr id="157" name="Grafik 156">
            <a:extLst>
              <a:ext uri="{FF2B5EF4-FFF2-40B4-BE49-F238E27FC236}">
                <a16:creationId xmlns:a16="http://schemas.microsoft.com/office/drawing/2014/main" id="{3D9F8DE3-58A8-275B-19E0-37FD90230546}"/>
              </a:ext>
            </a:extLst>
          </p:cNvPr>
          <p:cNvPicPr>
            <a:picLocks noChangeAspect="1"/>
          </p:cNvPicPr>
          <p:nvPr/>
        </p:nvPicPr>
        <p:blipFill>
          <a:blip r:embed="rId1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7"/>
              </a:ext>
            </a:extLst>
          </a:blip>
          <a:stretch>
            <a:fillRect/>
          </a:stretch>
        </p:blipFill>
        <p:spPr>
          <a:xfrm>
            <a:off x="4810296" y="2423601"/>
            <a:ext cx="304800" cy="304800"/>
          </a:xfrm>
          <a:prstGeom prst="rect">
            <a:avLst/>
          </a:prstGeom>
        </p:spPr>
      </p:pic>
      <p:pic>
        <p:nvPicPr>
          <p:cNvPr id="159" name="Grafik 158">
            <a:extLst>
              <a:ext uri="{FF2B5EF4-FFF2-40B4-BE49-F238E27FC236}">
                <a16:creationId xmlns:a16="http://schemas.microsoft.com/office/drawing/2014/main" id="{803EA2F5-5C51-04BC-A0B0-E5D06073C535}"/>
              </a:ext>
            </a:extLst>
          </p:cNvPr>
          <p:cNvPicPr>
            <a:picLocks noChangeAspect="1"/>
          </p:cNvPicPr>
          <p:nvPr/>
        </p:nvPicPr>
        <p:blipFill>
          <a:blip r:embed="rId1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9"/>
              </a:ext>
            </a:extLst>
          </a:blip>
          <a:stretch>
            <a:fillRect/>
          </a:stretch>
        </p:blipFill>
        <p:spPr>
          <a:xfrm>
            <a:off x="5573912" y="2423601"/>
            <a:ext cx="304800" cy="304800"/>
          </a:xfrm>
          <a:prstGeom prst="rect">
            <a:avLst/>
          </a:prstGeom>
        </p:spPr>
      </p:pic>
      <p:pic>
        <p:nvPicPr>
          <p:cNvPr id="161" name="Grafik 160">
            <a:extLst>
              <a:ext uri="{FF2B5EF4-FFF2-40B4-BE49-F238E27FC236}">
                <a16:creationId xmlns:a16="http://schemas.microsoft.com/office/drawing/2014/main" id="{93E3A376-BBBA-6AB8-282F-EB81382F6082}"/>
              </a:ext>
            </a:extLst>
          </p:cNvPr>
          <p:cNvPicPr>
            <a:picLocks noChangeAspect="1"/>
          </p:cNvPicPr>
          <p:nvPr/>
        </p:nvPicPr>
        <p:blipFill>
          <a:blip r:embed="rId1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1"/>
              </a:ext>
            </a:extLst>
          </a:blip>
          <a:stretch>
            <a:fillRect/>
          </a:stretch>
        </p:blipFill>
        <p:spPr>
          <a:xfrm>
            <a:off x="6337528" y="2423601"/>
            <a:ext cx="304800" cy="304800"/>
          </a:xfrm>
          <a:prstGeom prst="rect">
            <a:avLst/>
          </a:prstGeom>
        </p:spPr>
      </p:pic>
      <p:pic>
        <p:nvPicPr>
          <p:cNvPr id="163" name="Grafik 162">
            <a:extLst>
              <a:ext uri="{FF2B5EF4-FFF2-40B4-BE49-F238E27FC236}">
                <a16:creationId xmlns:a16="http://schemas.microsoft.com/office/drawing/2014/main" id="{AF13024F-6B4F-B673-63BD-C7350279F35E}"/>
              </a:ext>
            </a:extLst>
          </p:cNvPr>
          <p:cNvPicPr>
            <a:picLocks noChangeAspect="1"/>
          </p:cNvPicPr>
          <p:nvPr/>
        </p:nvPicPr>
        <p:blipFill>
          <a:blip r:embed="rId1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3"/>
              </a:ext>
            </a:extLst>
          </a:blip>
          <a:stretch>
            <a:fillRect/>
          </a:stretch>
        </p:blipFill>
        <p:spPr>
          <a:xfrm>
            <a:off x="7101144" y="2423601"/>
            <a:ext cx="304800" cy="304800"/>
          </a:xfrm>
          <a:prstGeom prst="rect">
            <a:avLst/>
          </a:prstGeom>
        </p:spPr>
      </p:pic>
      <p:pic>
        <p:nvPicPr>
          <p:cNvPr id="165" name="Grafik 164">
            <a:extLst>
              <a:ext uri="{FF2B5EF4-FFF2-40B4-BE49-F238E27FC236}">
                <a16:creationId xmlns:a16="http://schemas.microsoft.com/office/drawing/2014/main" id="{9F4733D5-1EF6-C519-2034-F7134C60F544}"/>
              </a:ext>
            </a:extLst>
          </p:cNvPr>
          <p:cNvPicPr>
            <a:picLocks noChangeAspect="1"/>
          </p:cNvPicPr>
          <p:nvPr/>
        </p:nvPicPr>
        <p:blipFill>
          <a:blip r:embed="rId1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5"/>
              </a:ext>
            </a:extLst>
          </a:blip>
          <a:stretch>
            <a:fillRect/>
          </a:stretch>
        </p:blipFill>
        <p:spPr>
          <a:xfrm>
            <a:off x="7864760" y="2423601"/>
            <a:ext cx="304800" cy="304800"/>
          </a:xfrm>
          <a:prstGeom prst="rect">
            <a:avLst/>
          </a:prstGeom>
        </p:spPr>
      </p:pic>
      <p:pic>
        <p:nvPicPr>
          <p:cNvPr id="167" name="Grafik 166">
            <a:extLst>
              <a:ext uri="{FF2B5EF4-FFF2-40B4-BE49-F238E27FC236}">
                <a16:creationId xmlns:a16="http://schemas.microsoft.com/office/drawing/2014/main" id="{8294EC0C-FCCC-80A6-F84D-2B93720C54BC}"/>
              </a:ext>
            </a:extLst>
          </p:cNvPr>
          <p:cNvPicPr>
            <a:picLocks noChangeAspect="1"/>
          </p:cNvPicPr>
          <p:nvPr/>
        </p:nvPicPr>
        <p:blipFill>
          <a:blip r:embed="rId1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7"/>
              </a:ext>
            </a:extLst>
          </a:blip>
          <a:stretch>
            <a:fillRect/>
          </a:stretch>
        </p:blipFill>
        <p:spPr>
          <a:xfrm>
            <a:off x="8628376" y="2423601"/>
            <a:ext cx="304800" cy="304800"/>
          </a:xfrm>
          <a:prstGeom prst="rect">
            <a:avLst/>
          </a:prstGeom>
        </p:spPr>
      </p:pic>
      <p:pic>
        <p:nvPicPr>
          <p:cNvPr id="169" name="Grafik 168">
            <a:extLst>
              <a:ext uri="{FF2B5EF4-FFF2-40B4-BE49-F238E27FC236}">
                <a16:creationId xmlns:a16="http://schemas.microsoft.com/office/drawing/2014/main" id="{0EC55F5F-6EE0-177C-468F-C6099C481E2B}"/>
              </a:ext>
            </a:extLst>
          </p:cNvPr>
          <p:cNvPicPr>
            <a:picLocks noChangeAspect="1"/>
          </p:cNvPicPr>
          <p:nvPr/>
        </p:nvPicPr>
        <p:blipFill>
          <a:blip r:embed="rId1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9"/>
              </a:ext>
            </a:extLst>
          </a:blip>
          <a:stretch>
            <a:fillRect/>
          </a:stretch>
        </p:blipFill>
        <p:spPr>
          <a:xfrm>
            <a:off x="9391992" y="2423601"/>
            <a:ext cx="304800" cy="304800"/>
          </a:xfrm>
          <a:prstGeom prst="rect">
            <a:avLst/>
          </a:prstGeom>
        </p:spPr>
      </p:pic>
      <p:pic>
        <p:nvPicPr>
          <p:cNvPr id="171" name="Grafik 170">
            <a:extLst>
              <a:ext uri="{FF2B5EF4-FFF2-40B4-BE49-F238E27FC236}">
                <a16:creationId xmlns:a16="http://schemas.microsoft.com/office/drawing/2014/main" id="{760A7FA9-4602-5B40-D940-86192124F3F4}"/>
              </a:ext>
            </a:extLst>
          </p:cNvPr>
          <p:cNvPicPr>
            <a:picLocks noChangeAspect="1"/>
          </p:cNvPicPr>
          <p:nvPr/>
        </p:nvPicPr>
        <p:blipFill>
          <a:blip r:embed="rId1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1"/>
              </a:ext>
            </a:extLst>
          </a:blip>
          <a:stretch>
            <a:fillRect/>
          </a:stretch>
        </p:blipFill>
        <p:spPr>
          <a:xfrm>
            <a:off x="10155608" y="2423601"/>
            <a:ext cx="304800" cy="304800"/>
          </a:xfrm>
          <a:prstGeom prst="rect">
            <a:avLst/>
          </a:prstGeom>
        </p:spPr>
      </p:pic>
      <p:pic>
        <p:nvPicPr>
          <p:cNvPr id="173" name="Grafik 172">
            <a:extLst>
              <a:ext uri="{FF2B5EF4-FFF2-40B4-BE49-F238E27FC236}">
                <a16:creationId xmlns:a16="http://schemas.microsoft.com/office/drawing/2014/main" id="{9A8FBECF-5CB3-5BAD-D6C4-0E3B0ED840F3}"/>
              </a:ext>
            </a:extLst>
          </p:cNvPr>
          <p:cNvPicPr>
            <a:picLocks noChangeAspect="1"/>
          </p:cNvPicPr>
          <p:nvPr/>
        </p:nvPicPr>
        <p:blipFill>
          <a:blip r:embed="rId1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3"/>
              </a:ext>
            </a:extLst>
          </a:blip>
          <a:stretch>
            <a:fillRect/>
          </a:stretch>
        </p:blipFill>
        <p:spPr>
          <a:xfrm>
            <a:off x="10919224" y="2423601"/>
            <a:ext cx="304800" cy="304800"/>
          </a:xfrm>
          <a:prstGeom prst="rect">
            <a:avLst/>
          </a:prstGeom>
        </p:spPr>
      </p:pic>
      <p:pic>
        <p:nvPicPr>
          <p:cNvPr id="175" name="Grafik 174">
            <a:extLst>
              <a:ext uri="{FF2B5EF4-FFF2-40B4-BE49-F238E27FC236}">
                <a16:creationId xmlns:a16="http://schemas.microsoft.com/office/drawing/2014/main" id="{D8C866A9-2776-E67B-C6B0-4625E0B51B00}"/>
              </a:ext>
            </a:extLst>
          </p:cNvPr>
          <p:cNvPicPr>
            <a:picLocks noChangeAspect="1"/>
          </p:cNvPicPr>
          <p:nvPr/>
        </p:nvPicPr>
        <p:blipFill>
          <a:blip r:embed="rId1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5"/>
              </a:ext>
            </a:extLst>
          </a:blip>
          <a:stretch>
            <a:fillRect/>
          </a:stretch>
        </p:blipFill>
        <p:spPr>
          <a:xfrm>
            <a:off x="11682845" y="2423601"/>
            <a:ext cx="304800" cy="304800"/>
          </a:xfrm>
          <a:prstGeom prst="rect">
            <a:avLst/>
          </a:prstGeom>
        </p:spPr>
      </p:pic>
      <p:pic>
        <p:nvPicPr>
          <p:cNvPr id="177" name="Grafik 176">
            <a:extLst>
              <a:ext uri="{FF2B5EF4-FFF2-40B4-BE49-F238E27FC236}">
                <a16:creationId xmlns:a16="http://schemas.microsoft.com/office/drawing/2014/main" id="{B679F83C-8482-217A-D5AC-A361CDC19123}"/>
              </a:ext>
            </a:extLst>
          </p:cNvPr>
          <p:cNvPicPr>
            <a:picLocks noChangeAspect="1"/>
          </p:cNvPicPr>
          <p:nvPr/>
        </p:nvPicPr>
        <p:blipFill>
          <a:blip r:embed="rId1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7"/>
              </a:ext>
            </a:extLst>
          </a:blip>
          <a:stretch>
            <a:fillRect/>
          </a:stretch>
        </p:blipFill>
        <p:spPr>
          <a:xfrm>
            <a:off x="992216" y="2992267"/>
            <a:ext cx="304800" cy="304800"/>
          </a:xfrm>
          <a:prstGeom prst="rect">
            <a:avLst/>
          </a:prstGeom>
        </p:spPr>
      </p:pic>
      <p:pic>
        <p:nvPicPr>
          <p:cNvPr id="179" name="Grafik 178">
            <a:extLst>
              <a:ext uri="{FF2B5EF4-FFF2-40B4-BE49-F238E27FC236}">
                <a16:creationId xmlns:a16="http://schemas.microsoft.com/office/drawing/2014/main" id="{508BB838-17B6-13FE-8CCF-29B7889B2483}"/>
              </a:ext>
            </a:extLst>
          </p:cNvPr>
          <p:cNvPicPr>
            <a:picLocks noChangeAspect="1"/>
          </p:cNvPicPr>
          <p:nvPr/>
        </p:nvPicPr>
        <p:blipFill>
          <a:blip r:embed="rId1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9"/>
              </a:ext>
            </a:extLst>
          </a:blip>
          <a:stretch>
            <a:fillRect/>
          </a:stretch>
        </p:blipFill>
        <p:spPr>
          <a:xfrm>
            <a:off x="1755832" y="2992267"/>
            <a:ext cx="304800" cy="304800"/>
          </a:xfrm>
          <a:prstGeom prst="rect">
            <a:avLst/>
          </a:prstGeom>
        </p:spPr>
      </p:pic>
      <p:pic>
        <p:nvPicPr>
          <p:cNvPr id="181" name="Grafik 180">
            <a:extLst>
              <a:ext uri="{FF2B5EF4-FFF2-40B4-BE49-F238E27FC236}">
                <a16:creationId xmlns:a16="http://schemas.microsoft.com/office/drawing/2014/main" id="{E2B70132-E711-A6CD-AB7C-866CE2215E2F}"/>
              </a:ext>
            </a:extLst>
          </p:cNvPr>
          <p:cNvPicPr>
            <a:picLocks noChangeAspect="1"/>
          </p:cNvPicPr>
          <p:nvPr/>
        </p:nvPicPr>
        <p:blipFill>
          <a:blip r:embed="rId1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1"/>
              </a:ext>
            </a:extLst>
          </a:blip>
          <a:stretch>
            <a:fillRect/>
          </a:stretch>
        </p:blipFill>
        <p:spPr>
          <a:xfrm>
            <a:off x="2519448" y="2992267"/>
            <a:ext cx="304800" cy="304800"/>
          </a:xfrm>
          <a:prstGeom prst="rect">
            <a:avLst/>
          </a:prstGeom>
        </p:spPr>
      </p:pic>
      <p:pic>
        <p:nvPicPr>
          <p:cNvPr id="183" name="Grafik 182">
            <a:extLst>
              <a:ext uri="{FF2B5EF4-FFF2-40B4-BE49-F238E27FC236}">
                <a16:creationId xmlns:a16="http://schemas.microsoft.com/office/drawing/2014/main" id="{6F6F31B7-DB4E-6A6F-8970-4BAD103B6AF4}"/>
              </a:ext>
            </a:extLst>
          </p:cNvPr>
          <p:cNvPicPr>
            <a:picLocks noChangeAspect="1"/>
          </p:cNvPicPr>
          <p:nvPr/>
        </p:nvPicPr>
        <p:blipFill>
          <a:blip r:embed="rId1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3"/>
              </a:ext>
            </a:extLst>
          </a:blip>
          <a:stretch>
            <a:fillRect/>
          </a:stretch>
        </p:blipFill>
        <p:spPr>
          <a:xfrm>
            <a:off x="3283064" y="2992267"/>
            <a:ext cx="304800" cy="304800"/>
          </a:xfrm>
          <a:prstGeom prst="rect">
            <a:avLst/>
          </a:prstGeom>
        </p:spPr>
      </p:pic>
      <p:pic>
        <p:nvPicPr>
          <p:cNvPr id="185" name="Grafik 184">
            <a:extLst>
              <a:ext uri="{FF2B5EF4-FFF2-40B4-BE49-F238E27FC236}">
                <a16:creationId xmlns:a16="http://schemas.microsoft.com/office/drawing/2014/main" id="{44832EF0-C9ED-EF8D-CE62-6BA35CD5C53A}"/>
              </a:ext>
            </a:extLst>
          </p:cNvPr>
          <p:cNvPicPr>
            <a:picLocks noChangeAspect="1"/>
          </p:cNvPicPr>
          <p:nvPr/>
        </p:nvPicPr>
        <p:blipFill>
          <a:blip r:embed="rId1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5"/>
              </a:ext>
            </a:extLst>
          </a:blip>
          <a:stretch>
            <a:fillRect/>
          </a:stretch>
        </p:blipFill>
        <p:spPr>
          <a:xfrm>
            <a:off x="4046680" y="2992267"/>
            <a:ext cx="304800" cy="304800"/>
          </a:xfrm>
          <a:prstGeom prst="rect">
            <a:avLst/>
          </a:prstGeom>
        </p:spPr>
      </p:pic>
      <p:pic>
        <p:nvPicPr>
          <p:cNvPr id="187" name="Grafik 186">
            <a:extLst>
              <a:ext uri="{FF2B5EF4-FFF2-40B4-BE49-F238E27FC236}">
                <a16:creationId xmlns:a16="http://schemas.microsoft.com/office/drawing/2014/main" id="{78622A13-1603-9298-3A0C-2D8B54BE3520}"/>
              </a:ext>
            </a:extLst>
          </p:cNvPr>
          <p:cNvPicPr>
            <a:picLocks noChangeAspect="1"/>
          </p:cNvPicPr>
          <p:nvPr/>
        </p:nvPicPr>
        <p:blipFill>
          <a:blip r:embed="rId1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7"/>
              </a:ext>
            </a:extLst>
          </a:blip>
          <a:stretch>
            <a:fillRect/>
          </a:stretch>
        </p:blipFill>
        <p:spPr>
          <a:xfrm>
            <a:off x="4810296" y="2992267"/>
            <a:ext cx="304800" cy="304800"/>
          </a:xfrm>
          <a:prstGeom prst="rect">
            <a:avLst/>
          </a:prstGeom>
        </p:spPr>
      </p:pic>
      <p:pic>
        <p:nvPicPr>
          <p:cNvPr id="189" name="Grafik 188">
            <a:extLst>
              <a:ext uri="{FF2B5EF4-FFF2-40B4-BE49-F238E27FC236}">
                <a16:creationId xmlns:a16="http://schemas.microsoft.com/office/drawing/2014/main" id="{084B6ED6-4214-4B3F-68AD-3AC279FFB2F2}"/>
              </a:ext>
            </a:extLst>
          </p:cNvPr>
          <p:cNvPicPr>
            <a:picLocks noChangeAspect="1"/>
          </p:cNvPicPr>
          <p:nvPr/>
        </p:nvPicPr>
        <p:blipFill>
          <a:blip r:embed="rId1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9"/>
              </a:ext>
            </a:extLst>
          </a:blip>
          <a:stretch>
            <a:fillRect/>
          </a:stretch>
        </p:blipFill>
        <p:spPr>
          <a:xfrm>
            <a:off x="5573912" y="2992267"/>
            <a:ext cx="304800" cy="304800"/>
          </a:xfrm>
          <a:prstGeom prst="rect">
            <a:avLst/>
          </a:prstGeom>
        </p:spPr>
      </p:pic>
      <p:pic>
        <p:nvPicPr>
          <p:cNvPr id="191" name="Grafik 190">
            <a:extLst>
              <a:ext uri="{FF2B5EF4-FFF2-40B4-BE49-F238E27FC236}">
                <a16:creationId xmlns:a16="http://schemas.microsoft.com/office/drawing/2014/main" id="{A19E0D70-24BC-3F14-F57E-8F4A4851AF4C}"/>
              </a:ext>
            </a:extLst>
          </p:cNvPr>
          <p:cNvPicPr>
            <a:picLocks noChangeAspect="1"/>
          </p:cNvPicPr>
          <p:nvPr/>
        </p:nvPicPr>
        <p:blipFill>
          <a:blip r:embed="rId1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1"/>
              </a:ext>
            </a:extLst>
          </a:blip>
          <a:stretch>
            <a:fillRect/>
          </a:stretch>
        </p:blipFill>
        <p:spPr>
          <a:xfrm>
            <a:off x="6337528" y="2992267"/>
            <a:ext cx="304800" cy="304800"/>
          </a:xfrm>
          <a:prstGeom prst="rect">
            <a:avLst/>
          </a:prstGeom>
        </p:spPr>
      </p:pic>
      <p:pic>
        <p:nvPicPr>
          <p:cNvPr id="193" name="Grafik 192">
            <a:extLst>
              <a:ext uri="{FF2B5EF4-FFF2-40B4-BE49-F238E27FC236}">
                <a16:creationId xmlns:a16="http://schemas.microsoft.com/office/drawing/2014/main" id="{45FB4B13-0FF9-9FEB-619D-96698459DE67}"/>
              </a:ext>
            </a:extLst>
          </p:cNvPr>
          <p:cNvPicPr>
            <a:picLocks noChangeAspect="1"/>
          </p:cNvPicPr>
          <p:nvPr/>
        </p:nvPicPr>
        <p:blipFill>
          <a:blip r:embed="rId1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3"/>
              </a:ext>
            </a:extLst>
          </a:blip>
          <a:stretch>
            <a:fillRect/>
          </a:stretch>
        </p:blipFill>
        <p:spPr>
          <a:xfrm>
            <a:off x="7101144" y="2992267"/>
            <a:ext cx="304800" cy="304800"/>
          </a:xfrm>
          <a:prstGeom prst="rect">
            <a:avLst/>
          </a:prstGeom>
        </p:spPr>
      </p:pic>
      <p:pic>
        <p:nvPicPr>
          <p:cNvPr id="195" name="Grafik 194">
            <a:extLst>
              <a:ext uri="{FF2B5EF4-FFF2-40B4-BE49-F238E27FC236}">
                <a16:creationId xmlns:a16="http://schemas.microsoft.com/office/drawing/2014/main" id="{169BFBC9-747B-C4F8-D25E-F056EB139F65}"/>
              </a:ext>
            </a:extLst>
          </p:cNvPr>
          <p:cNvPicPr>
            <a:picLocks noChangeAspect="1"/>
          </p:cNvPicPr>
          <p:nvPr/>
        </p:nvPicPr>
        <p:blipFill>
          <a:blip r:embed="rId1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5"/>
              </a:ext>
            </a:extLst>
          </a:blip>
          <a:stretch>
            <a:fillRect/>
          </a:stretch>
        </p:blipFill>
        <p:spPr>
          <a:xfrm>
            <a:off x="7864760" y="2992267"/>
            <a:ext cx="304800" cy="304800"/>
          </a:xfrm>
          <a:prstGeom prst="rect">
            <a:avLst/>
          </a:prstGeom>
        </p:spPr>
      </p:pic>
      <p:pic>
        <p:nvPicPr>
          <p:cNvPr id="197" name="Grafik 196">
            <a:extLst>
              <a:ext uri="{FF2B5EF4-FFF2-40B4-BE49-F238E27FC236}">
                <a16:creationId xmlns:a16="http://schemas.microsoft.com/office/drawing/2014/main" id="{0327C66A-F87F-6F6B-3940-2E6D089D8767}"/>
              </a:ext>
            </a:extLst>
          </p:cNvPr>
          <p:cNvPicPr>
            <a:picLocks noChangeAspect="1"/>
          </p:cNvPicPr>
          <p:nvPr/>
        </p:nvPicPr>
        <p:blipFill>
          <a:blip r:embed="rId1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7"/>
              </a:ext>
            </a:extLst>
          </a:blip>
          <a:stretch>
            <a:fillRect/>
          </a:stretch>
        </p:blipFill>
        <p:spPr>
          <a:xfrm>
            <a:off x="8628376" y="2992267"/>
            <a:ext cx="304800" cy="304800"/>
          </a:xfrm>
          <a:prstGeom prst="rect">
            <a:avLst/>
          </a:prstGeom>
        </p:spPr>
      </p:pic>
      <p:pic>
        <p:nvPicPr>
          <p:cNvPr id="199" name="Grafik 198">
            <a:extLst>
              <a:ext uri="{FF2B5EF4-FFF2-40B4-BE49-F238E27FC236}">
                <a16:creationId xmlns:a16="http://schemas.microsoft.com/office/drawing/2014/main" id="{8F9C1A13-F09E-2700-B55B-7FF449F911DB}"/>
              </a:ext>
            </a:extLst>
          </p:cNvPr>
          <p:cNvPicPr>
            <a:picLocks noChangeAspect="1"/>
          </p:cNvPicPr>
          <p:nvPr/>
        </p:nvPicPr>
        <p:blipFill>
          <a:blip r:embed="rId1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9"/>
              </a:ext>
            </a:extLst>
          </a:blip>
          <a:stretch>
            <a:fillRect/>
          </a:stretch>
        </p:blipFill>
        <p:spPr>
          <a:xfrm>
            <a:off x="9391992" y="2992267"/>
            <a:ext cx="304800" cy="304800"/>
          </a:xfrm>
          <a:prstGeom prst="rect">
            <a:avLst/>
          </a:prstGeom>
        </p:spPr>
      </p:pic>
      <p:pic>
        <p:nvPicPr>
          <p:cNvPr id="201" name="Grafik 200">
            <a:extLst>
              <a:ext uri="{FF2B5EF4-FFF2-40B4-BE49-F238E27FC236}">
                <a16:creationId xmlns:a16="http://schemas.microsoft.com/office/drawing/2014/main" id="{F1AFEB58-2D86-B400-EBA7-375737DC827D}"/>
              </a:ext>
            </a:extLst>
          </p:cNvPr>
          <p:cNvPicPr>
            <a:picLocks noChangeAspect="1"/>
          </p:cNvPicPr>
          <p:nvPr/>
        </p:nvPicPr>
        <p:blipFill>
          <a:blip r:embed="rId2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1"/>
              </a:ext>
            </a:extLst>
          </a:blip>
          <a:stretch>
            <a:fillRect/>
          </a:stretch>
        </p:blipFill>
        <p:spPr>
          <a:xfrm>
            <a:off x="10155608" y="2992267"/>
            <a:ext cx="304800" cy="304800"/>
          </a:xfrm>
          <a:prstGeom prst="rect">
            <a:avLst/>
          </a:prstGeom>
        </p:spPr>
      </p:pic>
      <p:pic>
        <p:nvPicPr>
          <p:cNvPr id="203" name="Grafik 202">
            <a:extLst>
              <a:ext uri="{FF2B5EF4-FFF2-40B4-BE49-F238E27FC236}">
                <a16:creationId xmlns:a16="http://schemas.microsoft.com/office/drawing/2014/main" id="{FE7686BD-898F-A25B-E06F-0406730D38B9}"/>
              </a:ext>
            </a:extLst>
          </p:cNvPr>
          <p:cNvPicPr>
            <a:picLocks noChangeAspect="1"/>
          </p:cNvPicPr>
          <p:nvPr/>
        </p:nvPicPr>
        <p:blipFill>
          <a:blip r:embed="rId2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3"/>
              </a:ext>
            </a:extLst>
          </a:blip>
          <a:stretch>
            <a:fillRect/>
          </a:stretch>
        </p:blipFill>
        <p:spPr>
          <a:xfrm>
            <a:off x="10919224" y="2992267"/>
            <a:ext cx="304800" cy="304800"/>
          </a:xfrm>
          <a:prstGeom prst="rect">
            <a:avLst/>
          </a:prstGeom>
        </p:spPr>
      </p:pic>
      <p:pic>
        <p:nvPicPr>
          <p:cNvPr id="205" name="Grafik 204">
            <a:extLst>
              <a:ext uri="{FF2B5EF4-FFF2-40B4-BE49-F238E27FC236}">
                <a16:creationId xmlns:a16="http://schemas.microsoft.com/office/drawing/2014/main" id="{CA0ED3AF-BFCD-04A6-53D7-C18242205335}"/>
              </a:ext>
            </a:extLst>
          </p:cNvPr>
          <p:cNvPicPr>
            <a:picLocks noChangeAspect="1"/>
          </p:cNvPicPr>
          <p:nvPr/>
        </p:nvPicPr>
        <p:blipFill>
          <a:blip r:embed="rId20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5"/>
              </a:ext>
            </a:extLst>
          </a:blip>
          <a:stretch>
            <a:fillRect/>
          </a:stretch>
        </p:blipFill>
        <p:spPr>
          <a:xfrm>
            <a:off x="11682845" y="2992267"/>
            <a:ext cx="304800" cy="304800"/>
          </a:xfrm>
          <a:prstGeom prst="rect">
            <a:avLst/>
          </a:prstGeom>
        </p:spPr>
      </p:pic>
      <p:pic>
        <p:nvPicPr>
          <p:cNvPr id="207" name="Grafik 206">
            <a:extLst>
              <a:ext uri="{FF2B5EF4-FFF2-40B4-BE49-F238E27FC236}">
                <a16:creationId xmlns:a16="http://schemas.microsoft.com/office/drawing/2014/main" id="{CF2BEA4E-80DA-78DD-A47D-DD5D0D54A4D2}"/>
              </a:ext>
            </a:extLst>
          </p:cNvPr>
          <p:cNvPicPr>
            <a:picLocks noChangeAspect="1"/>
          </p:cNvPicPr>
          <p:nvPr/>
        </p:nvPicPr>
        <p:blipFill>
          <a:blip r:embed="rId20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7"/>
              </a:ext>
            </a:extLst>
          </a:blip>
          <a:stretch>
            <a:fillRect/>
          </a:stretch>
        </p:blipFill>
        <p:spPr>
          <a:xfrm>
            <a:off x="992216" y="3560933"/>
            <a:ext cx="304800" cy="304800"/>
          </a:xfrm>
          <a:prstGeom prst="rect">
            <a:avLst/>
          </a:prstGeom>
        </p:spPr>
      </p:pic>
      <p:pic>
        <p:nvPicPr>
          <p:cNvPr id="209" name="Grafik 208">
            <a:extLst>
              <a:ext uri="{FF2B5EF4-FFF2-40B4-BE49-F238E27FC236}">
                <a16:creationId xmlns:a16="http://schemas.microsoft.com/office/drawing/2014/main" id="{21E34C67-2204-9965-F334-26725369C01C}"/>
              </a:ext>
            </a:extLst>
          </p:cNvPr>
          <p:cNvPicPr>
            <a:picLocks noChangeAspect="1"/>
          </p:cNvPicPr>
          <p:nvPr/>
        </p:nvPicPr>
        <p:blipFill>
          <a:blip r:embed="rId20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9"/>
              </a:ext>
            </a:extLst>
          </a:blip>
          <a:stretch>
            <a:fillRect/>
          </a:stretch>
        </p:blipFill>
        <p:spPr>
          <a:xfrm>
            <a:off x="1755832" y="3560933"/>
            <a:ext cx="304800" cy="304800"/>
          </a:xfrm>
          <a:prstGeom prst="rect">
            <a:avLst/>
          </a:prstGeom>
        </p:spPr>
      </p:pic>
      <p:pic>
        <p:nvPicPr>
          <p:cNvPr id="211" name="Grafik 210">
            <a:extLst>
              <a:ext uri="{FF2B5EF4-FFF2-40B4-BE49-F238E27FC236}">
                <a16:creationId xmlns:a16="http://schemas.microsoft.com/office/drawing/2014/main" id="{A9DAAE8F-BE31-90AE-0F3D-A73B82457BAF}"/>
              </a:ext>
            </a:extLst>
          </p:cNvPr>
          <p:cNvPicPr>
            <a:picLocks noChangeAspect="1"/>
          </p:cNvPicPr>
          <p:nvPr/>
        </p:nvPicPr>
        <p:blipFill>
          <a:blip r:embed="rId2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1"/>
              </a:ext>
            </a:extLst>
          </a:blip>
          <a:stretch>
            <a:fillRect/>
          </a:stretch>
        </p:blipFill>
        <p:spPr>
          <a:xfrm>
            <a:off x="2519448" y="3560933"/>
            <a:ext cx="304800" cy="304800"/>
          </a:xfrm>
          <a:prstGeom prst="rect">
            <a:avLst/>
          </a:prstGeom>
        </p:spPr>
      </p:pic>
      <p:pic>
        <p:nvPicPr>
          <p:cNvPr id="213" name="Grafik 212">
            <a:extLst>
              <a:ext uri="{FF2B5EF4-FFF2-40B4-BE49-F238E27FC236}">
                <a16:creationId xmlns:a16="http://schemas.microsoft.com/office/drawing/2014/main" id="{137743F5-34BD-400A-60AC-025ACCCE0C44}"/>
              </a:ext>
            </a:extLst>
          </p:cNvPr>
          <p:cNvPicPr>
            <a:picLocks noChangeAspect="1"/>
          </p:cNvPicPr>
          <p:nvPr/>
        </p:nvPicPr>
        <p:blipFill>
          <a:blip r:embed="rId2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3"/>
              </a:ext>
            </a:extLst>
          </a:blip>
          <a:stretch>
            <a:fillRect/>
          </a:stretch>
        </p:blipFill>
        <p:spPr>
          <a:xfrm>
            <a:off x="3283064" y="3560933"/>
            <a:ext cx="304800" cy="304800"/>
          </a:xfrm>
          <a:prstGeom prst="rect">
            <a:avLst/>
          </a:prstGeom>
        </p:spPr>
      </p:pic>
      <p:pic>
        <p:nvPicPr>
          <p:cNvPr id="215" name="Grafik 214">
            <a:extLst>
              <a:ext uri="{FF2B5EF4-FFF2-40B4-BE49-F238E27FC236}">
                <a16:creationId xmlns:a16="http://schemas.microsoft.com/office/drawing/2014/main" id="{4BE2AB94-CE26-CA39-B927-7AD0575392A4}"/>
              </a:ext>
            </a:extLst>
          </p:cNvPr>
          <p:cNvPicPr>
            <a:picLocks noChangeAspect="1"/>
          </p:cNvPicPr>
          <p:nvPr/>
        </p:nvPicPr>
        <p:blipFill>
          <a:blip r:embed="rId2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5"/>
              </a:ext>
            </a:extLst>
          </a:blip>
          <a:stretch>
            <a:fillRect/>
          </a:stretch>
        </p:blipFill>
        <p:spPr>
          <a:xfrm>
            <a:off x="4046680" y="3560933"/>
            <a:ext cx="304800" cy="304800"/>
          </a:xfrm>
          <a:prstGeom prst="rect">
            <a:avLst/>
          </a:prstGeom>
        </p:spPr>
      </p:pic>
      <p:pic>
        <p:nvPicPr>
          <p:cNvPr id="217" name="Grafik 216">
            <a:extLst>
              <a:ext uri="{FF2B5EF4-FFF2-40B4-BE49-F238E27FC236}">
                <a16:creationId xmlns:a16="http://schemas.microsoft.com/office/drawing/2014/main" id="{8EA5C30A-7970-1E77-E523-1291E9FB9CD7}"/>
              </a:ext>
            </a:extLst>
          </p:cNvPr>
          <p:cNvPicPr>
            <a:picLocks noChangeAspect="1"/>
          </p:cNvPicPr>
          <p:nvPr/>
        </p:nvPicPr>
        <p:blipFill>
          <a:blip r:embed="rId2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7"/>
              </a:ext>
            </a:extLst>
          </a:blip>
          <a:stretch>
            <a:fillRect/>
          </a:stretch>
        </p:blipFill>
        <p:spPr>
          <a:xfrm>
            <a:off x="4810296" y="3560933"/>
            <a:ext cx="304800" cy="304800"/>
          </a:xfrm>
          <a:prstGeom prst="rect">
            <a:avLst/>
          </a:prstGeom>
        </p:spPr>
      </p:pic>
      <p:pic>
        <p:nvPicPr>
          <p:cNvPr id="219" name="Grafik 218">
            <a:extLst>
              <a:ext uri="{FF2B5EF4-FFF2-40B4-BE49-F238E27FC236}">
                <a16:creationId xmlns:a16="http://schemas.microsoft.com/office/drawing/2014/main" id="{9AB5CA96-3AD1-C73C-C17D-2877B0FF524F}"/>
              </a:ext>
            </a:extLst>
          </p:cNvPr>
          <p:cNvPicPr>
            <a:picLocks noChangeAspect="1"/>
          </p:cNvPicPr>
          <p:nvPr/>
        </p:nvPicPr>
        <p:blipFill>
          <a:blip r:embed="rId2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9"/>
              </a:ext>
            </a:extLst>
          </a:blip>
          <a:stretch>
            <a:fillRect/>
          </a:stretch>
        </p:blipFill>
        <p:spPr>
          <a:xfrm>
            <a:off x="5573912" y="3560933"/>
            <a:ext cx="304800" cy="304800"/>
          </a:xfrm>
          <a:prstGeom prst="rect">
            <a:avLst/>
          </a:prstGeom>
        </p:spPr>
      </p:pic>
      <p:pic>
        <p:nvPicPr>
          <p:cNvPr id="221" name="Grafik 220">
            <a:extLst>
              <a:ext uri="{FF2B5EF4-FFF2-40B4-BE49-F238E27FC236}">
                <a16:creationId xmlns:a16="http://schemas.microsoft.com/office/drawing/2014/main" id="{CBCA5125-269C-3B7F-9374-089AA21A6A14}"/>
              </a:ext>
            </a:extLst>
          </p:cNvPr>
          <p:cNvPicPr>
            <a:picLocks noChangeAspect="1"/>
          </p:cNvPicPr>
          <p:nvPr/>
        </p:nvPicPr>
        <p:blipFill>
          <a:blip r:embed="rId2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1"/>
              </a:ext>
            </a:extLst>
          </a:blip>
          <a:stretch>
            <a:fillRect/>
          </a:stretch>
        </p:blipFill>
        <p:spPr>
          <a:xfrm>
            <a:off x="6337528" y="3560933"/>
            <a:ext cx="304800" cy="304800"/>
          </a:xfrm>
          <a:prstGeom prst="rect">
            <a:avLst/>
          </a:prstGeom>
        </p:spPr>
      </p:pic>
      <p:pic>
        <p:nvPicPr>
          <p:cNvPr id="223" name="Grafik 222">
            <a:extLst>
              <a:ext uri="{FF2B5EF4-FFF2-40B4-BE49-F238E27FC236}">
                <a16:creationId xmlns:a16="http://schemas.microsoft.com/office/drawing/2014/main" id="{42D228CE-473D-25D9-F8A9-8567491DAD0B}"/>
              </a:ext>
            </a:extLst>
          </p:cNvPr>
          <p:cNvPicPr>
            <a:picLocks noChangeAspect="1"/>
          </p:cNvPicPr>
          <p:nvPr/>
        </p:nvPicPr>
        <p:blipFill>
          <a:blip r:embed="rId2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3"/>
              </a:ext>
            </a:extLst>
          </a:blip>
          <a:stretch>
            <a:fillRect/>
          </a:stretch>
        </p:blipFill>
        <p:spPr>
          <a:xfrm>
            <a:off x="7101144" y="3560933"/>
            <a:ext cx="304800" cy="304800"/>
          </a:xfrm>
          <a:prstGeom prst="rect">
            <a:avLst/>
          </a:prstGeom>
        </p:spPr>
      </p:pic>
      <p:pic>
        <p:nvPicPr>
          <p:cNvPr id="225" name="Grafik 224">
            <a:extLst>
              <a:ext uri="{FF2B5EF4-FFF2-40B4-BE49-F238E27FC236}">
                <a16:creationId xmlns:a16="http://schemas.microsoft.com/office/drawing/2014/main" id="{3EEC9ED9-2114-C70F-39A8-16F0C18FA920}"/>
              </a:ext>
            </a:extLst>
          </p:cNvPr>
          <p:cNvPicPr>
            <a:picLocks noChangeAspect="1"/>
          </p:cNvPicPr>
          <p:nvPr/>
        </p:nvPicPr>
        <p:blipFill>
          <a:blip r:embed="rId2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5"/>
              </a:ext>
            </a:extLst>
          </a:blip>
          <a:stretch>
            <a:fillRect/>
          </a:stretch>
        </p:blipFill>
        <p:spPr>
          <a:xfrm>
            <a:off x="7864760" y="3560933"/>
            <a:ext cx="304800" cy="304800"/>
          </a:xfrm>
          <a:prstGeom prst="rect">
            <a:avLst/>
          </a:prstGeom>
        </p:spPr>
      </p:pic>
      <p:pic>
        <p:nvPicPr>
          <p:cNvPr id="227" name="Grafik 226">
            <a:extLst>
              <a:ext uri="{FF2B5EF4-FFF2-40B4-BE49-F238E27FC236}">
                <a16:creationId xmlns:a16="http://schemas.microsoft.com/office/drawing/2014/main" id="{1A60AC85-3E39-6E46-234C-97678C3823C6}"/>
              </a:ext>
            </a:extLst>
          </p:cNvPr>
          <p:cNvPicPr>
            <a:picLocks noChangeAspect="1"/>
          </p:cNvPicPr>
          <p:nvPr/>
        </p:nvPicPr>
        <p:blipFill>
          <a:blip r:embed="rId2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7"/>
              </a:ext>
            </a:extLst>
          </a:blip>
          <a:stretch>
            <a:fillRect/>
          </a:stretch>
        </p:blipFill>
        <p:spPr>
          <a:xfrm>
            <a:off x="8628376" y="3560933"/>
            <a:ext cx="304800" cy="304800"/>
          </a:xfrm>
          <a:prstGeom prst="rect">
            <a:avLst/>
          </a:prstGeom>
        </p:spPr>
      </p:pic>
      <p:pic>
        <p:nvPicPr>
          <p:cNvPr id="229" name="Grafik 228">
            <a:extLst>
              <a:ext uri="{FF2B5EF4-FFF2-40B4-BE49-F238E27FC236}">
                <a16:creationId xmlns:a16="http://schemas.microsoft.com/office/drawing/2014/main" id="{6E4D6C26-3485-0054-8665-DEACE451B9FD}"/>
              </a:ext>
            </a:extLst>
          </p:cNvPr>
          <p:cNvPicPr>
            <a:picLocks noChangeAspect="1"/>
          </p:cNvPicPr>
          <p:nvPr/>
        </p:nvPicPr>
        <p:blipFill>
          <a:blip r:embed="rId2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9"/>
              </a:ext>
            </a:extLst>
          </a:blip>
          <a:stretch>
            <a:fillRect/>
          </a:stretch>
        </p:blipFill>
        <p:spPr>
          <a:xfrm>
            <a:off x="9391992" y="3560933"/>
            <a:ext cx="304800" cy="304800"/>
          </a:xfrm>
          <a:prstGeom prst="rect">
            <a:avLst/>
          </a:prstGeom>
        </p:spPr>
      </p:pic>
      <p:pic>
        <p:nvPicPr>
          <p:cNvPr id="231" name="Grafik 230">
            <a:extLst>
              <a:ext uri="{FF2B5EF4-FFF2-40B4-BE49-F238E27FC236}">
                <a16:creationId xmlns:a16="http://schemas.microsoft.com/office/drawing/2014/main" id="{C2DE2352-A657-88E1-79D4-21D57AD70F99}"/>
              </a:ext>
            </a:extLst>
          </p:cNvPr>
          <p:cNvPicPr>
            <a:picLocks noChangeAspect="1"/>
          </p:cNvPicPr>
          <p:nvPr/>
        </p:nvPicPr>
        <p:blipFill>
          <a:blip r:embed="rId2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1"/>
              </a:ext>
            </a:extLst>
          </a:blip>
          <a:stretch>
            <a:fillRect/>
          </a:stretch>
        </p:blipFill>
        <p:spPr>
          <a:xfrm>
            <a:off x="10155608" y="3560933"/>
            <a:ext cx="304800" cy="304800"/>
          </a:xfrm>
          <a:prstGeom prst="rect">
            <a:avLst/>
          </a:prstGeom>
        </p:spPr>
      </p:pic>
      <p:pic>
        <p:nvPicPr>
          <p:cNvPr id="233" name="Grafik 232">
            <a:extLst>
              <a:ext uri="{FF2B5EF4-FFF2-40B4-BE49-F238E27FC236}">
                <a16:creationId xmlns:a16="http://schemas.microsoft.com/office/drawing/2014/main" id="{17AEFCAA-9B55-C406-11DF-09E32D76E1A1}"/>
              </a:ext>
            </a:extLst>
          </p:cNvPr>
          <p:cNvPicPr>
            <a:picLocks noChangeAspect="1"/>
          </p:cNvPicPr>
          <p:nvPr/>
        </p:nvPicPr>
        <p:blipFill>
          <a:blip r:embed="rId2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3"/>
              </a:ext>
            </a:extLst>
          </a:blip>
          <a:stretch>
            <a:fillRect/>
          </a:stretch>
        </p:blipFill>
        <p:spPr>
          <a:xfrm>
            <a:off x="10919224" y="3560933"/>
            <a:ext cx="304800" cy="304800"/>
          </a:xfrm>
          <a:prstGeom prst="rect">
            <a:avLst/>
          </a:prstGeom>
        </p:spPr>
      </p:pic>
      <p:pic>
        <p:nvPicPr>
          <p:cNvPr id="235" name="Grafik 234">
            <a:extLst>
              <a:ext uri="{FF2B5EF4-FFF2-40B4-BE49-F238E27FC236}">
                <a16:creationId xmlns:a16="http://schemas.microsoft.com/office/drawing/2014/main" id="{1F4242D5-D37F-414B-6465-803E6EFAE4C5}"/>
              </a:ext>
            </a:extLst>
          </p:cNvPr>
          <p:cNvPicPr>
            <a:picLocks noChangeAspect="1"/>
          </p:cNvPicPr>
          <p:nvPr/>
        </p:nvPicPr>
        <p:blipFill>
          <a:blip r:embed="rId2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5"/>
              </a:ext>
            </a:extLst>
          </a:blip>
          <a:stretch>
            <a:fillRect/>
          </a:stretch>
        </p:blipFill>
        <p:spPr>
          <a:xfrm>
            <a:off x="11682845" y="3560933"/>
            <a:ext cx="304800" cy="304800"/>
          </a:xfrm>
          <a:prstGeom prst="rect">
            <a:avLst/>
          </a:prstGeom>
        </p:spPr>
      </p:pic>
      <p:pic>
        <p:nvPicPr>
          <p:cNvPr id="237" name="Grafik 236">
            <a:extLst>
              <a:ext uri="{FF2B5EF4-FFF2-40B4-BE49-F238E27FC236}">
                <a16:creationId xmlns:a16="http://schemas.microsoft.com/office/drawing/2014/main" id="{2DC41BBC-71B5-39DB-1BEB-372CBDC4712E}"/>
              </a:ext>
            </a:extLst>
          </p:cNvPr>
          <p:cNvPicPr>
            <a:picLocks noChangeAspect="1"/>
          </p:cNvPicPr>
          <p:nvPr/>
        </p:nvPicPr>
        <p:blipFill>
          <a:blip r:embed="rId2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7"/>
              </a:ext>
            </a:extLst>
          </a:blip>
          <a:stretch>
            <a:fillRect/>
          </a:stretch>
        </p:blipFill>
        <p:spPr>
          <a:xfrm>
            <a:off x="990600" y="4129599"/>
            <a:ext cx="304800" cy="304800"/>
          </a:xfrm>
          <a:prstGeom prst="rect">
            <a:avLst/>
          </a:prstGeom>
        </p:spPr>
      </p:pic>
      <p:pic>
        <p:nvPicPr>
          <p:cNvPr id="239" name="Grafik 238">
            <a:extLst>
              <a:ext uri="{FF2B5EF4-FFF2-40B4-BE49-F238E27FC236}">
                <a16:creationId xmlns:a16="http://schemas.microsoft.com/office/drawing/2014/main" id="{DF11320E-5FB2-3590-3748-7CFDF8525E4D}"/>
              </a:ext>
            </a:extLst>
          </p:cNvPr>
          <p:cNvPicPr>
            <a:picLocks noChangeAspect="1"/>
          </p:cNvPicPr>
          <p:nvPr/>
        </p:nvPicPr>
        <p:blipFill>
          <a:blip r:embed="rId2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9"/>
              </a:ext>
            </a:extLst>
          </a:blip>
          <a:stretch>
            <a:fillRect/>
          </a:stretch>
        </p:blipFill>
        <p:spPr>
          <a:xfrm>
            <a:off x="1752600" y="4129599"/>
            <a:ext cx="304800" cy="304800"/>
          </a:xfrm>
          <a:prstGeom prst="rect">
            <a:avLst/>
          </a:prstGeom>
        </p:spPr>
      </p:pic>
      <p:pic>
        <p:nvPicPr>
          <p:cNvPr id="241" name="Grafik 240">
            <a:extLst>
              <a:ext uri="{FF2B5EF4-FFF2-40B4-BE49-F238E27FC236}">
                <a16:creationId xmlns:a16="http://schemas.microsoft.com/office/drawing/2014/main" id="{C6245069-B818-EFB2-D2BC-1F8CC9A2157C}"/>
              </a:ext>
            </a:extLst>
          </p:cNvPr>
          <p:cNvPicPr>
            <a:picLocks noChangeAspect="1"/>
          </p:cNvPicPr>
          <p:nvPr/>
        </p:nvPicPr>
        <p:blipFill>
          <a:blip r:embed="rId2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1"/>
              </a:ext>
            </a:extLst>
          </a:blip>
          <a:stretch>
            <a:fillRect/>
          </a:stretch>
        </p:blipFill>
        <p:spPr>
          <a:xfrm>
            <a:off x="2514600" y="4129599"/>
            <a:ext cx="304800" cy="304800"/>
          </a:xfrm>
          <a:prstGeom prst="rect">
            <a:avLst/>
          </a:prstGeom>
        </p:spPr>
      </p:pic>
      <p:pic>
        <p:nvPicPr>
          <p:cNvPr id="243" name="Grafik 242">
            <a:extLst>
              <a:ext uri="{FF2B5EF4-FFF2-40B4-BE49-F238E27FC236}">
                <a16:creationId xmlns:a16="http://schemas.microsoft.com/office/drawing/2014/main" id="{B12DCFD9-5E11-0954-17D8-8DC8A0A4D978}"/>
              </a:ext>
            </a:extLst>
          </p:cNvPr>
          <p:cNvPicPr>
            <a:picLocks noChangeAspect="1"/>
          </p:cNvPicPr>
          <p:nvPr/>
        </p:nvPicPr>
        <p:blipFill>
          <a:blip r:embed="rId2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3"/>
              </a:ext>
            </a:extLst>
          </a:blip>
          <a:stretch>
            <a:fillRect/>
          </a:stretch>
        </p:blipFill>
        <p:spPr>
          <a:xfrm>
            <a:off x="3276600" y="4129599"/>
            <a:ext cx="304800" cy="304800"/>
          </a:xfrm>
          <a:prstGeom prst="rect">
            <a:avLst/>
          </a:prstGeom>
        </p:spPr>
      </p:pic>
      <p:pic>
        <p:nvPicPr>
          <p:cNvPr id="245" name="Grafik 244">
            <a:extLst>
              <a:ext uri="{FF2B5EF4-FFF2-40B4-BE49-F238E27FC236}">
                <a16:creationId xmlns:a16="http://schemas.microsoft.com/office/drawing/2014/main" id="{3606936A-3938-20D6-BE9D-9C5D9B30726A}"/>
              </a:ext>
            </a:extLst>
          </p:cNvPr>
          <p:cNvPicPr>
            <a:picLocks noChangeAspect="1"/>
          </p:cNvPicPr>
          <p:nvPr/>
        </p:nvPicPr>
        <p:blipFill>
          <a:blip r:embed="rId2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5"/>
              </a:ext>
            </a:extLst>
          </a:blip>
          <a:stretch>
            <a:fillRect/>
          </a:stretch>
        </p:blipFill>
        <p:spPr>
          <a:xfrm>
            <a:off x="4038600" y="4129599"/>
            <a:ext cx="304800" cy="304800"/>
          </a:xfrm>
          <a:prstGeom prst="rect">
            <a:avLst/>
          </a:prstGeom>
        </p:spPr>
      </p:pic>
      <p:pic>
        <p:nvPicPr>
          <p:cNvPr id="247" name="Grafik 246">
            <a:extLst>
              <a:ext uri="{FF2B5EF4-FFF2-40B4-BE49-F238E27FC236}">
                <a16:creationId xmlns:a16="http://schemas.microsoft.com/office/drawing/2014/main" id="{E691EE0A-CE3A-F7D4-F582-31C000F21B0A}"/>
              </a:ext>
            </a:extLst>
          </p:cNvPr>
          <p:cNvPicPr>
            <a:picLocks noChangeAspect="1"/>
          </p:cNvPicPr>
          <p:nvPr/>
        </p:nvPicPr>
        <p:blipFill>
          <a:blip r:embed="rId2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7"/>
              </a:ext>
            </a:extLst>
          </a:blip>
          <a:stretch>
            <a:fillRect/>
          </a:stretch>
        </p:blipFill>
        <p:spPr>
          <a:xfrm>
            <a:off x="4800600" y="4129599"/>
            <a:ext cx="304800" cy="304800"/>
          </a:xfrm>
          <a:prstGeom prst="rect">
            <a:avLst/>
          </a:prstGeom>
        </p:spPr>
      </p:pic>
      <p:pic>
        <p:nvPicPr>
          <p:cNvPr id="249" name="Grafik 248">
            <a:extLst>
              <a:ext uri="{FF2B5EF4-FFF2-40B4-BE49-F238E27FC236}">
                <a16:creationId xmlns:a16="http://schemas.microsoft.com/office/drawing/2014/main" id="{95B6EE5A-B1C7-D990-F8A9-EA692D0E08E7}"/>
              </a:ext>
            </a:extLst>
          </p:cNvPr>
          <p:cNvPicPr>
            <a:picLocks noChangeAspect="1"/>
          </p:cNvPicPr>
          <p:nvPr/>
        </p:nvPicPr>
        <p:blipFill>
          <a:blip r:embed="rId2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9"/>
              </a:ext>
            </a:extLst>
          </a:blip>
          <a:stretch>
            <a:fillRect/>
          </a:stretch>
        </p:blipFill>
        <p:spPr>
          <a:xfrm>
            <a:off x="5562600" y="4129599"/>
            <a:ext cx="304800" cy="304800"/>
          </a:xfrm>
          <a:prstGeom prst="rect">
            <a:avLst/>
          </a:prstGeom>
        </p:spPr>
      </p:pic>
      <p:pic>
        <p:nvPicPr>
          <p:cNvPr id="251" name="Grafik 250">
            <a:extLst>
              <a:ext uri="{FF2B5EF4-FFF2-40B4-BE49-F238E27FC236}">
                <a16:creationId xmlns:a16="http://schemas.microsoft.com/office/drawing/2014/main" id="{D575D80A-5D02-7977-DC26-132F65868CB4}"/>
              </a:ext>
            </a:extLst>
          </p:cNvPr>
          <p:cNvPicPr>
            <a:picLocks noChangeAspect="1"/>
          </p:cNvPicPr>
          <p:nvPr/>
        </p:nvPicPr>
        <p:blipFill>
          <a:blip r:embed="rId2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1"/>
              </a:ext>
            </a:extLst>
          </a:blip>
          <a:stretch>
            <a:fillRect/>
          </a:stretch>
        </p:blipFill>
        <p:spPr>
          <a:xfrm>
            <a:off x="6324600" y="4129599"/>
            <a:ext cx="304800" cy="304800"/>
          </a:xfrm>
          <a:prstGeom prst="rect">
            <a:avLst/>
          </a:prstGeom>
        </p:spPr>
      </p:pic>
      <p:pic>
        <p:nvPicPr>
          <p:cNvPr id="253" name="Grafik 252">
            <a:extLst>
              <a:ext uri="{FF2B5EF4-FFF2-40B4-BE49-F238E27FC236}">
                <a16:creationId xmlns:a16="http://schemas.microsoft.com/office/drawing/2014/main" id="{FAAE6B47-B762-0643-3474-0DF6D37E69D8}"/>
              </a:ext>
            </a:extLst>
          </p:cNvPr>
          <p:cNvPicPr>
            <a:picLocks noChangeAspect="1"/>
          </p:cNvPicPr>
          <p:nvPr/>
        </p:nvPicPr>
        <p:blipFill>
          <a:blip r:embed="rId2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3"/>
              </a:ext>
            </a:extLst>
          </a:blip>
          <a:stretch>
            <a:fillRect/>
          </a:stretch>
        </p:blipFill>
        <p:spPr>
          <a:xfrm>
            <a:off x="7086600" y="4129599"/>
            <a:ext cx="304800" cy="304800"/>
          </a:xfrm>
          <a:prstGeom prst="rect">
            <a:avLst/>
          </a:prstGeom>
        </p:spPr>
      </p:pic>
      <p:pic>
        <p:nvPicPr>
          <p:cNvPr id="255" name="Grafik 254">
            <a:extLst>
              <a:ext uri="{FF2B5EF4-FFF2-40B4-BE49-F238E27FC236}">
                <a16:creationId xmlns:a16="http://schemas.microsoft.com/office/drawing/2014/main" id="{CC5CB704-5195-B28C-8281-E8748FB7C175}"/>
              </a:ext>
            </a:extLst>
          </p:cNvPr>
          <p:cNvPicPr>
            <a:picLocks noChangeAspect="1"/>
          </p:cNvPicPr>
          <p:nvPr/>
        </p:nvPicPr>
        <p:blipFill>
          <a:blip r:embed="rId2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5"/>
              </a:ext>
            </a:extLst>
          </a:blip>
          <a:stretch>
            <a:fillRect/>
          </a:stretch>
        </p:blipFill>
        <p:spPr>
          <a:xfrm>
            <a:off x="7848600" y="4129599"/>
            <a:ext cx="304800" cy="304800"/>
          </a:xfrm>
          <a:prstGeom prst="rect">
            <a:avLst/>
          </a:prstGeom>
        </p:spPr>
      </p:pic>
      <p:pic>
        <p:nvPicPr>
          <p:cNvPr id="257" name="Grafik 256">
            <a:extLst>
              <a:ext uri="{FF2B5EF4-FFF2-40B4-BE49-F238E27FC236}">
                <a16:creationId xmlns:a16="http://schemas.microsoft.com/office/drawing/2014/main" id="{93718D20-8320-1B21-C220-B782D6CCD67F}"/>
              </a:ext>
            </a:extLst>
          </p:cNvPr>
          <p:cNvPicPr>
            <a:picLocks noChangeAspect="1"/>
          </p:cNvPicPr>
          <p:nvPr/>
        </p:nvPicPr>
        <p:blipFill>
          <a:blip r:embed="rId2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7"/>
              </a:ext>
            </a:extLst>
          </a:blip>
          <a:stretch>
            <a:fillRect/>
          </a:stretch>
        </p:blipFill>
        <p:spPr>
          <a:xfrm>
            <a:off x="8610600" y="4129599"/>
            <a:ext cx="304800" cy="304800"/>
          </a:xfrm>
          <a:prstGeom prst="rect">
            <a:avLst/>
          </a:prstGeom>
        </p:spPr>
      </p:pic>
      <p:pic>
        <p:nvPicPr>
          <p:cNvPr id="259" name="Grafik 258">
            <a:extLst>
              <a:ext uri="{FF2B5EF4-FFF2-40B4-BE49-F238E27FC236}">
                <a16:creationId xmlns:a16="http://schemas.microsoft.com/office/drawing/2014/main" id="{4B2EF43E-2475-306D-DC4C-294AC6CF774D}"/>
              </a:ext>
            </a:extLst>
          </p:cNvPr>
          <p:cNvPicPr>
            <a:picLocks noChangeAspect="1"/>
          </p:cNvPicPr>
          <p:nvPr/>
        </p:nvPicPr>
        <p:blipFill>
          <a:blip r:embed="rId2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9"/>
              </a:ext>
            </a:extLst>
          </a:blip>
          <a:stretch>
            <a:fillRect/>
          </a:stretch>
        </p:blipFill>
        <p:spPr>
          <a:xfrm>
            <a:off x="9372600" y="4129599"/>
            <a:ext cx="304800" cy="304800"/>
          </a:xfrm>
          <a:prstGeom prst="rect">
            <a:avLst/>
          </a:prstGeom>
        </p:spPr>
      </p:pic>
      <p:pic>
        <p:nvPicPr>
          <p:cNvPr id="261" name="Grafik 260">
            <a:extLst>
              <a:ext uri="{FF2B5EF4-FFF2-40B4-BE49-F238E27FC236}">
                <a16:creationId xmlns:a16="http://schemas.microsoft.com/office/drawing/2014/main" id="{2D52B6D6-7063-10A1-FF77-7561B9244B51}"/>
              </a:ext>
            </a:extLst>
          </p:cNvPr>
          <p:cNvPicPr>
            <a:picLocks noChangeAspect="1"/>
          </p:cNvPicPr>
          <p:nvPr/>
        </p:nvPicPr>
        <p:blipFill>
          <a:blip r:embed="rId2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1"/>
              </a:ext>
            </a:extLst>
          </a:blip>
          <a:stretch>
            <a:fillRect/>
          </a:stretch>
        </p:blipFill>
        <p:spPr>
          <a:xfrm>
            <a:off x="10134600" y="4129599"/>
            <a:ext cx="304800" cy="304800"/>
          </a:xfrm>
          <a:prstGeom prst="rect">
            <a:avLst/>
          </a:prstGeom>
        </p:spPr>
      </p:pic>
      <p:pic>
        <p:nvPicPr>
          <p:cNvPr id="263" name="Grafik 262">
            <a:extLst>
              <a:ext uri="{FF2B5EF4-FFF2-40B4-BE49-F238E27FC236}">
                <a16:creationId xmlns:a16="http://schemas.microsoft.com/office/drawing/2014/main" id="{427BCEB5-E148-AF21-570B-474DBA552F04}"/>
              </a:ext>
            </a:extLst>
          </p:cNvPr>
          <p:cNvPicPr>
            <a:picLocks noChangeAspect="1"/>
          </p:cNvPicPr>
          <p:nvPr/>
        </p:nvPicPr>
        <p:blipFill>
          <a:blip r:embed="rId2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3"/>
              </a:ext>
            </a:extLst>
          </a:blip>
          <a:stretch>
            <a:fillRect/>
          </a:stretch>
        </p:blipFill>
        <p:spPr>
          <a:xfrm>
            <a:off x="10896600" y="4129599"/>
            <a:ext cx="304800" cy="304800"/>
          </a:xfrm>
          <a:prstGeom prst="rect">
            <a:avLst/>
          </a:prstGeom>
        </p:spPr>
      </p:pic>
      <p:pic>
        <p:nvPicPr>
          <p:cNvPr id="265" name="Grafik 264">
            <a:extLst>
              <a:ext uri="{FF2B5EF4-FFF2-40B4-BE49-F238E27FC236}">
                <a16:creationId xmlns:a16="http://schemas.microsoft.com/office/drawing/2014/main" id="{4C5890C9-F8B0-F29E-E949-03E171F03E89}"/>
              </a:ext>
            </a:extLst>
          </p:cNvPr>
          <p:cNvPicPr>
            <a:picLocks noChangeAspect="1"/>
          </p:cNvPicPr>
          <p:nvPr/>
        </p:nvPicPr>
        <p:blipFill>
          <a:blip r:embed="rId2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5"/>
              </a:ext>
            </a:extLst>
          </a:blip>
          <a:stretch>
            <a:fillRect/>
          </a:stretch>
        </p:blipFill>
        <p:spPr>
          <a:xfrm>
            <a:off x="11658600" y="4129599"/>
            <a:ext cx="304800" cy="304800"/>
          </a:xfrm>
          <a:prstGeom prst="rect">
            <a:avLst/>
          </a:prstGeom>
        </p:spPr>
      </p:pic>
      <p:pic>
        <p:nvPicPr>
          <p:cNvPr id="267" name="Grafik 266">
            <a:extLst>
              <a:ext uri="{FF2B5EF4-FFF2-40B4-BE49-F238E27FC236}">
                <a16:creationId xmlns:a16="http://schemas.microsoft.com/office/drawing/2014/main" id="{DAA4DEDB-72E3-CA02-F5E7-811181E5E9CF}"/>
              </a:ext>
            </a:extLst>
          </p:cNvPr>
          <p:cNvPicPr>
            <a:picLocks noChangeAspect="1"/>
          </p:cNvPicPr>
          <p:nvPr/>
        </p:nvPicPr>
        <p:blipFill>
          <a:blip r:embed="rId2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7"/>
              </a:ext>
            </a:extLst>
          </a:blip>
          <a:stretch>
            <a:fillRect/>
          </a:stretch>
        </p:blipFill>
        <p:spPr>
          <a:xfrm>
            <a:off x="991755" y="4698265"/>
            <a:ext cx="304800" cy="304800"/>
          </a:xfrm>
          <a:prstGeom prst="rect">
            <a:avLst/>
          </a:prstGeom>
        </p:spPr>
      </p:pic>
      <p:pic>
        <p:nvPicPr>
          <p:cNvPr id="269" name="Grafik 268">
            <a:extLst>
              <a:ext uri="{FF2B5EF4-FFF2-40B4-BE49-F238E27FC236}">
                <a16:creationId xmlns:a16="http://schemas.microsoft.com/office/drawing/2014/main" id="{F0017E91-26E3-287B-0DAA-5E6D755BEA2F}"/>
              </a:ext>
            </a:extLst>
          </p:cNvPr>
          <p:cNvPicPr>
            <a:picLocks noChangeAspect="1"/>
          </p:cNvPicPr>
          <p:nvPr/>
        </p:nvPicPr>
        <p:blipFill>
          <a:blip r:embed="rId2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9"/>
              </a:ext>
            </a:extLst>
          </a:blip>
          <a:stretch>
            <a:fillRect/>
          </a:stretch>
        </p:blipFill>
        <p:spPr>
          <a:xfrm>
            <a:off x="1754910" y="4698265"/>
            <a:ext cx="304800" cy="304800"/>
          </a:xfrm>
          <a:prstGeom prst="rect">
            <a:avLst/>
          </a:prstGeom>
        </p:spPr>
      </p:pic>
      <p:pic>
        <p:nvPicPr>
          <p:cNvPr id="271" name="Grafik 270">
            <a:extLst>
              <a:ext uri="{FF2B5EF4-FFF2-40B4-BE49-F238E27FC236}">
                <a16:creationId xmlns:a16="http://schemas.microsoft.com/office/drawing/2014/main" id="{EF76745A-AD03-4228-3BAD-C3051BACAAF8}"/>
              </a:ext>
            </a:extLst>
          </p:cNvPr>
          <p:cNvPicPr>
            <a:picLocks noChangeAspect="1"/>
          </p:cNvPicPr>
          <p:nvPr/>
        </p:nvPicPr>
        <p:blipFill>
          <a:blip r:embed="rId2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1"/>
              </a:ext>
            </a:extLst>
          </a:blip>
          <a:stretch>
            <a:fillRect/>
          </a:stretch>
        </p:blipFill>
        <p:spPr>
          <a:xfrm>
            <a:off x="2518065" y="4698265"/>
            <a:ext cx="304800" cy="304800"/>
          </a:xfrm>
          <a:prstGeom prst="rect">
            <a:avLst/>
          </a:prstGeom>
        </p:spPr>
      </p:pic>
      <p:pic>
        <p:nvPicPr>
          <p:cNvPr id="273" name="Grafik 272">
            <a:extLst>
              <a:ext uri="{FF2B5EF4-FFF2-40B4-BE49-F238E27FC236}">
                <a16:creationId xmlns:a16="http://schemas.microsoft.com/office/drawing/2014/main" id="{1F5FBBF4-ECCB-2F3B-953B-70E7C0169DEA}"/>
              </a:ext>
            </a:extLst>
          </p:cNvPr>
          <p:cNvPicPr>
            <a:picLocks noChangeAspect="1"/>
          </p:cNvPicPr>
          <p:nvPr/>
        </p:nvPicPr>
        <p:blipFill>
          <a:blip r:embed="rId2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3"/>
              </a:ext>
            </a:extLst>
          </a:blip>
          <a:stretch>
            <a:fillRect/>
          </a:stretch>
        </p:blipFill>
        <p:spPr>
          <a:xfrm>
            <a:off x="3281220" y="4698265"/>
            <a:ext cx="304800" cy="304800"/>
          </a:xfrm>
          <a:prstGeom prst="rect">
            <a:avLst/>
          </a:prstGeom>
        </p:spPr>
      </p:pic>
      <p:pic>
        <p:nvPicPr>
          <p:cNvPr id="275" name="Grafik 274">
            <a:extLst>
              <a:ext uri="{FF2B5EF4-FFF2-40B4-BE49-F238E27FC236}">
                <a16:creationId xmlns:a16="http://schemas.microsoft.com/office/drawing/2014/main" id="{15EA7724-97FB-B6E4-610C-580170FD4679}"/>
              </a:ext>
            </a:extLst>
          </p:cNvPr>
          <p:cNvPicPr>
            <a:picLocks noChangeAspect="1"/>
          </p:cNvPicPr>
          <p:nvPr/>
        </p:nvPicPr>
        <p:blipFill>
          <a:blip r:embed="rId2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5"/>
              </a:ext>
            </a:extLst>
          </a:blip>
          <a:stretch>
            <a:fillRect/>
          </a:stretch>
        </p:blipFill>
        <p:spPr>
          <a:xfrm>
            <a:off x="4044375" y="4698265"/>
            <a:ext cx="304800" cy="304800"/>
          </a:xfrm>
          <a:prstGeom prst="rect">
            <a:avLst/>
          </a:prstGeom>
        </p:spPr>
      </p:pic>
      <p:pic>
        <p:nvPicPr>
          <p:cNvPr id="277" name="Grafik 276">
            <a:extLst>
              <a:ext uri="{FF2B5EF4-FFF2-40B4-BE49-F238E27FC236}">
                <a16:creationId xmlns:a16="http://schemas.microsoft.com/office/drawing/2014/main" id="{12B4CDF5-8650-4A1A-2E83-D5ED2EE535FA}"/>
              </a:ext>
            </a:extLst>
          </p:cNvPr>
          <p:cNvPicPr>
            <a:picLocks noChangeAspect="1"/>
          </p:cNvPicPr>
          <p:nvPr/>
        </p:nvPicPr>
        <p:blipFill>
          <a:blip r:embed="rId2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7"/>
              </a:ext>
            </a:extLst>
          </a:blip>
          <a:stretch>
            <a:fillRect/>
          </a:stretch>
        </p:blipFill>
        <p:spPr>
          <a:xfrm>
            <a:off x="4807530" y="4698265"/>
            <a:ext cx="304800" cy="304800"/>
          </a:xfrm>
          <a:prstGeom prst="rect">
            <a:avLst/>
          </a:prstGeom>
        </p:spPr>
      </p:pic>
      <p:pic>
        <p:nvPicPr>
          <p:cNvPr id="279" name="Grafik 278">
            <a:extLst>
              <a:ext uri="{FF2B5EF4-FFF2-40B4-BE49-F238E27FC236}">
                <a16:creationId xmlns:a16="http://schemas.microsoft.com/office/drawing/2014/main" id="{F6A5C4B5-0F98-1413-C94A-49E9D599910C}"/>
              </a:ext>
            </a:extLst>
          </p:cNvPr>
          <p:cNvPicPr>
            <a:picLocks noChangeAspect="1"/>
          </p:cNvPicPr>
          <p:nvPr/>
        </p:nvPicPr>
        <p:blipFill>
          <a:blip r:embed="rId2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9"/>
              </a:ext>
            </a:extLst>
          </a:blip>
          <a:stretch>
            <a:fillRect/>
          </a:stretch>
        </p:blipFill>
        <p:spPr>
          <a:xfrm>
            <a:off x="5570685" y="4698265"/>
            <a:ext cx="304800" cy="304800"/>
          </a:xfrm>
          <a:prstGeom prst="rect">
            <a:avLst/>
          </a:prstGeom>
        </p:spPr>
      </p:pic>
      <p:pic>
        <p:nvPicPr>
          <p:cNvPr id="281" name="Grafik 280">
            <a:extLst>
              <a:ext uri="{FF2B5EF4-FFF2-40B4-BE49-F238E27FC236}">
                <a16:creationId xmlns:a16="http://schemas.microsoft.com/office/drawing/2014/main" id="{DF919F18-EE55-BE56-FDA5-74A3C80B4076}"/>
              </a:ext>
            </a:extLst>
          </p:cNvPr>
          <p:cNvPicPr>
            <a:picLocks noChangeAspect="1"/>
          </p:cNvPicPr>
          <p:nvPr/>
        </p:nvPicPr>
        <p:blipFill>
          <a:blip r:embed="rId2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1"/>
              </a:ext>
            </a:extLst>
          </a:blip>
          <a:stretch>
            <a:fillRect/>
          </a:stretch>
        </p:blipFill>
        <p:spPr>
          <a:xfrm>
            <a:off x="6333840" y="4698265"/>
            <a:ext cx="304800" cy="304800"/>
          </a:xfrm>
          <a:prstGeom prst="rect">
            <a:avLst/>
          </a:prstGeom>
        </p:spPr>
      </p:pic>
      <p:pic>
        <p:nvPicPr>
          <p:cNvPr id="283" name="Grafik 282">
            <a:extLst>
              <a:ext uri="{FF2B5EF4-FFF2-40B4-BE49-F238E27FC236}">
                <a16:creationId xmlns:a16="http://schemas.microsoft.com/office/drawing/2014/main" id="{16AB496E-4C28-141F-8E61-8E05977E9D29}"/>
              </a:ext>
            </a:extLst>
          </p:cNvPr>
          <p:cNvPicPr>
            <a:picLocks noChangeAspect="1"/>
          </p:cNvPicPr>
          <p:nvPr/>
        </p:nvPicPr>
        <p:blipFill>
          <a:blip r:embed="rId2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3"/>
              </a:ext>
            </a:extLst>
          </a:blip>
          <a:stretch>
            <a:fillRect/>
          </a:stretch>
        </p:blipFill>
        <p:spPr>
          <a:xfrm>
            <a:off x="7096995" y="4698265"/>
            <a:ext cx="304800" cy="304800"/>
          </a:xfrm>
          <a:prstGeom prst="rect">
            <a:avLst/>
          </a:prstGeom>
        </p:spPr>
      </p:pic>
      <p:pic>
        <p:nvPicPr>
          <p:cNvPr id="285" name="Grafik 284">
            <a:extLst>
              <a:ext uri="{FF2B5EF4-FFF2-40B4-BE49-F238E27FC236}">
                <a16:creationId xmlns:a16="http://schemas.microsoft.com/office/drawing/2014/main" id="{59D4E004-0344-66B4-A5D9-7CDB3F8BB949}"/>
              </a:ext>
            </a:extLst>
          </p:cNvPr>
          <p:cNvPicPr>
            <a:picLocks noChangeAspect="1"/>
          </p:cNvPicPr>
          <p:nvPr/>
        </p:nvPicPr>
        <p:blipFill>
          <a:blip r:embed="rId2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5"/>
              </a:ext>
            </a:extLst>
          </a:blip>
          <a:stretch>
            <a:fillRect/>
          </a:stretch>
        </p:blipFill>
        <p:spPr>
          <a:xfrm>
            <a:off x="7860150" y="4698265"/>
            <a:ext cx="304800" cy="304800"/>
          </a:xfrm>
          <a:prstGeom prst="rect">
            <a:avLst/>
          </a:prstGeom>
        </p:spPr>
      </p:pic>
      <p:pic>
        <p:nvPicPr>
          <p:cNvPr id="287" name="Grafik 286">
            <a:extLst>
              <a:ext uri="{FF2B5EF4-FFF2-40B4-BE49-F238E27FC236}">
                <a16:creationId xmlns:a16="http://schemas.microsoft.com/office/drawing/2014/main" id="{6F9853EA-A904-40AF-94CE-A536D0B60A7C}"/>
              </a:ext>
            </a:extLst>
          </p:cNvPr>
          <p:cNvPicPr>
            <a:picLocks noChangeAspect="1"/>
          </p:cNvPicPr>
          <p:nvPr/>
        </p:nvPicPr>
        <p:blipFill>
          <a:blip r:embed="rId2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7"/>
              </a:ext>
            </a:extLst>
          </a:blip>
          <a:stretch>
            <a:fillRect/>
          </a:stretch>
        </p:blipFill>
        <p:spPr>
          <a:xfrm>
            <a:off x="8623305" y="4698265"/>
            <a:ext cx="304800" cy="304800"/>
          </a:xfrm>
          <a:prstGeom prst="rect">
            <a:avLst/>
          </a:prstGeom>
        </p:spPr>
      </p:pic>
      <p:pic>
        <p:nvPicPr>
          <p:cNvPr id="289" name="Grafik 288">
            <a:extLst>
              <a:ext uri="{FF2B5EF4-FFF2-40B4-BE49-F238E27FC236}">
                <a16:creationId xmlns:a16="http://schemas.microsoft.com/office/drawing/2014/main" id="{BC8903A1-5E57-B299-C743-294D8F4B6CDA}"/>
              </a:ext>
            </a:extLst>
          </p:cNvPr>
          <p:cNvPicPr>
            <a:picLocks noChangeAspect="1"/>
          </p:cNvPicPr>
          <p:nvPr/>
        </p:nvPicPr>
        <p:blipFill>
          <a:blip r:embed="rId2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9"/>
              </a:ext>
            </a:extLst>
          </a:blip>
          <a:stretch>
            <a:fillRect/>
          </a:stretch>
        </p:blipFill>
        <p:spPr>
          <a:xfrm>
            <a:off x="9386460" y="4698265"/>
            <a:ext cx="304800" cy="304800"/>
          </a:xfrm>
          <a:prstGeom prst="rect">
            <a:avLst/>
          </a:prstGeom>
        </p:spPr>
      </p:pic>
      <p:pic>
        <p:nvPicPr>
          <p:cNvPr id="291" name="Grafik 290">
            <a:extLst>
              <a:ext uri="{FF2B5EF4-FFF2-40B4-BE49-F238E27FC236}">
                <a16:creationId xmlns:a16="http://schemas.microsoft.com/office/drawing/2014/main" id="{83ED47D8-CBA3-C033-B088-87B390A325FE}"/>
              </a:ext>
            </a:extLst>
          </p:cNvPr>
          <p:cNvPicPr>
            <a:picLocks noChangeAspect="1"/>
          </p:cNvPicPr>
          <p:nvPr/>
        </p:nvPicPr>
        <p:blipFill>
          <a:blip r:embed="rId2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1"/>
              </a:ext>
            </a:extLst>
          </a:blip>
          <a:stretch>
            <a:fillRect/>
          </a:stretch>
        </p:blipFill>
        <p:spPr>
          <a:xfrm>
            <a:off x="10149615" y="4698265"/>
            <a:ext cx="304800" cy="304800"/>
          </a:xfrm>
          <a:prstGeom prst="rect">
            <a:avLst/>
          </a:prstGeom>
        </p:spPr>
      </p:pic>
      <p:pic>
        <p:nvPicPr>
          <p:cNvPr id="293" name="Grafik 292">
            <a:extLst>
              <a:ext uri="{FF2B5EF4-FFF2-40B4-BE49-F238E27FC236}">
                <a16:creationId xmlns:a16="http://schemas.microsoft.com/office/drawing/2014/main" id="{24337625-D504-B7C8-C1ED-B23DDDF1C634}"/>
              </a:ext>
            </a:extLst>
          </p:cNvPr>
          <p:cNvPicPr>
            <a:picLocks noChangeAspect="1"/>
          </p:cNvPicPr>
          <p:nvPr/>
        </p:nvPicPr>
        <p:blipFill>
          <a:blip r:embed="rId2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3"/>
              </a:ext>
            </a:extLst>
          </a:blip>
          <a:stretch>
            <a:fillRect/>
          </a:stretch>
        </p:blipFill>
        <p:spPr>
          <a:xfrm>
            <a:off x="10912770" y="4698265"/>
            <a:ext cx="304800" cy="304800"/>
          </a:xfrm>
          <a:prstGeom prst="rect">
            <a:avLst/>
          </a:prstGeom>
        </p:spPr>
      </p:pic>
      <p:pic>
        <p:nvPicPr>
          <p:cNvPr id="295" name="Grafik 294">
            <a:extLst>
              <a:ext uri="{FF2B5EF4-FFF2-40B4-BE49-F238E27FC236}">
                <a16:creationId xmlns:a16="http://schemas.microsoft.com/office/drawing/2014/main" id="{7D87434B-1D65-BB33-F2C6-F16BC53DA76A}"/>
              </a:ext>
            </a:extLst>
          </p:cNvPr>
          <p:cNvPicPr>
            <a:picLocks noChangeAspect="1"/>
          </p:cNvPicPr>
          <p:nvPr/>
        </p:nvPicPr>
        <p:blipFill>
          <a:blip r:embed="rId2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5"/>
              </a:ext>
            </a:extLst>
          </a:blip>
          <a:stretch>
            <a:fillRect/>
          </a:stretch>
        </p:blipFill>
        <p:spPr>
          <a:xfrm>
            <a:off x="11675918" y="4698265"/>
            <a:ext cx="304800" cy="304800"/>
          </a:xfrm>
          <a:prstGeom prst="rect">
            <a:avLst/>
          </a:prstGeom>
        </p:spPr>
      </p:pic>
      <p:pic>
        <p:nvPicPr>
          <p:cNvPr id="297" name="Grafik 296">
            <a:extLst>
              <a:ext uri="{FF2B5EF4-FFF2-40B4-BE49-F238E27FC236}">
                <a16:creationId xmlns:a16="http://schemas.microsoft.com/office/drawing/2014/main" id="{1EF0328D-2FD1-C249-C235-921D045C74D1}"/>
              </a:ext>
            </a:extLst>
          </p:cNvPr>
          <p:cNvPicPr>
            <a:picLocks noChangeAspect="1"/>
          </p:cNvPicPr>
          <p:nvPr/>
        </p:nvPicPr>
        <p:blipFill>
          <a:blip r:embed="rId2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7"/>
              </a:ext>
            </a:extLst>
          </a:blip>
          <a:stretch>
            <a:fillRect/>
          </a:stretch>
        </p:blipFill>
        <p:spPr>
          <a:xfrm>
            <a:off x="992216" y="5266931"/>
            <a:ext cx="304800" cy="304800"/>
          </a:xfrm>
          <a:prstGeom prst="rect">
            <a:avLst/>
          </a:prstGeom>
        </p:spPr>
      </p:pic>
      <p:pic>
        <p:nvPicPr>
          <p:cNvPr id="299" name="Grafik 298">
            <a:extLst>
              <a:ext uri="{FF2B5EF4-FFF2-40B4-BE49-F238E27FC236}">
                <a16:creationId xmlns:a16="http://schemas.microsoft.com/office/drawing/2014/main" id="{19EBEE94-A1A1-3492-4E61-535368D2ED3A}"/>
              </a:ext>
            </a:extLst>
          </p:cNvPr>
          <p:cNvPicPr>
            <a:picLocks noChangeAspect="1"/>
          </p:cNvPicPr>
          <p:nvPr/>
        </p:nvPicPr>
        <p:blipFill>
          <a:blip r:embed="rId2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9"/>
              </a:ext>
            </a:extLst>
          </a:blip>
          <a:stretch>
            <a:fillRect/>
          </a:stretch>
        </p:blipFill>
        <p:spPr>
          <a:xfrm>
            <a:off x="1755832" y="5266931"/>
            <a:ext cx="304800" cy="304800"/>
          </a:xfrm>
          <a:prstGeom prst="rect">
            <a:avLst/>
          </a:prstGeom>
        </p:spPr>
      </p:pic>
      <p:pic>
        <p:nvPicPr>
          <p:cNvPr id="301" name="Grafik 300">
            <a:extLst>
              <a:ext uri="{FF2B5EF4-FFF2-40B4-BE49-F238E27FC236}">
                <a16:creationId xmlns:a16="http://schemas.microsoft.com/office/drawing/2014/main" id="{65BF797B-807A-5431-86FA-0DB65ECE48DC}"/>
              </a:ext>
            </a:extLst>
          </p:cNvPr>
          <p:cNvPicPr>
            <a:picLocks noChangeAspect="1"/>
          </p:cNvPicPr>
          <p:nvPr/>
        </p:nvPicPr>
        <p:blipFill>
          <a:blip r:embed="rId3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1"/>
              </a:ext>
            </a:extLst>
          </a:blip>
          <a:stretch>
            <a:fillRect/>
          </a:stretch>
        </p:blipFill>
        <p:spPr>
          <a:xfrm>
            <a:off x="2519448" y="5266931"/>
            <a:ext cx="304800" cy="304800"/>
          </a:xfrm>
          <a:prstGeom prst="rect">
            <a:avLst/>
          </a:prstGeom>
        </p:spPr>
      </p:pic>
      <p:pic>
        <p:nvPicPr>
          <p:cNvPr id="303" name="Grafik 302">
            <a:extLst>
              <a:ext uri="{FF2B5EF4-FFF2-40B4-BE49-F238E27FC236}">
                <a16:creationId xmlns:a16="http://schemas.microsoft.com/office/drawing/2014/main" id="{180977B4-15D7-6008-0519-EBF5B8E7C8E3}"/>
              </a:ext>
            </a:extLst>
          </p:cNvPr>
          <p:cNvPicPr>
            <a:picLocks noChangeAspect="1"/>
          </p:cNvPicPr>
          <p:nvPr/>
        </p:nvPicPr>
        <p:blipFill>
          <a:blip r:embed="rId3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3"/>
              </a:ext>
            </a:extLst>
          </a:blip>
          <a:stretch>
            <a:fillRect/>
          </a:stretch>
        </p:blipFill>
        <p:spPr>
          <a:xfrm>
            <a:off x="3283064" y="5266931"/>
            <a:ext cx="304800" cy="304800"/>
          </a:xfrm>
          <a:prstGeom prst="rect">
            <a:avLst/>
          </a:prstGeom>
        </p:spPr>
      </p:pic>
      <p:pic>
        <p:nvPicPr>
          <p:cNvPr id="305" name="Grafik 304">
            <a:extLst>
              <a:ext uri="{FF2B5EF4-FFF2-40B4-BE49-F238E27FC236}">
                <a16:creationId xmlns:a16="http://schemas.microsoft.com/office/drawing/2014/main" id="{0872A2B4-4D6F-1347-64CA-3BB8B31D291A}"/>
              </a:ext>
            </a:extLst>
          </p:cNvPr>
          <p:cNvPicPr>
            <a:picLocks noChangeAspect="1"/>
          </p:cNvPicPr>
          <p:nvPr/>
        </p:nvPicPr>
        <p:blipFill>
          <a:blip r:embed="rId30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5"/>
              </a:ext>
            </a:extLst>
          </a:blip>
          <a:stretch>
            <a:fillRect/>
          </a:stretch>
        </p:blipFill>
        <p:spPr>
          <a:xfrm>
            <a:off x="4046680" y="5266931"/>
            <a:ext cx="304800" cy="304800"/>
          </a:xfrm>
          <a:prstGeom prst="rect">
            <a:avLst/>
          </a:prstGeom>
        </p:spPr>
      </p:pic>
      <p:pic>
        <p:nvPicPr>
          <p:cNvPr id="307" name="Grafik 306">
            <a:extLst>
              <a:ext uri="{FF2B5EF4-FFF2-40B4-BE49-F238E27FC236}">
                <a16:creationId xmlns:a16="http://schemas.microsoft.com/office/drawing/2014/main" id="{07F2FAE2-2813-9557-BD00-478477C6C6A4}"/>
              </a:ext>
            </a:extLst>
          </p:cNvPr>
          <p:cNvPicPr>
            <a:picLocks noChangeAspect="1"/>
          </p:cNvPicPr>
          <p:nvPr/>
        </p:nvPicPr>
        <p:blipFill>
          <a:blip r:embed="rId30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7"/>
              </a:ext>
            </a:extLst>
          </a:blip>
          <a:stretch>
            <a:fillRect/>
          </a:stretch>
        </p:blipFill>
        <p:spPr>
          <a:xfrm>
            <a:off x="4810296" y="5266931"/>
            <a:ext cx="304800" cy="304800"/>
          </a:xfrm>
          <a:prstGeom prst="rect">
            <a:avLst/>
          </a:prstGeom>
        </p:spPr>
      </p:pic>
      <p:pic>
        <p:nvPicPr>
          <p:cNvPr id="309" name="Grafik 308">
            <a:extLst>
              <a:ext uri="{FF2B5EF4-FFF2-40B4-BE49-F238E27FC236}">
                <a16:creationId xmlns:a16="http://schemas.microsoft.com/office/drawing/2014/main" id="{21CCA6F9-6BB9-8FE9-28AB-9729507C2173}"/>
              </a:ext>
            </a:extLst>
          </p:cNvPr>
          <p:cNvPicPr>
            <a:picLocks noChangeAspect="1"/>
          </p:cNvPicPr>
          <p:nvPr/>
        </p:nvPicPr>
        <p:blipFill>
          <a:blip r:embed="rId30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9"/>
              </a:ext>
            </a:extLst>
          </a:blip>
          <a:stretch>
            <a:fillRect/>
          </a:stretch>
        </p:blipFill>
        <p:spPr>
          <a:xfrm>
            <a:off x="5573912" y="5266931"/>
            <a:ext cx="304800" cy="304800"/>
          </a:xfrm>
          <a:prstGeom prst="rect">
            <a:avLst/>
          </a:prstGeom>
        </p:spPr>
      </p:pic>
      <p:pic>
        <p:nvPicPr>
          <p:cNvPr id="311" name="Grafik 310">
            <a:extLst>
              <a:ext uri="{FF2B5EF4-FFF2-40B4-BE49-F238E27FC236}">
                <a16:creationId xmlns:a16="http://schemas.microsoft.com/office/drawing/2014/main" id="{F54E7A38-ABA9-5F75-ECCB-842A876AD69C}"/>
              </a:ext>
            </a:extLst>
          </p:cNvPr>
          <p:cNvPicPr>
            <a:picLocks noChangeAspect="1"/>
          </p:cNvPicPr>
          <p:nvPr/>
        </p:nvPicPr>
        <p:blipFill>
          <a:blip r:embed="rId3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1"/>
              </a:ext>
            </a:extLst>
          </a:blip>
          <a:stretch>
            <a:fillRect/>
          </a:stretch>
        </p:blipFill>
        <p:spPr>
          <a:xfrm>
            <a:off x="6337528" y="5266931"/>
            <a:ext cx="304800" cy="304800"/>
          </a:xfrm>
          <a:prstGeom prst="rect">
            <a:avLst/>
          </a:prstGeom>
        </p:spPr>
      </p:pic>
      <p:pic>
        <p:nvPicPr>
          <p:cNvPr id="313" name="Grafik 312">
            <a:extLst>
              <a:ext uri="{FF2B5EF4-FFF2-40B4-BE49-F238E27FC236}">
                <a16:creationId xmlns:a16="http://schemas.microsoft.com/office/drawing/2014/main" id="{E33CDF2D-6D7C-8B7E-D2FD-17C69968FC0A}"/>
              </a:ext>
            </a:extLst>
          </p:cNvPr>
          <p:cNvPicPr>
            <a:picLocks noChangeAspect="1"/>
          </p:cNvPicPr>
          <p:nvPr/>
        </p:nvPicPr>
        <p:blipFill>
          <a:blip r:embed="rId3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3"/>
              </a:ext>
            </a:extLst>
          </a:blip>
          <a:stretch>
            <a:fillRect/>
          </a:stretch>
        </p:blipFill>
        <p:spPr>
          <a:xfrm>
            <a:off x="7101144" y="5266931"/>
            <a:ext cx="304800" cy="304800"/>
          </a:xfrm>
          <a:prstGeom prst="rect">
            <a:avLst/>
          </a:prstGeom>
        </p:spPr>
      </p:pic>
      <p:pic>
        <p:nvPicPr>
          <p:cNvPr id="315" name="Grafik 314">
            <a:extLst>
              <a:ext uri="{FF2B5EF4-FFF2-40B4-BE49-F238E27FC236}">
                <a16:creationId xmlns:a16="http://schemas.microsoft.com/office/drawing/2014/main" id="{5AA519AE-299C-ED65-68AA-4D3F30963B01}"/>
              </a:ext>
            </a:extLst>
          </p:cNvPr>
          <p:cNvPicPr>
            <a:picLocks noChangeAspect="1"/>
          </p:cNvPicPr>
          <p:nvPr/>
        </p:nvPicPr>
        <p:blipFill>
          <a:blip r:embed="rId3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5"/>
              </a:ext>
            </a:extLst>
          </a:blip>
          <a:stretch>
            <a:fillRect/>
          </a:stretch>
        </p:blipFill>
        <p:spPr>
          <a:xfrm>
            <a:off x="7864760" y="5266931"/>
            <a:ext cx="304800" cy="304800"/>
          </a:xfrm>
          <a:prstGeom prst="rect">
            <a:avLst/>
          </a:prstGeom>
        </p:spPr>
      </p:pic>
      <p:pic>
        <p:nvPicPr>
          <p:cNvPr id="317" name="Grafik 316">
            <a:extLst>
              <a:ext uri="{FF2B5EF4-FFF2-40B4-BE49-F238E27FC236}">
                <a16:creationId xmlns:a16="http://schemas.microsoft.com/office/drawing/2014/main" id="{4AA6E6E1-1A25-4D2C-466F-ABCD29AAE774}"/>
              </a:ext>
            </a:extLst>
          </p:cNvPr>
          <p:cNvPicPr>
            <a:picLocks noChangeAspect="1"/>
          </p:cNvPicPr>
          <p:nvPr/>
        </p:nvPicPr>
        <p:blipFill>
          <a:blip r:embed="rId3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7"/>
              </a:ext>
            </a:extLst>
          </a:blip>
          <a:stretch>
            <a:fillRect/>
          </a:stretch>
        </p:blipFill>
        <p:spPr>
          <a:xfrm>
            <a:off x="8628376" y="5266931"/>
            <a:ext cx="304800" cy="304800"/>
          </a:xfrm>
          <a:prstGeom prst="rect">
            <a:avLst/>
          </a:prstGeom>
        </p:spPr>
      </p:pic>
      <p:pic>
        <p:nvPicPr>
          <p:cNvPr id="319" name="Grafik 318">
            <a:extLst>
              <a:ext uri="{FF2B5EF4-FFF2-40B4-BE49-F238E27FC236}">
                <a16:creationId xmlns:a16="http://schemas.microsoft.com/office/drawing/2014/main" id="{E4C42961-4794-FE21-C03A-AE543D702A2F}"/>
              </a:ext>
            </a:extLst>
          </p:cNvPr>
          <p:cNvPicPr>
            <a:picLocks noChangeAspect="1"/>
          </p:cNvPicPr>
          <p:nvPr/>
        </p:nvPicPr>
        <p:blipFill>
          <a:blip r:embed="rId3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9"/>
              </a:ext>
            </a:extLst>
          </a:blip>
          <a:stretch>
            <a:fillRect/>
          </a:stretch>
        </p:blipFill>
        <p:spPr>
          <a:xfrm>
            <a:off x="9391992" y="5266931"/>
            <a:ext cx="304800" cy="304800"/>
          </a:xfrm>
          <a:prstGeom prst="rect">
            <a:avLst/>
          </a:prstGeom>
        </p:spPr>
      </p:pic>
      <p:pic>
        <p:nvPicPr>
          <p:cNvPr id="321" name="Grafik 320">
            <a:extLst>
              <a:ext uri="{FF2B5EF4-FFF2-40B4-BE49-F238E27FC236}">
                <a16:creationId xmlns:a16="http://schemas.microsoft.com/office/drawing/2014/main" id="{097A4A05-EB92-7A3F-6A7C-7843CDF18FA1}"/>
              </a:ext>
            </a:extLst>
          </p:cNvPr>
          <p:cNvPicPr>
            <a:picLocks noChangeAspect="1"/>
          </p:cNvPicPr>
          <p:nvPr/>
        </p:nvPicPr>
        <p:blipFill>
          <a:blip r:embed="rId3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1"/>
              </a:ext>
            </a:extLst>
          </a:blip>
          <a:stretch>
            <a:fillRect/>
          </a:stretch>
        </p:blipFill>
        <p:spPr>
          <a:xfrm>
            <a:off x="10155608" y="5266931"/>
            <a:ext cx="304800" cy="304800"/>
          </a:xfrm>
          <a:prstGeom prst="rect">
            <a:avLst/>
          </a:prstGeom>
        </p:spPr>
      </p:pic>
      <p:pic>
        <p:nvPicPr>
          <p:cNvPr id="323" name="Grafik 322">
            <a:extLst>
              <a:ext uri="{FF2B5EF4-FFF2-40B4-BE49-F238E27FC236}">
                <a16:creationId xmlns:a16="http://schemas.microsoft.com/office/drawing/2014/main" id="{A935652B-59D7-5B60-A2F8-37A29E11A211}"/>
              </a:ext>
            </a:extLst>
          </p:cNvPr>
          <p:cNvPicPr>
            <a:picLocks noChangeAspect="1"/>
          </p:cNvPicPr>
          <p:nvPr/>
        </p:nvPicPr>
        <p:blipFill>
          <a:blip r:embed="rId3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3"/>
              </a:ext>
            </a:extLst>
          </a:blip>
          <a:stretch>
            <a:fillRect/>
          </a:stretch>
        </p:blipFill>
        <p:spPr>
          <a:xfrm>
            <a:off x="10919224" y="5266931"/>
            <a:ext cx="304800" cy="304800"/>
          </a:xfrm>
          <a:prstGeom prst="rect">
            <a:avLst/>
          </a:prstGeom>
        </p:spPr>
      </p:pic>
      <p:pic>
        <p:nvPicPr>
          <p:cNvPr id="325" name="Grafik 324">
            <a:extLst>
              <a:ext uri="{FF2B5EF4-FFF2-40B4-BE49-F238E27FC236}">
                <a16:creationId xmlns:a16="http://schemas.microsoft.com/office/drawing/2014/main" id="{EAC6A52E-4B7F-4D0D-916A-8B4A03502E38}"/>
              </a:ext>
            </a:extLst>
          </p:cNvPr>
          <p:cNvPicPr>
            <a:picLocks noChangeAspect="1"/>
          </p:cNvPicPr>
          <p:nvPr/>
        </p:nvPicPr>
        <p:blipFill>
          <a:blip r:embed="rId3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5"/>
              </a:ext>
            </a:extLst>
          </a:blip>
          <a:stretch>
            <a:fillRect/>
          </a:stretch>
        </p:blipFill>
        <p:spPr>
          <a:xfrm>
            <a:off x="11682845" y="5266931"/>
            <a:ext cx="304800" cy="304800"/>
          </a:xfrm>
          <a:prstGeom prst="rect">
            <a:avLst/>
          </a:prstGeom>
        </p:spPr>
      </p:pic>
      <p:pic>
        <p:nvPicPr>
          <p:cNvPr id="327" name="Grafik 326">
            <a:extLst>
              <a:ext uri="{FF2B5EF4-FFF2-40B4-BE49-F238E27FC236}">
                <a16:creationId xmlns:a16="http://schemas.microsoft.com/office/drawing/2014/main" id="{21A0B0F9-6999-B6AB-3793-6C828DAAC95B}"/>
              </a:ext>
            </a:extLst>
          </p:cNvPr>
          <p:cNvPicPr>
            <a:picLocks noChangeAspect="1"/>
          </p:cNvPicPr>
          <p:nvPr/>
        </p:nvPicPr>
        <p:blipFill>
          <a:blip r:embed="rId3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7"/>
              </a:ext>
            </a:extLst>
          </a:blip>
          <a:stretch>
            <a:fillRect/>
          </a:stretch>
        </p:blipFill>
        <p:spPr>
          <a:xfrm>
            <a:off x="990600" y="5835597"/>
            <a:ext cx="304800" cy="304800"/>
          </a:xfrm>
          <a:prstGeom prst="rect">
            <a:avLst/>
          </a:prstGeom>
        </p:spPr>
      </p:pic>
      <p:pic>
        <p:nvPicPr>
          <p:cNvPr id="329" name="Grafik 328">
            <a:extLst>
              <a:ext uri="{FF2B5EF4-FFF2-40B4-BE49-F238E27FC236}">
                <a16:creationId xmlns:a16="http://schemas.microsoft.com/office/drawing/2014/main" id="{32F0156E-C48B-C7C9-F141-8F4455DB235B}"/>
              </a:ext>
            </a:extLst>
          </p:cNvPr>
          <p:cNvPicPr>
            <a:picLocks noChangeAspect="1"/>
          </p:cNvPicPr>
          <p:nvPr/>
        </p:nvPicPr>
        <p:blipFill>
          <a:blip r:embed="rId3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9"/>
              </a:ext>
            </a:extLst>
          </a:blip>
          <a:stretch>
            <a:fillRect/>
          </a:stretch>
        </p:blipFill>
        <p:spPr>
          <a:xfrm>
            <a:off x="1752600" y="5835597"/>
            <a:ext cx="304800" cy="304800"/>
          </a:xfrm>
          <a:prstGeom prst="rect">
            <a:avLst/>
          </a:prstGeom>
        </p:spPr>
      </p:pic>
      <p:pic>
        <p:nvPicPr>
          <p:cNvPr id="331" name="Grafik 330">
            <a:extLst>
              <a:ext uri="{FF2B5EF4-FFF2-40B4-BE49-F238E27FC236}">
                <a16:creationId xmlns:a16="http://schemas.microsoft.com/office/drawing/2014/main" id="{40792B87-99E7-6FBB-8A6D-9B1C0C45386D}"/>
              </a:ext>
            </a:extLst>
          </p:cNvPr>
          <p:cNvPicPr>
            <a:picLocks noChangeAspect="1"/>
          </p:cNvPicPr>
          <p:nvPr/>
        </p:nvPicPr>
        <p:blipFill>
          <a:blip r:embed="rId3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1"/>
              </a:ext>
            </a:extLst>
          </a:blip>
          <a:stretch>
            <a:fillRect/>
          </a:stretch>
        </p:blipFill>
        <p:spPr>
          <a:xfrm>
            <a:off x="2514600" y="5835597"/>
            <a:ext cx="304800" cy="304800"/>
          </a:xfrm>
          <a:prstGeom prst="rect">
            <a:avLst/>
          </a:prstGeom>
        </p:spPr>
      </p:pic>
      <p:pic>
        <p:nvPicPr>
          <p:cNvPr id="333" name="Grafik 332">
            <a:extLst>
              <a:ext uri="{FF2B5EF4-FFF2-40B4-BE49-F238E27FC236}">
                <a16:creationId xmlns:a16="http://schemas.microsoft.com/office/drawing/2014/main" id="{AE4817A2-5C37-1A83-C5A7-F7E9E0BDA860}"/>
              </a:ext>
            </a:extLst>
          </p:cNvPr>
          <p:cNvPicPr>
            <a:picLocks noChangeAspect="1"/>
          </p:cNvPicPr>
          <p:nvPr/>
        </p:nvPicPr>
        <p:blipFill>
          <a:blip r:embed="rId3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3"/>
              </a:ext>
            </a:extLst>
          </a:blip>
          <a:stretch>
            <a:fillRect/>
          </a:stretch>
        </p:blipFill>
        <p:spPr>
          <a:xfrm>
            <a:off x="3276600" y="5835597"/>
            <a:ext cx="304800" cy="304800"/>
          </a:xfrm>
          <a:prstGeom prst="rect">
            <a:avLst/>
          </a:prstGeom>
        </p:spPr>
      </p:pic>
      <p:pic>
        <p:nvPicPr>
          <p:cNvPr id="335" name="Grafik 334">
            <a:extLst>
              <a:ext uri="{FF2B5EF4-FFF2-40B4-BE49-F238E27FC236}">
                <a16:creationId xmlns:a16="http://schemas.microsoft.com/office/drawing/2014/main" id="{9C4FDB00-CCF7-FBCC-2F10-FA16F96373D6}"/>
              </a:ext>
            </a:extLst>
          </p:cNvPr>
          <p:cNvPicPr>
            <a:picLocks noChangeAspect="1"/>
          </p:cNvPicPr>
          <p:nvPr/>
        </p:nvPicPr>
        <p:blipFill>
          <a:blip r:embed="rId3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5"/>
              </a:ext>
            </a:extLst>
          </a:blip>
          <a:stretch>
            <a:fillRect/>
          </a:stretch>
        </p:blipFill>
        <p:spPr>
          <a:xfrm>
            <a:off x="4038600" y="5835597"/>
            <a:ext cx="304800" cy="304800"/>
          </a:xfrm>
          <a:prstGeom prst="rect">
            <a:avLst/>
          </a:prstGeom>
        </p:spPr>
      </p:pic>
      <p:pic>
        <p:nvPicPr>
          <p:cNvPr id="337" name="Grafik 336">
            <a:extLst>
              <a:ext uri="{FF2B5EF4-FFF2-40B4-BE49-F238E27FC236}">
                <a16:creationId xmlns:a16="http://schemas.microsoft.com/office/drawing/2014/main" id="{3C766FB1-2D2A-25B1-49DC-6BC639F23276}"/>
              </a:ext>
            </a:extLst>
          </p:cNvPr>
          <p:cNvPicPr>
            <a:picLocks noChangeAspect="1"/>
          </p:cNvPicPr>
          <p:nvPr/>
        </p:nvPicPr>
        <p:blipFill>
          <a:blip r:embed="rId3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7"/>
              </a:ext>
            </a:extLst>
          </a:blip>
          <a:stretch>
            <a:fillRect/>
          </a:stretch>
        </p:blipFill>
        <p:spPr>
          <a:xfrm>
            <a:off x="4800600" y="5835597"/>
            <a:ext cx="304800" cy="304800"/>
          </a:xfrm>
          <a:prstGeom prst="rect">
            <a:avLst/>
          </a:prstGeom>
        </p:spPr>
      </p:pic>
      <p:pic>
        <p:nvPicPr>
          <p:cNvPr id="339" name="Grafik 338">
            <a:extLst>
              <a:ext uri="{FF2B5EF4-FFF2-40B4-BE49-F238E27FC236}">
                <a16:creationId xmlns:a16="http://schemas.microsoft.com/office/drawing/2014/main" id="{855D6AE4-60BC-EF6A-6EF6-0A1ACEF913CB}"/>
              </a:ext>
            </a:extLst>
          </p:cNvPr>
          <p:cNvPicPr>
            <a:picLocks noChangeAspect="1"/>
          </p:cNvPicPr>
          <p:nvPr/>
        </p:nvPicPr>
        <p:blipFill>
          <a:blip r:embed="rId3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9"/>
              </a:ext>
            </a:extLst>
          </a:blip>
          <a:stretch>
            <a:fillRect/>
          </a:stretch>
        </p:blipFill>
        <p:spPr>
          <a:xfrm>
            <a:off x="5562600" y="5835597"/>
            <a:ext cx="304800" cy="304800"/>
          </a:xfrm>
          <a:prstGeom prst="rect">
            <a:avLst/>
          </a:prstGeom>
        </p:spPr>
      </p:pic>
      <p:pic>
        <p:nvPicPr>
          <p:cNvPr id="341" name="Grafik 340">
            <a:extLst>
              <a:ext uri="{FF2B5EF4-FFF2-40B4-BE49-F238E27FC236}">
                <a16:creationId xmlns:a16="http://schemas.microsoft.com/office/drawing/2014/main" id="{BEFAD90D-AFDF-9AF5-0363-AB5674669360}"/>
              </a:ext>
            </a:extLst>
          </p:cNvPr>
          <p:cNvPicPr>
            <a:picLocks noChangeAspect="1"/>
          </p:cNvPicPr>
          <p:nvPr/>
        </p:nvPicPr>
        <p:blipFill>
          <a:blip r:embed="rId3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1"/>
              </a:ext>
            </a:extLst>
          </a:blip>
          <a:stretch>
            <a:fillRect/>
          </a:stretch>
        </p:blipFill>
        <p:spPr>
          <a:xfrm>
            <a:off x="6324600" y="5835597"/>
            <a:ext cx="304800" cy="304800"/>
          </a:xfrm>
          <a:prstGeom prst="rect">
            <a:avLst/>
          </a:prstGeom>
        </p:spPr>
      </p:pic>
      <p:pic>
        <p:nvPicPr>
          <p:cNvPr id="343" name="Grafik 342">
            <a:extLst>
              <a:ext uri="{FF2B5EF4-FFF2-40B4-BE49-F238E27FC236}">
                <a16:creationId xmlns:a16="http://schemas.microsoft.com/office/drawing/2014/main" id="{2BD1EEE9-312A-B720-34B1-B8842A4806C6}"/>
              </a:ext>
            </a:extLst>
          </p:cNvPr>
          <p:cNvPicPr>
            <a:picLocks noChangeAspect="1"/>
          </p:cNvPicPr>
          <p:nvPr/>
        </p:nvPicPr>
        <p:blipFill>
          <a:blip r:embed="rId3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3"/>
              </a:ext>
            </a:extLst>
          </a:blip>
          <a:stretch>
            <a:fillRect/>
          </a:stretch>
        </p:blipFill>
        <p:spPr>
          <a:xfrm>
            <a:off x="7086600" y="5835597"/>
            <a:ext cx="304800" cy="304800"/>
          </a:xfrm>
          <a:prstGeom prst="rect">
            <a:avLst/>
          </a:prstGeom>
        </p:spPr>
      </p:pic>
      <p:pic>
        <p:nvPicPr>
          <p:cNvPr id="345" name="Grafik 344">
            <a:extLst>
              <a:ext uri="{FF2B5EF4-FFF2-40B4-BE49-F238E27FC236}">
                <a16:creationId xmlns:a16="http://schemas.microsoft.com/office/drawing/2014/main" id="{2A69402D-A11B-5E63-E7CC-32A2FF3FDFDD}"/>
              </a:ext>
            </a:extLst>
          </p:cNvPr>
          <p:cNvPicPr>
            <a:picLocks noChangeAspect="1"/>
          </p:cNvPicPr>
          <p:nvPr/>
        </p:nvPicPr>
        <p:blipFill>
          <a:blip r:embed="rId3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5"/>
              </a:ext>
            </a:extLst>
          </a:blip>
          <a:stretch>
            <a:fillRect/>
          </a:stretch>
        </p:blipFill>
        <p:spPr>
          <a:xfrm>
            <a:off x="7848600" y="5835597"/>
            <a:ext cx="304800" cy="304800"/>
          </a:xfrm>
          <a:prstGeom prst="rect">
            <a:avLst/>
          </a:prstGeom>
        </p:spPr>
      </p:pic>
      <p:pic>
        <p:nvPicPr>
          <p:cNvPr id="347" name="Grafik 346">
            <a:extLst>
              <a:ext uri="{FF2B5EF4-FFF2-40B4-BE49-F238E27FC236}">
                <a16:creationId xmlns:a16="http://schemas.microsoft.com/office/drawing/2014/main" id="{9675CE0C-673C-FCA0-B744-6E01D3DA3F91}"/>
              </a:ext>
            </a:extLst>
          </p:cNvPr>
          <p:cNvPicPr>
            <a:picLocks noChangeAspect="1"/>
          </p:cNvPicPr>
          <p:nvPr/>
        </p:nvPicPr>
        <p:blipFill>
          <a:blip r:embed="rId3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7"/>
              </a:ext>
            </a:extLst>
          </a:blip>
          <a:stretch>
            <a:fillRect/>
          </a:stretch>
        </p:blipFill>
        <p:spPr>
          <a:xfrm>
            <a:off x="8610600" y="5835597"/>
            <a:ext cx="304800" cy="304800"/>
          </a:xfrm>
          <a:prstGeom prst="rect">
            <a:avLst/>
          </a:prstGeom>
        </p:spPr>
      </p:pic>
      <p:pic>
        <p:nvPicPr>
          <p:cNvPr id="349" name="Grafik 348">
            <a:extLst>
              <a:ext uri="{FF2B5EF4-FFF2-40B4-BE49-F238E27FC236}">
                <a16:creationId xmlns:a16="http://schemas.microsoft.com/office/drawing/2014/main" id="{5EE68A6A-4B52-E7A3-DCF6-842233F2E4D4}"/>
              </a:ext>
            </a:extLst>
          </p:cNvPr>
          <p:cNvPicPr>
            <a:picLocks noChangeAspect="1"/>
          </p:cNvPicPr>
          <p:nvPr/>
        </p:nvPicPr>
        <p:blipFill>
          <a:blip r:embed="rId3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9"/>
              </a:ext>
            </a:extLst>
          </a:blip>
          <a:stretch>
            <a:fillRect/>
          </a:stretch>
        </p:blipFill>
        <p:spPr>
          <a:xfrm>
            <a:off x="9372600" y="5835597"/>
            <a:ext cx="304800" cy="304800"/>
          </a:xfrm>
          <a:prstGeom prst="rect">
            <a:avLst/>
          </a:prstGeom>
        </p:spPr>
      </p:pic>
      <p:pic>
        <p:nvPicPr>
          <p:cNvPr id="351" name="Grafik 350">
            <a:extLst>
              <a:ext uri="{FF2B5EF4-FFF2-40B4-BE49-F238E27FC236}">
                <a16:creationId xmlns:a16="http://schemas.microsoft.com/office/drawing/2014/main" id="{BA8E11CD-5061-692A-D5AA-61C9E5CF1521}"/>
              </a:ext>
            </a:extLst>
          </p:cNvPr>
          <p:cNvPicPr>
            <a:picLocks noChangeAspect="1"/>
          </p:cNvPicPr>
          <p:nvPr/>
        </p:nvPicPr>
        <p:blipFill>
          <a:blip r:embed="rId3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1"/>
              </a:ext>
            </a:extLst>
          </a:blip>
          <a:stretch>
            <a:fillRect/>
          </a:stretch>
        </p:blipFill>
        <p:spPr>
          <a:xfrm>
            <a:off x="10134600" y="5835597"/>
            <a:ext cx="304800" cy="304800"/>
          </a:xfrm>
          <a:prstGeom prst="rect">
            <a:avLst/>
          </a:prstGeom>
        </p:spPr>
      </p:pic>
      <p:pic>
        <p:nvPicPr>
          <p:cNvPr id="353" name="Grafik 352">
            <a:extLst>
              <a:ext uri="{FF2B5EF4-FFF2-40B4-BE49-F238E27FC236}">
                <a16:creationId xmlns:a16="http://schemas.microsoft.com/office/drawing/2014/main" id="{0EA5617F-2D75-27A5-C92B-A30E7448294C}"/>
              </a:ext>
            </a:extLst>
          </p:cNvPr>
          <p:cNvPicPr>
            <a:picLocks noChangeAspect="1"/>
          </p:cNvPicPr>
          <p:nvPr/>
        </p:nvPicPr>
        <p:blipFill>
          <a:blip r:embed="rId3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3"/>
              </a:ext>
            </a:extLst>
          </a:blip>
          <a:stretch>
            <a:fillRect/>
          </a:stretch>
        </p:blipFill>
        <p:spPr>
          <a:xfrm>
            <a:off x="10896600" y="5835597"/>
            <a:ext cx="304800" cy="304800"/>
          </a:xfrm>
          <a:prstGeom prst="rect">
            <a:avLst/>
          </a:prstGeom>
        </p:spPr>
      </p:pic>
      <p:pic>
        <p:nvPicPr>
          <p:cNvPr id="355" name="Grafik 354">
            <a:extLst>
              <a:ext uri="{FF2B5EF4-FFF2-40B4-BE49-F238E27FC236}">
                <a16:creationId xmlns:a16="http://schemas.microsoft.com/office/drawing/2014/main" id="{077208EE-4576-A9D9-C0A9-4B42A1E44AAC}"/>
              </a:ext>
            </a:extLst>
          </p:cNvPr>
          <p:cNvPicPr>
            <a:picLocks noChangeAspect="1"/>
          </p:cNvPicPr>
          <p:nvPr/>
        </p:nvPicPr>
        <p:blipFill>
          <a:blip r:embed="rId3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5"/>
              </a:ext>
            </a:extLst>
          </a:blip>
          <a:stretch>
            <a:fillRect/>
          </a:stretch>
        </p:blipFill>
        <p:spPr>
          <a:xfrm>
            <a:off x="11658600" y="5835597"/>
            <a:ext cx="304800" cy="304800"/>
          </a:xfrm>
          <a:prstGeom prst="rect">
            <a:avLst/>
          </a:prstGeom>
        </p:spPr>
      </p:pic>
      <p:pic>
        <p:nvPicPr>
          <p:cNvPr id="357" name="Grafik 356">
            <a:extLst>
              <a:ext uri="{FF2B5EF4-FFF2-40B4-BE49-F238E27FC236}">
                <a16:creationId xmlns:a16="http://schemas.microsoft.com/office/drawing/2014/main" id="{5A6B75CC-214C-BB0E-2538-6B6FED657B85}"/>
              </a:ext>
            </a:extLst>
          </p:cNvPr>
          <p:cNvPicPr>
            <a:picLocks noChangeAspect="1"/>
          </p:cNvPicPr>
          <p:nvPr/>
        </p:nvPicPr>
        <p:blipFill>
          <a:blip r:embed="rId3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7"/>
              </a:ext>
            </a:extLst>
          </a:blip>
          <a:stretch>
            <a:fillRect/>
          </a:stretch>
        </p:blipFill>
        <p:spPr>
          <a:xfrm>
            <a:off x="11658600" y="6404263"/>
            <a:ext cx="304800" cy="304800"/>
          </a:xfrm>
          <a:prstGeom prst="rect">
            <a:avLst/>
          </a:prstGeom>
        </p:spPr>
      </p:pic>
      <p:pic>
        <p:nvPicPr>
          <p:cNvPr id="359" name="Grafik 358">
            <a:extLst>
              <a:ext uri="{FF2B5EF4-FFF2-40B4-BE49-F238E27FC236}">
                <a16:creationId xmlns:a16="http://schemas.microsoft.com/office/drawing/2014/main" id="{FA3C46F2-0343-9FC1-1AA1-23E61532C25E}"/>
              </a:ext>
            </a:extLst>
          </p:cNvPr>
          <p:cNvPicPr>
            <a:picLocks noChangeAspect="1"/>
          </p:cNvPicPr>
          <p:nvPr/>
        </p:nvPicPr>
        <p:blipFill>
          <a:blip r:embed="rId3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9"/>
              </a:ext>
            </a:extLst>
          </a:blip>
          <a:stretch>
            <a:fillRect/>
          </a:stretch>
        </p:blipFill>
        <p:spPr>
          <a:xfrm>
            <a:off x="11658600" y="6404263"/>
            <a:ext cx="304800" cy="304800"/>
          </a:xfrm>
          <a:prstGeom prst="rect">
            <a:avLst/>
          </a:prstGeom>
        </p:spPr>
      </p:pic>
      <p:pic>
        <p:nvPicPr>
          <p:cNvPr id="361" name="Grafik 360">
            <a:extLst>
              <a:ext uri="{FF2B5EF4-FFF2-40B4-BE49-F238E27FC236}">
                <a16:creationId xmlns:a16="http://schemas.microsoft.com/office/drawing/2014/main" id="{E818AB90-CEC6-FA0E-4717-6A8A36A17B6B}"/>
              </a:ext>
            </a:extLst>
          </p:cNvPr>
          <p:cNvPicPr>
            <a:picLocks noChangeAspect="1"/>
          </p:cNvPicPr>
          <p:nvPr/>
        </p:nvPicPr>
        <p:blipFill>
          <a:blip r:embed="rId3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1"/>
              </a:ext>
            </a:extLst>
          </a:blip>
          <a:stretch>
            <a:fillRect/>
          </a:stretch>
        </p:blipFill>
        <p:spPr>
          <a:xfrm>
            <a:off x="11658600" y="6404263"/>
            <a:ext cx="304800" cy="304800"/>
          </a:xfrm>
          <a:prstGeom prst="rect">
            <a:avLst/>
          </a:prstGeom>
        </p:spPr>
      </p:pic>
      <p:pic>
        <p:nvPicPr>
          <p:cNvPr id="363" name="Grafik 362">
            <a:extLst>
              <a:ext uri="{FF2B5EF4-FFF2-40B4-BE49-F238E27FC236}">
                <a16:creationId xmlns:a16="http://schemas.microsoft.com/office/drawing/2014/main" id="{1F9D8559-F43D-BB53-7B88-133D810B0439}"/>
              </a:ext>
            </a:extLst>
          </p:cNvPr>
          <p:cNvPicPr>
            <a:picLocks noChangeAspect="1"/>
          </p:cNvPicPr>
          <p:nvPr/>
        </p:nvPicPr>
        <p:blipFill>
          <a:blip r:embed="rId3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3"/>
              </a:ext>
            </a:extLst>
          </a:blip>
          <a:stretch>
            <a:fillRect/>
          </a:stretch>
        </p:blipFill>
        <p:spPr>
          <a:xfrm>
            <a:off x="11658600" y="6404263"/>
            <a:ext cx="304800" cy="304800"/>
          </a:xfrm>
          <a:prstGeom prst="rect">
            <a:avLst/>
          </a:prstGeom>
        </p:spPr>
      </p:pic>
      <p:pic>
        <p:nvPicPr>
          <p:cNvPr id="365" name="Grafik 364">
            <a:extLst>
              <a:ext uri="{FF2B5EF4-FFF2-40B4-BE49-F238E27FC236}">
                <a16:creationId xmlns:a16="http://schemas.microsoft.com/office/drawing/2014/main" id="{6674E174-6D7B-8E58-E899-1CD0446D5BA0}"/>
              </a:ext>
            </a:extLst>
          </p:cNvPr>
          <p:cNvPicPr>
            <a:picLocks noChangeAspect="1"/>
          </p:cNvPicPr>
          <p:nvPr/>
        </p:nvPicPr>
        <p:blipFill>
          <a:blip r:embed="rId3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5"/>
              </a:ext>
            </a:extLst>
          </a:blip>
          <a:stretch>
            <a:fillRect/>
          </a:stretch>
        </p:blipFill>
        <p:spPr>
          <a:xfrm>
            <a:off x="11658600" y="6404263"/>
            <a:ext cx="304800" cy="304800"/>
          </a:xfrm>
          <a:prstGeom prst="rect">
            <a:avLst/>
          </a:prstGeom>
        </p:spPr>
      </p:pic>
      <p:pic>
        <p:nvPicPr>
          <p:cNvPr id="367" name="Grafik 366">
            <a:extLst>
              <a:ext uri="{FF2B5EF4-FFF2-40B4-BE49-F238E27FC236}">
                <a16:creationId xmlns:a16="http://schemas.microsoft.com/office/drawing/2014/main" id="{B1A74849-62CE-0FBB-CF55-AB9C86AEA193}"/>
              </a:ext>
            </a:extLst>
          </p:cNvPr>
          <p:cNvPicPr>
            <a:picLocks noChangeAspect="1"/>
          </p:cNvPicPr>
          <p:nvPr/>
        </p:nvPicPr>
        <p:blipFill>
          <a:blip r:embed="rId3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7"/>
              </a:ext>
            </a:extLst>
          </a:blip>
          <a:stretch>
            <a:fillRect/>
          </a:stretch>
        </p:blipFill>
        <p:spPr>
          <a:xfrm>
            <a:off x="11658600" y="6404263"/>
            <a:ext cx="304800" cy="304800"/>
          </a:xfrm>
          <a:prstGeom prst="rect">
            <a:avLst/>
          </a:prstGeom>
        </p:spPr>
      </p:pic>
      <p:pic>
        <p:nvPicPr>
          <p:cNvPr id="369" name="Grafik 368">
            <a:extLst>
              <a:ext uri="{FF2B5EF4-FFF2-40B4-BE49-F238E27FC236}">
                <a16:creationId xmlns:a16="http://schemas.microsoft.com/office/drawing/2014/main" id="{C5ECFC94-42FF-75AB-A4D6-04181E9F9147}"/>
              </a:ext>
            </a:extLst>
          </p:cNvPr>
          <p:cNvPicPr>
            <a:picLocks noChangeAspect="1"/>
          </p:cNvPicPr>
          <p:nvPr/>
        </p:nvPicPr>
        <p:blipFill>
          <a:blip r:embed="rId3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9"/>
              </a:ext>
            </a:extLst>
          </a:blip>
          <a:stretch>
            <a:fillRect/>
          </a:stretch>
        </p:blipFill>
        <p:spPr>
          <a:xfrm>
            <a:off x="11658600" y="6404263"/>
            <a:ext cx="304800" cy="304800"/>
          </a:xfrm>
          <a:prstGeom prst="rect">
            <a:avLst/>
          </a:prstGeom>
        </p:spPr>
      </p:pic>
      <p:pic>
        <p:nvPicPr>
          <p:cNvPr id="371" name="Grafik 370">
            <a:extLst>
              <a:ext uri="{FF2B5EF4-FFF2-40B4-BE49-F238E27FC236}">
                <a16:creationId xmlns:a16="http://schemas.microsoft.com/office/drawing/2014/main" id="{7D879E7F-049E-51EE-D1B6-5B9A9A1E87FE}"/>
              </a:ext>
            </a:extLst>
          </p:cNvPr>
          <p:cNvPicPr>
            <a:picLocks noChangeAspect="1"/>
          </p:cNvPicPr>
          <p:nvPr/>
        </p:nvPicPr>
        <p:blipFill>
          <a:blip r:embed="rId3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1"/>
              </a:ext>
            </a:extLst>
          </a:blip>
          <a:stretch>
            <a:fillRect/>
          </a:stretch>
        </p:blipFill>
        <p:spPr>
          <a:xfrm>
            <a:off x="11658600" y="6404263"/>
            <a:ext cx="304800" cy="304800"/>
          </a:xfrm>
          <a:prstGeom prst="rect">
            <a:avLst/>
          </a:prstGeom>
        </p:spPr>
      </p:pic>
      <p:pic>
        <p:nvPicPr>
          <p:cNvPr id="373" name="Grafik 372">
            <a:extLst>
              <a:ext uri="{FF2B5EF4-FFF2-40B4-BE49-F238E27FC236}">
                <a16:creationId xmlns:a16="http://schemas.microsoft.com/office/drawing/2014/main" id="{E057C2B4-498E-FD66-B5B5-6229A73821DB}"/>
              </a:ext>
            </a:extLst>
          </p:cNvPr>
          <p:cNvPicPr>
            <a:picLocks noChangeAspect="1"/>
          </p:cNvPicPr>
          <p:nvPr/>
        </p:nvPicPr>
        <p:blipFill>
          <a:blip r:embed="rId3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3"/>
              </a:ext>
            </a:extLst>
          </a:blip>
          <a:stretch>
            <a:fillRect/>
          </a:stretch>
        </p:blipFill>
        <p:spPr>
          <a:xfrm>
            <a:off x="11658600" y="6404263"/>
            <a:ext cx="304800" cy="304800"/>
          </a:xfrm>
          <a:prstGeom prst="rect">
            <a:avLst/>
          </a:prstGeom>
        </p:spPr>
      </p:pic>
      <p:pic>
        <p:nvPicPr>
          <p:cNvPr id="375" name="Grafik 374">
            <a:extLst>
              <a:ext uri="{FF2B5EF4-FFF2-40B4-BE49-F238E27FC236}">
                <a16:creationId xmlns:a16="http://schemas.microsoft.com/office/drawing/2014/main" id="{D88496E9-4ED6-79DA-E507-6AE355709DDA}"/>
              </a:ext>
            </a:extLst>
          </p:cNvPr>
          <p:cNvPicPr>
            <a:picLocks noChangeAspect="1"/>
          </p:cNvPicPr>
          <p:nvPr/>
        </p:nvPicPr>
        <p:blipFill>
          <a:blip r:embed="rId3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5"/>
              </a:ext>
            </a:extLst>
          </a:blip>
          <a:stretch>
            <a:fillRect/>
          </a:stretch>
        </p:blipFill>
        <p:spPr>
          <a:xfrm>
            <a:off x="11658600" y="6404263"/>
            <a:ext cx="304800" cy="304800"/>
          </a:xfrm>
          <a:prstGeom prst="rect">
            <a:avLst/>
          </a:prstGeom>
        </p:spPr>
      </p:pic>
      <p:pic>
        <p:nvPicPr>
          <p:cNvPr id="377" name="Grafik 376">
            <a:extLst>
              <a:ext uri="{FF2B5EF4-FFF2-40B4-BE49-F238E27FC236}">
                <a16:creationId xmlns:a16="http://schemas.microsoft.com/office/drawing/2014/main" id="{4EEE3408-A536-FFF1-2C1F-9E9DB20CB05F}"/>
              </a:ext>
            </a:extLst>
          </p:cNvPr>
          <p:cNvPicPr>
            <a:picLocks noChangeAspect="1"/>
          </p:cNvPicPr>
          <p:nvPr/>
        </p:nvPicPr>
        <p:blipFill>
          <a:blip r:embed="rId3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7"/>
              </a:ext>
            </a:extLst>
          </a:blip>
          <a:stretch>
            <a:fillRect/>
          </a:stretch>
        </p:blipFill>
        <p:spPr>
          <a:xfrm>
            <a:off x="11658600" y="6404263"/>
            <a:ext cx="304800" cy="304800"/>
          </a:xfrm>
          <a:prstGeom prst="rect">
            <a:avLst/>
          </a:prstGeom>
        </p:spPr>
      </p:pic>
      <p:pic>
        <p:nvPicPr>
          <p:cNvPr id="379" name="Grafik 378">
            <a:extLst>
              <a:ext uri="{FF2B5EF4-FFF2-40B4-BE49-F238E27FC236}">
                <a16:creationId xmlns:a16="http://schemas.microsoft.com/office/drawing/2014/main" id="{8AB85FB4-A443-5D0B-2A83-F1C2EE0C2ED7}"/>
              </a:ext>
            </a:extLst>
          </p:cNvPr>
          <p:cNvPicPr>
            <a:picLocks noChangeAspect="1"/>
          </p:cNvPicPr>
          <p:nvPr/>
        </p:nvPicPr>
        <p:blipFill>
          <a:blip r:embed="rId3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9"/>
              </a:ext>
            </a:extLst>
          </a:blip>
          <a:stretch>
            <a:fillRect/>
          </a:stretch>
        </p:blipFill>
        <p:spPr>
          <a:xfrm>
            <a:off x="11658600" y="6404263"/>
            <a:ext cx="304800" cy="304800"/>
          </a:xfrm>
          <a:prstGeom prst="rect">
            <a:avLst/>
          </a:prstGeom>
        </p:spPr>
      </p:pic>
      <p:pic>
        <p:nvPicPr>
          <p:cNvPr id="381" name="Grafik 380">
            <a:extLst>
              <a:ext uri="{FF2B5EF4-FFF2-40B4-BE49-F238E27FC236}">
                <a16:creationId xmlns:a16="http://schemas.microsoft.com/office/drawing/2014/main" id="{9C659F10-C8D6-2261-72D7-49DAC87296D1}"/>
              </a:ext>
            </a:extLst>
          </p:cNvPr>
          <p:cNvPicPr>
            <a:picLocks noChangeAspect="1"/>
          </p:cNvPicPr>
          <p:nvPr/>
        </p:nvPicPr>
        <p:blipFill>
          <a:blip r:embed="rId3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1"/>
              </a:ext>
            </a:extLst>
          </a:blip>
          <a:stretch>
            <a:fillRect/>
          </a:stretch>
        </p:blipFill>
        <p:spPr>
          <a:xfrm>
            <a:off x="11658600" y="6404263"/>
            <a:ext cx="304800" cy="304800"/>
          </a:xfrm>
          <a:prstGeom prst="rect">
            <a:avLst/>
          </a:prstGeom>
        </p:spPr>
      </p:pic>
      <p:pic>
        <p:nvPicPr>
          <p:cNvPr id="383" name="Grafik 382">
            <a:extLst>
              <a:ext uri="{FF2B5EF4-FFF2-40B4-BE49-F238E27FC236}">
                <a16:creationId xmlns:a16="http://schemas.microsoft.com/office/drawing/2014/main" id="{F6134AD3-99E9-A367-7B33-5B77B2E7BF78}"/>
              </a:ext>
            </a:extLst>
          </p:cNvPr>
          <p:cNvPicPr>
            <a:picLocks noChangeAspect="1"/>
          </p:cNvPicPr>
          <p:nvPr/>
        </p:nvPicPr>
        <p:blipFill>
          <a:blip r:embed="rId3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3"/>
              </a:ext>
            </a:extLst>
          </a:blip>
          <a:stretch>
            <a:fillRect/>
          </a:stretch>
        </p:blipFill>
        <p:spPr>
          <a:xfrm>
            <a:off x="11658600" y="6404263"/>
            <a:ext cx="304800" cy="304800"/>
          </a:xfrm>
          <a:prstGeom prst="rect">
            <a:avLst/>
          </a:prstGeom>
        </p:spPr>
      </p:pic>
      <p:pic>
        <p:nvPicPr>
          <p:cNvPr id="385" name="Grafik 384">
            <a:extLst>
              <a:ext uri="{FF2B5EF4-FFF2-40B4-BE49-F238E27FC236}">
                <a16:creationId xmlns:a16="http://schemas.microsoft.com/office/drawing/2014/main" id="{1E7F376F-F9CA-5029-F93B-BD5A0E139437}"/>
              </a:ext>
            </a:extLst>
          </p:cNvPr>
          <p:cNvPicPr>
            <a:picLocks noChangeAspect="1"/>
          </p:cNvPicPr>
          <p:nvPr/>
        </p:nvPicPr>
        <p:blipFill>
          <a:blip r:embed="rId3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5"/>
              </a:ext>
            </a:extLst>
          </a:blip>
          <a:stretch>
            <a:fillRect/>
          </a:stretch>
        </p:blipFill>
        <p:spPr>
          <a:xfrm>
            <a:off x="11658600" y="6404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65758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8295E2B-EF9E-B1BE-E6B9-69F7FD524C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6645" y="734606"/>
            <a:ext cx="304800" cy="3048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60BDC60-113D-5E49-5422-33C8B6720D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6645" y="1299494"/>
            <a:ext cx="304800" cy="3048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E1064CD-A8A7-BA26-5680-6C8A2E9FDB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6645" y="1864382"/>
            <a:ext cx="304800" cy="3048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11479E4-8AC4-1C87-F767-8042AF4B3B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6645" y="2429270"/>
            <a:ext cx="304800" cy="3048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40715AF-3D78-E84F-F504-5532B94F88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76645" y="2994158"/>
            <a:ext cx="304800" cy="3048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15FD01A-3831-D2FF-1258-10E517BB97D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76645" y="3559046"/>
            <a:ext cx="304800" cy="3048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FEC1311-A789-BDF4-B55E-2612BFBFC51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76645" y="4123934"/>
            <a:ext cx="304800" cy="3048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04E97B9B-A55C-073C-1A7C-233D9507B8E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76645" y="4688822"/>
            <a:ext cx="304800" cy="30480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9E01FF14-0021-6A32-D94F-9F8DB271839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76645" y="5253710"/>
            <a:ext cx="304800" cy="3048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BCD63948-FFD8-78B6-DE7C-18CC21778AB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76645" y="5818598"/>
            <a:ext cx="304800" cy="30480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BCED0C76-AF18-1C43-9787-1D164A9B14A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76645" y="6383482"/>
            <a:ext cx="304800" cy="304800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C272C4A0-C497-5654-B758-FA46025A366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76645" y="169718"/>
            <a:ext cx="304800" cy="304800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2ABB759F-7DF1-2507-20B5-9FE95281FBA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945572" y="169718"/>
            <a:ext cx="304800" cy="304800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B553BC5D-2E57-DCDF-3627-2BDBF6CE592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714499" y="169718"/>
            <a:ext cx="304800" cy="304800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A9334C26-E5DE-EC3C-A4AE-66FB8145811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2483426" y="169718"/>
            <a:ext cx="304800" cy="304800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D18F3ED7-04D5-FA36-CE36-7D83E1E4C44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252353" y="169718"/>
            <a:ext cx="304800" cy="304800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62141E33-57CB-237B-DEDC-004F45F8F639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4021280" y="169718"/>
            <a:ext cx="304800" cy="304800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75EBB6B6-F5C1-B5C6-3D8A-658A3D129D31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4790207" y="169718"/>
            <a:ext cx="304800" cy="304800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71551CDF-5977-05AE-D72C-5DC06A1697DD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559134" y="169718"/>
            <a:ext cx="304800" cy="3048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B23AC779-516E-E25C-D99B-C34D77591772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6328061" y="169718"/>
            <a:ext cx="304800" cy="304800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6279E8C6-A6E9-723C-EB1D-DD64EF01C666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7096988" y="169718"/>
            <a:ext cx="304800" cy="304800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323C2763-0FA8-F3FD-420D-B0038538986C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7865915" y="169718"/>
            <a:ext cx="304800" cy="304800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3E68A3DC-2A4E-35F1-4CCF-8CF285928A13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8634842" y="169718"/>
            <a:ext cx="304800" cy="304800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52858FB7-74AE-0175-3B22-62B76AA46037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9403769" y="169718"/>
            <a:ext cx="304800" cy="304800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D027F70F-B344-CA8A-840F-8F7078F26CFC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0172696" y="169718"/>
            <a:ext cx="304800" cy="304800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76E05DF9-ED37-9911-F4F3-4F77268B9BCD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0941623" y="169718"/>
            <a:ext cx="304800" cy="304800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9B028F95-A273-EDCA-7624-3D38B95F4745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1710555" y="169718"/>
            <a:ext cx="304800" cy="304800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F4957E1D-2FAD-147B-17A5-EE488E51D960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945572" y="734606"/>
            <a:ext cx="304800" cy="304800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CD4C2601-A4FC-BCF7-E89A-CF4C3C8397B4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714499" y="734606"/>
            <a:ext cx="304800" cy="304800"/>
          </a:xfrm>
          <a:prstGeom prst="rect">
            <a:avLst/>
          </a:prstGeom>
        </p:spPr>
      </p:pic>
      <p:pic>
        <p:nvPicPr>
          <p:cNvPr id="61" name="Grafik 60">
            <a:extLst>
              <a:ext uri="{FF2B5EF4-FFF2-40B4-BE49-F238E27FC236}">
                <a16:creationId xmlns:a16="http://schemas.microsoft.com/office/drawing/2014/main" id="{44BB4824-7EB5-6799-6F9A-E8B9703762FC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2483426" y="734606"/>
            <a:ext cx="304800" cy="304800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57DCD7EF-AE63-1248-C4C8-13833540C9EF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3252353" y="734606"/>
            <a:ext cx="304800" cy="304800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E7427AFE-0A6C-2CB4-7038-41EDA6BEFE0D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4021280" y="734606"/>
            <a:ext cx="304800" cy="304800"/>
          </a:xfrm>
          <a:prstGeom prst="rect">
            <a:avLst/>
          </a:prstGeom>
        </p:spPr>
      </p:pic>
      <p:pic>
        <p:nvPicPr>
          <p:cNvPr id="67" name="Grafik 66">
            <a:extLst>
              <a:ext uri="{FF2B5EF4-FFF2-40B4-BE49-F238E27FC236}">
                <a16:creationId xmlns:a16="http://schemas.microsoft.com/office/drawing/2014/main" id="{554FA763-53CC-38E2-FD13-F76842C8E2E3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4790207" y="734606"/>
            <a:ext cx="304800" cy="304800"/>
          </a:xfrm>
          <a:prstGeom prst="rect">
            <a:avLst/>
          </a:prstGeom>
        </p:spPr>
      </p:pic>
      <p:pic>
        <p:nvPicPr>
          <p:cNvPr id="69" name="Grafik 68">
            <a:extLst>
              <a:ext uri="{FF2B5EF4-FFF2-40B4-BE49-F238E27FC236}">
                <a16:creationId xmlns:a16="http://schemas.microsoft.com/office/drawing/2014/main" id="{50EECB87-E905-CCF4-864F-710847A37216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5559134" y="734606"/>
            <a:ext cx="304800" cy="304800"/>
          </a:xfrm>
          <a:prstGeom prst="rect">
            <a:avLst/>
          </a:prstGeom>
        </p:spPr>
      </p:pic>
      <p:pic>
        <p:nvPicPr>
          <p:cNvPr id="71" name="Grafik 70">
            <a:extLst>
              <a:ext uri="{FF2B5EF4-FFF2-40B4-BE49-F238E27FC236}">
                <a16:creationId xmlns:a16="http://schemas.microsoft.com/office/drawing/2014/main" id="{AED42AD8-2390-5823-B45B-017E8EF7E89F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6328061" y="734606"/>
            <a:ext cx="304800" cy="304800"/>
          </a:xfrm>
          <a:prstGeom prst="rect">
            <a:avLst/>
          </a:prstGeom>
        </p:spPr>
      </p:pic>
      <p:pic>
        <p:nvPicPr>
          <p:cNvPr id="73" name="Grafik 72">
            <a:extLst>
              <a:ext uri="{FF2B5EF4-FFF2-40B4-BE49-F238E27FC236}">
                <a16:creationId xmlns:a16="http://schemas.microsoft.com/office/drawing/2014/main" id="{2ED36167-1D7D-8EF3-CAB5-E26B43291C6D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7096988" y="734606"/>
            <a:ext cx="304800" cy="304800"/>
          </a:xfrm>
          <a:prstGeom prst="rect">
            <a:avLst/>
          </a:prstGeom>
        </p:spPr>
      </p:pic>
      <p:pic>
        <p:nvPicPr>
          <p:cNvPr id="75" name="Grafik 74">
            <a:extLst>
              <a:ext uri="{FF2B5EF4-FFF2-40B4-BE49-F238E27FC236}">
                <a16:creationId xmlns:a16="http://schemas.microsoft.com/office/drawing/2014/main" id="{F539C1A0-7EAE-11DB-A6A1-25C623259EB5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7865915" y="734606"/>
            <a:ext cx="304800" cy="304800"/>
          </a:xfrm>
          <a:prstGeom prst="rect">
            <a:avLst/>
          </a:prstGeom>
        </p:spPr>
      </p:pic>
      <p:pic>
        <p:nvPicPr>
          <p:cNvPr id="77" name="Grafik 76">
            <a:extLst>
              <a:ext uri="{FF2B5EF4-FFF2-40B4-BE49-F238E27FC236}">
                <a16:creationId xmlns:a16="http://schemas.microsoft.com/office/drawing/2014/main" id="{1A0CB306-A18F-FF83-CB2E-4C94913A2E9C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8634842" y="734606"/>
            <a:ext cx="304800" cy="304800"/>
          </a:xfrm>
          <a:prstGeom prst="rect">
            <a:avLst/>
          </a:prstGeom>
        </p:spPr>
      </p:pic>
      <p:pic>
        <p:nvPicPr>
          <p:cNvPr id="79" name="Grafik 78">
            <a:extLst>
              <a:ext uri="{FF2B5EF4-FFF2-40B4-BE49-F238E27FC236}">
                <a16:creationId xmlns:a16="http://schemas.microsoft.com/office/drawing/2014/main" id="{5730AB4B-03FF-3DF2-2B5D-0628E9F70CE2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9403769" y="734606"/>
            <a:ext cx="304800" cy="304800"/>
          </a:xfrm>
          <a:prstGeom prst="rect">
            <a:avLst/>
          </a:prstGeom>
        </p:spPr>
      </p:pic>
      <p:pic>
        <p:nvPicPr>
          <p:cNvPr id="81" name="Grafik 80">
            <a:extLst>
              <a:ext uri="{FF2B5EF4-FFF2-40B4-BE49-F238E27FC236}">
                <a16:creationId xmlns:a16="http://schemas.microsoft.com/office/drawing/2014/main" id="{638534F9-F740-4090-E916-A5AA4E7B0863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10172696" y="734606"/>
            <a:ext cx="304800" cy="304800"/>
          </a:xfrm>
          <a:prstGeom prst="rect">
            <a:avLst/>
          </a:prstGeom>
        </p:spPr>
      </p:pic>
      <p:pic>
        <p:nvPicPr>
          <p:cNvPr id="83" name="Grafik 82">
            <a:extLst>
              <a:ext uri="{FF2B5EF4-FFF2-40B4-BE49-F238E27FC236}">
                <a16:creationId xmlns:a16="http://schemas.microsoft.com/office/drawing/2014/main" id="{84D5D2E3-2B51-F693-9495-EAA0F0AB8A87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10941623" y="734606"/>
            <a:ext cx="304800" cy="304800"/>
          </a:xfrm>
          <a:prstGeom prst="rect">
            <a:avLst/>
          </a:prstGeom>
        </p:spPr>
      </p:pic>
      <p:pic>
        <p:nvPicPr>
          <p:cNvPr id="85" name="Grafik 84">
            <a:extLst>
              <a:ext uri="{FF2B5EF4-FFF2-40B4-BE49-F238E27FC236}">
                <a16:creationId xmlns:a16="http://schemas.microsoft.com/office/drawing/2014/main" id="{E49A264A-8107-A110-073D-F29EC7ECE74D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11710555" y="734606"/>
            <a:ext cx="304800" cy="304800"/>
          </a:xfrm>
          <a:prstGeom prst="rect">
            <a:avLst/>
          </a:prstGeom>
        </p:spPr>
      </p:pic>
      <p:pic>
        <p:nvPicPr>
          <p:cNvPr id="87" name="Grafik 86">
            <a:extLst>
              <a:ext uri="{FF2B5EF4-FFF2-40B4-BE49-F238E27FC236}">
                <a16:creationId xmlns:a16="http://schemas.microsoft.com/office/drawing/2014/main" id="{E23746DF-BEE0-B329-809F-FAAA8ED96408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945572" y="1299494"/>
            <a:ext cx="304800" cy="304800"/>
          </a:xfrm>
          <a:prstGeom prst="rect">
            <a:avLst/>
          </a:prstGeom>
        </p:spPr>
      </p:pic>
      <p:pic>
        <p:nvPicPr>
          <p:cNvPr id="89" name="Grafik 88">
            <a:extLst>
              <a:ext uri="{FF2B5EF4-FFF2-40B4-BE49-F238E27FC236}">
                <a16:creationId xmlns:a16="http://schemas.microsoft.com/office/drawing/2014/main" id="{24EAE1D3-2D45-1E03-562A-60066189BA77}"/>
              </a:ext>
            </a:extLst>
          </p:cNvPr>
          <p:cNvPicPr>
            <a:picLocks noChangeAspect="1"/>
          </p:cNvPicPr>
          <p:nvPr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1714499" y="1299494"/>
            <a:ext cx="304800" cy="304800"/>
          </a:xfrm>
          <a:prstGeom prst="rect">
            <a:avLst/>
          </a:prstGeom>
        </p:spPr>
      </p:pic>
      <p:pic>
        <p:nvPicPr>
          <p:cNvPr id="91" name="Grafik 90">
            <a:extLst>
              <a:ext uri="{FF2B5EF4-FFF2-40B4-BE49-F238E27FC236}">
                <a16:creationId xmlns:a16="http://schemas.microsoft.com/office/drawing/2014/main" id="{32C7DE3E-F5D2-7993-AE24-964B997A71DF}"/>
              </a:ext>
            </a:extLst>
          </p:cNvPr>
          <p:cNvPicPr>
            <a:picLocks noChangeAspect="1"/>
          </p:cNvPicPr>
          <p:nvPr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2483426" y="1299494"/>
            <a:ext cx="304800" cy="304800"/>
          </a:xfrm>
          <a:prstGeom prst="rect">
            <a:avLst/>
          </a:prstGeom>
        </p:spPr>
      </p:pic>
      <p:pic>
        <p:nvPicPr>
          <p:cNvPr id="93" name="Grafik 92">
            <a:extLst>
              <a:ext uri="{FF2B5EF4-FFF2-40B4-BE49-F238E27FC236}">
                <a16:creationId xmlns:a16="http://schemas.microsoft.com/office/drawing/2014/main" id="{7AA1873A-ABA0-6F51-E04F-5C1A5E6028CF}"/>
              </a:ext>
            </a:extLst>
          </p:cNvPr>
          <p:cNvPicPr>
            <a:picLocks noChangeAspect="1"/>
          </p:cNvPicPr>
          <p:nvPr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3252353" y="1299494"/>
            <a:ext cx="304800" cy="304800"/>
          </a:xfrm>
          <a:prstGeom prst="rect">
            <a:avLst/>
          </a:prstGeom>
        </p:spPr>
      </p:pic>
      <p:pic>
        <p:nvPicPr>
          <p:cNvPr id="95" name="Grafik 94">
            <a:extLst>
              <a:ext uri="{FF2B5EF4-FFF2-40B4-BE49-F238E27FC236}">
                <a16:creationId xmlns:a16="http://schemas.microsoft.com/office/drawing/2014/main" id="{B67EB4A8-427F-AD08-3F46-73537635A41F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4021280" y="1299494"/>
            <a:ext cx="304800" cy="304800"/>
          </a:xfrm>
          <a:prstGeom prst="rect">
            <a:avLst/>
          </a:prstGeom>
        </p:spPr>
      </p:pic>
      <p:pic>
        <p:nvPicPr>
          <p:cNvPr id="97" name="Grafik 96">
            <a:extLst>
              <a:ext uri="{FF2B5EF4-FFF2-40B4-BE49-F238E27FC236}">
                <a16:creationId xmlns:a16="http://schemas.microsoft.com/office/drawing/2014/main" id="{BE9252C8-6E85-5780-5308-44E5FF233149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4790207" y="1299494"/>
            <a:ext cx="304800" cy="304800"/>
          </a:xfrm>
          <a:prstGeom prst="rect">
            <a:avLst/>
          </a:prstGeom>
        </p:spPr>
      </p:pic>
      <p:pic>
        <p:nvPicPr>
          <p:cNvPr id="99" name="Grafik 98">
            <a:extLst>
              <a:ext uri="{FF2B5EF4-FFF2-40B4-BE49-F238E27FC236}">
                <a16:creationId xmlns:a16="http://schemas.microsoft.com/office/drawing/2014/main" id="{515F3D7C-35CA-AF7C-90F4-35C549FAD5C3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5559134" y="1299494"/>
            <a:ext cx="304800" cy="304800"/>
          </a:xfrm>
          <a:prstGeom prst="rect">
            <a:avLst/>
          </a:prstGeom>
        </p:spPr>
      </p:pic>
      <p:pic>
        <p:nvPicPr>
          <p:cNvPr id="101" name="Grafik 100">
            <a:extLst>
              <a:ext uri="{FF2B5EF4-FFF2-40B4-BE49-F238E27FC236}">
                <a16:creationId xmlns:a16="http://schemas.microsoft.com/office/drawing/2014/main" id="{3F2C4C42-C4B1-F2A7-C920-BC0EA2138DC3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6328061" y="1299494"/>
            <a:ext cx="304800" cy="304800"/>
          </a:xfrm>
          <a:prstGeom prst="rect">
            <a:avLst/>
          </a:prstGeom>
        </p:spPr>
      </p:pic>
      <p:pic>
        <p:nvPicPr>
          <p:cNvPr id="103" name="Grafik 102">
            <a:extLst>
              <a:ext uri="{FF2B5EF4-FFF2-40B4-BE49-F238E27FC236}">
                <a16:creationId xmlns:a16="http://schemas.microsoft.com/office/drawing/2014/main" id="{45667F62-84FA-881B-03E5-2459132AECE9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7096988" y="1299494"/>
            <a:ext cx="304800" cy="304800"/>
          </a:xfrm>
          <a:prstGeom prst="rect">
            <a:avLst/>
          </a:prstGeom>
        </p:spPr>
      </p:pic>
      <p:pic>
        <p:nvPicPr>
          <p:cNvPr id="105" name="Grafik 104">
            <a:extLst>
              <a:ext uri="{FF2B5EF4-FFF2-40B4-BE49-F238E27FC236}">
                <a16:creationId xmlns:a16="http://schemas.microsoft.com/office/drawing/2014/main" id="{416D6B00-C396-713A-DD74-683AFE5E4D61}"/>
              </a:ext>
            </a:extLst>
          </p:cNvPr>
          <p:cNvPicPr>
            <a:picLocks noChangeAspect="1"/>
          </p:cNvPicPr>
          <p:nvPr/>
        </p:nvPicPr>
        <p:blipFill>
          <a:blip r:embed="rId10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7865915" y="1299494"/>
            <a:ext cx="304800" cy="304800"/>
          </a:xfrm>
          <a:prstGeom prst="rect">
            <a:avLst/>
          </a:prstGeom>
        </p:spPr>
      </p:pic>
      <p:pic>
        <p:nvPicPr>
          <p:cNvPr id="107" name="Grafik 106">
            <a:extLst>
              <a:ext uri="{FF2B5EF4-FFF2-40B4-BE49-F238E27FC236}">
                <a16:creationId xmlns:a16="http://schemas.microsoft.com/office/drawing/2014/main" id="{50BEF605-5238-4B71-F011-2C1A6D2C20E5}"/>
              </a:ext>
            </a:extLst>
          </p:cNvPr>
          <p:cNvPicPr>
            <a:picLocks noChangeAspect="1"/>
          </p:cNvPicPr>
          <p:nvPr/>
        </p:nvPicPr>
        <p:blipFill>
          <a:blip r:embed="rId10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8634842" y="1299494"/>
            <a:ext cx="304800" cy="304800"/>
          </a:xfrm>
          <a:prstGeom prst="rect">
            <a:avLst/>
          </a:prstGeom>
        </p:spPr>
      </p:pic>
      <p:pic>
        <p:nvPicPr>
          <p:cNvPr id="109" name="Grafik 108">
            <a:extLst>
              <a:ext uri="{FF2B5EF4-FFF2-40B4-BE49-F238E27FC236}">
                <a16:creationId xmlns:a16="http://schemas.microsoft.com/office/drawing/2014/main" id="{A3866137-895A-FF84-E20B-E67D1DF53412}"/>
              </a:ext>
            </a:extLst>
          </p:cNvPr>
          <p:cNvPicPr>
            <a:picLocks noChangeAspect="1"/>
          </p:cNvPicPr>
          <p:nvPr/>
        </p:nvPicPr>
        <p:blipFill>
          <a:blip r:embed="rId10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9403769" y="1299494"/>
            <a:ext cx="304800" cy="304800"/>
          </a:xfrm>
          <a:prstGeom prst="rect">
            <a:avLst/>
          </a:prstGeom>
        </p:spPr>
      </p:pic>
      <p:pic>
        <p:nvPicPr>
          <p:cNvPr id="111" name="Grafik 110">
            <a:extLst>
              <a:ext uri="{FF2B5EF4-FFF2-40B4-BE49-F238E27FC236}">
                <a16:creationId xmlns:a16="http://schemas.microsoft.com/office/drawing/2014/main" id="{A1C3D9FB-35E4-A71A-A6D1-41A8D1303668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10172696" y="1299494"/>
            <a:ext cx="304800" cy="304800"/>
          </a:xfrm>
          <a:prstGeom prst="rect">
            <a:avLst/>
          </a:prstGeom>
        </p:spPr>
      </p:pic>
      <p:pic>
        <p:nvPicPr>
          <p:cNvPr id="113" name="Grafik 112">
            <a:extLst>
              <a:ext uri="{FF2B5EF4-FFF2-40B4-BE49-F238E27FC236}">
                <a16:creationId xmlns:a16="http://schemas.microsoft.com/office/drawing/2014/main" id="{0534845E-3CB6-D9D3-5651-6987CFBA2356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10941623" y="1299494"/>
            <a:ext cx="304800" cy="304800"/>
          </a:xfrm>
          <a:prstGeom prst="rect">
            <a:avLst/>
          </a:prstGeom>
        </p:spPr>
      </p:pic>
      <p:pic>
        <p:nvPicPr>
          <p:cNvPr id="115" name="Grafik 114">
            <a:extLst>
              <a:ext uri="{FF2B5EF4-FFF2-40B4-BE49-F238E27FC236}">
                <a16:creationId xmlns:a16="http://schemas.microsoft.com/office/drawing/2014/main" id="{5BA29125-32D7-76F8-357A-7D835F2934BA}"/>
              </a:ext>
            </a:extLst>
          </p:cNvPr>
          <p:cNvPicPr>
            <a:picLocks noChangeAspect="1"/>
          </p:cNvPicPr>
          <p:nvPr/>
        </p:nvPicPr>
        <p:blipFill>
          <a:blip r:embed="rId1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11710555" y="1299494"/>
            <a:ext cx="304800" cy="304800"/>
          </a:xfrm>
          <a:prstGeom prst="rect">
            <a:avLst/>
          </a:prstGeom>
        </p:spPr>
      </p:pic>
      <p:pic>
        <p:nvPicPr>
          <p:cNvPr id="117" name="Grafik 116">
            <a:extLst>
              <a:ext uri="{FF2B5EF4-FFF2-40B4-BE49-F238E27FC236}">
                <a16:creationId xmlns:a16="http://schemas.microsoft.com/office/drawing/2014/main" id="{B0DE01AF-F0D4-85AE-107F-10EE4DBB6D9C}"/>
              </a:ext>
            </a:extLst>
          </p:cNvPr>
          <p:cNvPicPr>
            <a:picLocks noChangeAspect="1"/>
          </p:cNvPicPr>
          <p:nvPr/>
        </p:nvPicPr>
        <p:blipFill>
          <a:blip r:embed="rId1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945572" y="1864382"/>
            <a:ext cx="304800" cy="304800"/>
          </a:xfrm>
          <a:prstGeom prst="rect">
            <a:avLst/>
          </a:prstGeom>
        </p:spPr>
      </p:pic>
      <p:pic>
        <p:nvPicPr>
          <p:cNvPr id="119" name="Grafik 118">
            <a:extLst>
              <a:ext uri="{FF2B5EF4-FFF2-40B4-BE49-F238E27FC236}">
                <a16:creationId xmlns:a16="http://schemas.microsoft.com/office/drawing/2014/main" id="{9F0884F5-9DCD-F248-E252-44038348FF6A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1714499" y="1864382"/>
            <a:ext cx="304800" cy="304800"/>
          </a:xfrm>
          <a:prstGeom prst="rect">
            <a:avLst/>
          </a:prstGeom>
        </p:spPr>
      </p:pic>
      <p:pic>
        <p:nvPicPr>
          <p:cNvPr id="121" name="Grafik 120">
            <a:extLst>
              <a:ext uri="{FF2B5EF4-FFF2-40B4-BE49-F238E27FC236}">
                <a16:creationId xmlns:a16="http://schemas.microsoft.com/office/drawing/2014/main" id="{163ABF68-14B7-DFF1-066B-38BE827C379D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2483426" y="1864382"/>
            <a:ext cx="304800" cy="304800"/>
          </a:xfrm>
          <a:prstGeom prst="rect">
            <a:avLst/>
          </a:prstGeom>
        </p:spPr>
      </p:pic>
      <p:pic>
        <p:nvPicPr>
          <p:cNvPr id="123" name="Grafik 122">
            <a:extLst>
              <a:ext uri="{FF2B5EF4-FFF2-40B4-BE49-F238E27FC236}">
                <a16:creationId xmlns:a16="http://schemas.microsoft.com/office/drawing/2014/main" id="{C7169CC3-8228-A5F8-53FD-777581DA303E}"/>
              </a:ext>
            </a:extLst>
          </p:cNvPr>
          <p:cNvPicPr>
            <a:picLocks noChangeAspect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3252353" y="1864382"/>
            <a:ext cx="304800" cy="304800"/>
          </a:xfrm>
          <a:prstGeom prst="rect">
            <a:avLst/>
          </a:prstGeom>
        </p:spPr>
      </p:pic>
      <p:pic>
        <p:nvPicPr>
          <p:cNvPr id="125" name="Grafik 124">
            <a:extLst>
              <a:ext uri="{FF2B5EF4-FFF2-40B4-BE49-F238E27FC236}">
                <a16:creationId xmlns:a16="http://schemas.microsoft.com/office/drawing/2014/main" id="{0F0EE8DD-687C-0F03-D5DB-0E0BA85D9175}"/>
              </a:ext>
            </a:extLst>
          </p:cNvPr>
          <p:cNvPicPr>
            <a:picLocks noChangeAspect="1"/>
          </p:cNvPicPr>
          <p:nvPr/>
        </p:nvPicPr>
        <p:blipFill>
          <a:blip r:embed="rId1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5"/>
              </a:ext>
            </a:extLst>
          </a:blip>
          <a:stretch>
            <a:fillRect/>
          </a:stretch>
        </p:blipFill>
        <p:spPr>
          <a:xfrm>
            <a:off x="4021280" y="1864382"/>
            <a:ext cx="304800" cy="304800"/>
          </a:xfrm>
          <a:prstGeom prst="rect">
            <a:avLst/>
          </a:prstGeom>
        </p:spPr>
      </p:pic>
      <p:pic>
        <p:nvPicPr>
          <p:cNvPr id="127" name="Grafik 126">
            <a:extLst>
              <a:ext uri="{FF2B5EF4-FFF2-40B4-BE49-F238E27FC236}">
                <a16:creationId xmlns:a16="http://schemas.microsoft.com/office/drawing/2014/main" id="{CD81E1C5-AC1D-EEB9-5E77-742F01E7129A}"/>
              </a:ext>
            </a:extLst>
          </p:cNvPr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4790207" y="1864382"/>
            <a:ext cx="304800" cy="304800"/>
          </a:xfrm>
          <a:prstGeom prst="rect">
            <a:avLst/>
          </a:prstGeom>
        </p:spPr>
      </p:pic>
      <p:pic>
        <p:nvPicPr>
          <p:cNvPr id="129" name="Grafik 128">
            <a:extLst>
              <a:ext uri="{FF2B5EF4-FFF2-40B4-BE49-F238E27FC236}">
                <a16:creationId xmlns:a16="http://schemas.microsoft.com/office/drawing/2014/main" id="{0270713B-FF07-7DCF-E1F6-AE7961D47EB7}"/>
              </a:ext>
            </a:extLst>
          </p:cNvPr>
          <p:cNvPicPr>
            <a:picLocks noChangeAspect="1"/>
          </p:cNvPicPr>
          <p:nvPr/>
        </p:nvPicPr>
        <p:blipFill>
          <a:blip r:embed="rId1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9"/>
              </a:ext>
            </a:extLst>
          </a:blip>
          <a:stretch>
            <a:fillRect/>
          </a:stretch>
        </p:blipFill>
        <p:spPr>
          <a:xfrm>
            <a:off x="5559134" y="1864382"/>
            <a:ext cx="304800" cy="304800"/>
          </a:xfrm>
          <a:prstGeom prst="rect">
            <a:avLst/>
          </a:prstGeom>
        </p:spPr>
      </p:pic>
      <p:pic>
        <p:nvPicPr>
          <p:cNvPr id="131" name="Grafik 130">
            <a:extLst>
              <a:ext uri="{FF2B5EF4-FFF2-40B4-BE49-F238E27FC236}">
                <a16:creationId xmlns:a16="http://schemas.microsoft.com/office/drawing/2014/main" id="{C9793A2C-B0C4-3CF4-3350-A7D4C2876B83}"/>
              </a:ext>
            </a:extLst>
          </p:cNvPr>
          <p:cNvPicPr>
            <a:picLocks noChangeAspect="1"/>
          </p:cNvPicPr>
          <p:nvPr/>
        </p:nvPicPr>
        <p:blipFill>
          <a:blip r:embed="rId1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1"/>
              </a:ext>
            </a:extLst>
          </a:blip>
          <a:stretch>
            <a:fillRect/>
          </a:stretch>
        </p:blipFill>
        <p:spPr>
          <a:xfrm>
            <a:off x="6328061" y="1864382"/>
            <a:ext cx="304800" cy="304800"/>
          </a:xfrm>
          <a:prstGeom prst="rect">
            <a:avLst/>
          </a:prstGeom>
        </p:spPr>
      </p:pic>
      <p:pic>
        <p:nvPicPr>
          <p:cNvPr id="133" name="Grafik 132">
            <a:extLst>
              <a:ext uri="{FF2B5EF4-FFF2-40B4-BE49-F238E27FC236}">
                <a16:creationId xmlns:a16="http://schemas.microsoft.com/office/drawing/2014/main" id="{79E2A5C4-D141-78E8-DDB7-7717717773B5}"/>
              </a:ext>
            </a:extLst>
          </p:cNvPr>
          <p:cNvPicPr>
            <a:picLocks noChangeAspect="1"/>
          </p:cNvPicPr>
          <p:nvPr/>
        </p:nvPicPr>
        <p:blipFill>
          <a:blip r:embed="rId1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3"/>
              </a:ext>
            </a:extLst>
          </a:blip>
          <a:stretch>
            <a:fillRect/>
          </a:stretch>
        </p:blipFill>
        <p:spPr>
          <a:xfrm>
            <a:off x="7096988" y="1864382"/>
            <a:ext cx="304800" cy="304800"/>
          </a:xfrm>
          <a:prstGeom prst="rect">
            <a:avLst/>
          </a:prstGeom>
        </p:spPr>
      </p:pic>
      <p:pic>
        <p:nvPicPr>
          <p:cNvPr id="135" name="Grafik 134">
            <a:extLst>
              <a:ext uri="{FF2B5EF4-FFF2-40B4-BE49-F238E27FC236}">
                <a16:creationId xmlns:a16="http://schemas.microsoft.com/office/drawing/2014/main" id="{B13CBE4E-B4E0-6CAB-A11F-639371401891}"/>
              </a:ext>
            </a:extLst>
          </p:cNvPr>
          <p:cNvPicPr>
            <a:picLocks noChangeAspect="1"/>
          </p:cNvPicPr>
          <p:nvPr/>
        </p:nvPicPr>
        <p:blipFill>
          <a:blip r:embed="rId1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5"/>
              </a:ext>
            </a:extLst>
          </a:blip>
          <a:stretch>
            <a:fillRect/>
          </a:stretch>
        </p:blipFill>
        <p:spPr>
          <a:xfrm>
            <a:off x="7865915" y="1864382"/>
            <a:ext cx="304800" cy="304800"/>
          </a:xfrm>
          <a:prstGeom prst="rect">
            <a:avLst/>
          </a:prstGeom>
        </p:spPr>
      </p:pic>
      <p:pic>
        <p:nvPicPr>
          <p:cNvPr id="137" name="Grafik 136">
            <a:extLst>
              <a:ext uri="{FF2B5EF4-FFF2-40B4-BE49-F238E27FC236}">
                <a16:creationId xmlns:a16="http://schemas.microsoft.com/office/drawing/2014/main" id="{2D6B4EE4-8FAE-8EAA-19A4-DA514EB5F843}"/>
              </a:ext>
            </a:extLst>
          </p:cNvPr>
          <p:cNvPicPr>
            <a:picLocks noChangeAspect="1"/>
          </p:cNvPicPr>
          <p:nvPr/>
        </p:nvPicPr>
        <p:blipFill>
          <a:blip r:embed="rId1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7"/>
              </a:ext>
            </a:extLst>
          </a:blip>
          <a:stretch>
            <a:fillRect/>
          </a:stretch>
        </p:blipFill>
        <p:spPr>
          <a:xfrm>
            <a:off x="8634842" y="1864382"/>
            <a:ext cx="304800" cy="304800"/>
          </a:xfrm>
          <a:prstGeom prst="rect">
            <a:avLst/>
          </a:prstGeom>
        </p:spPr>
      </p:pic>
      <p:pic>
        <p:nvPicPr>
          <p:cNvPr id="139" name="Grafik 138">
            <a:extLst>
              <a:ext uri="{FF2B5EF4-FFF2-40B4-BE49-F238E27FC236}">
                <a16:creationId xmlns:a16="http://schemas.microsoft.com/office/drawing/2014/main" id="{1C0148D5-FA5C-9D93-0D4E-87186287BFDF}"/>
              </a:ext>
            </a:extLst>
          </p:cNvPr>
          <p:cNvPicPr>
            <a:picLocks noChangeAspect="1"/>
          </p:cNvPicPr>
          <p:nvPr/>
        </p:nvPicPr>
        <p:blipFill>
          <a:blip r:embed="rId1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9"/>
              </a:ext>
            </a:extLst>
          </a:blip>
          <a:stretch>
            <a:fillRect/>
          </a:stretch>
        </p:blipFill>
        <p:spPr>
          <a:xfrm>
            <a:off x="9403769" y="1864382"/>
            <a:ext cx="304800" cy="304800"/>
          </a:xfrm>
          <a:prstGeom prst="rect">
            <a:avLst/>
          </a:prstGeom>
        </p:spPr>
      </p:pic>
      <p:pic>
        <p:nvPicPr>
          <p:cNvPr id="141" name="Grafik 140">
            <a:extLst>
              <a:ext uri="{FF2B5EF4-FFF2-40B4-BE49-F238E27FC236}">
                <a16:creationId xmlns:a16="http://schemas.microsoft.com/office/drawing/2014/main" id="{546922C7-1192-DBF6-74C4-4BC0207C8526}"/>
              </a:ext>
            </a:extLst>
          </p:cNvPr>
          <p:cNvPicPr>
            <a:picLocks noChangeAspect="1"/>
          </p:cNvPicPr>
          <p:nvPr/>
        </p:nvPicPr>
        <p:blipFill>
          <a:blip r:embed="rId1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1"/>
              </a:ext>
            </a:extLst>
          </a:blip>
          <a:stretch>
            <a:fillRect/>
          </a:stretch>
        </p:blipFill>
        <p:spPr>
          <a:xfrm>
            <a:off x="10172696" y="1864382"/>
            <a:ext cx="304800" cy="304800"/>
          </a:xfrm>
          <a:prstGeom prst="rect">
            <a:avLst/>
          </a:prstGeom>
        </p:spPr>
      </p:pic>
      <p:pic>
        <p:nvPicPr>
          <p:cNvPr id="143" name="Grafik 142">
            <a:extLst>
              <a:ext uri="{FF2B5EF4-FFF2-40B4-BE49-F238E27FC236}">
                <a16:creationId xmlns:a16="http://schemas.microsoft.com/office/drawing/2014/main" id="{73826D42-81E8-9AFA-EE1D-7EE5F62C4617}"/>
              </a:ext>
            </a:extLst>
          </p:cNvPr>
          <p:cNvPicPr>
            <a:picLocks noChangeAspect="1"/>
          </p:cNvPicPr>
          <p:nvPr/>
        </p:nvPicPr>
        <p:blipFill>
          <a:blip r:embed="rId1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3"/>
              </a:ext>
            </a:extLst>
          </a:blip>
          <a:stretch>
            <a:fillRect/>
          </a:stretch>
        </p:blipFill>
        <p:spPr>
          <a:xfrm>
            <a:off x="10941623" y="1864382"/>
            <a:ext cx="304800" cy="304800"/>
          </a:xfrm>
          <a:prstGeom prst="rect">
            <a:avLst/>
          </a:prstGeom>
        </p:spPr>
      </p:pic>
      <p:pic>
        <p:nvPicPr>
          <p:cNvPr id="145" name="Grafik 144">
            <a:extLst>
              <a:ext uri="{FF2B5EF4-FFF2-40B4-BE49-F238E27FC236}">
                <a16:creationId xmlns:a16="http://schemas.microsoft.com/office/drawing/2014/main" id="{143AF513-1465-C12F-BBFD-90609B56300F}"/>
              </a:ext>
            </a:extLst>
          </p:cNvPr>
          <p:cNvPicPr>
            <a:picLocks noChangeAspect="1"/>
          </p:cNvPicPr>
          <p:nvPr/>
        </p:nvPicPr>
        <p:blipFill>
          <a:blip r:embed="rId1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5"/>
              </a:ext>
            </a:extLst>
          </a:blip>
          <a:stretch>
            <a:fillRect/>
          </a:stretch>
        </p:blipFill>
        <p:spPr>
          <a:xfrm>
            <a:off x="11710555" y="1864382"/>
            <a:ext cx="304800" cy="304800"/>
          </a:xfrm>
          <a:prstGeom prst="rect">
            <a:avLst/>
          </a:prstGeom>
        </p:spPr>
      </p:pic>
      <p:pic>
        <p:nvPicPr>
          <p:cNvPr id="147" name="Grafik 146">
            <a:extLst>
              <a:ext uri="{FF2B5EF4-FFF2-40B4-BE49-F238E27FC236}">
                <a16:creationId xmlns:a16="http://schemas.microsoft.com/office/drawing/2014/main" id="{B757B900-2354-882A-C415-CF8ECC8DFC25}"/>
              </a:ext>
            </a:extLst>
          </p:cNvPr>
          <p:cNvPicPr>
            <a:picLocks noChangeAspect="1"/>
          </p:cNvPicPr>
          <p:nvPr/>
        </p:nvPicPr>
        <p:blipFill>
          <a:blip r:embed="rId1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7"/>
              </a:ext>
            </a:extLst>
          </a:blip>
          <a:stretch>
            <a:fillRect/>
          </a:stretch>
        </p:blipFill>
        <p:spPr>
          <a:xfrm>
            <a:off x="945572" y="2429270"/>
            <a:ext cx="304800" cy="304800"/>
          </a:xfrm>
          <a:prstGeom prst="rect">
            <a:avLst/>
          </a:prstGeom>
        </p:spPr>
      </p:pic>
      <p:pic>
        <p:nvPicPr>
          <p:cNvPr id="149" name="Grafik 148">
            <a:extLst>
              <a:ext uri="{FF2B5EF4-FFF2-40B4-BE49-F238E27FC236}">
                <a16:creationId xmlns:a16="http://schemas.microsoft.com/office/drawing/2014/main" id="{EB220E9C-5F6D-E15D-157D-F0FF651B035D}"/>
              </a:ext>
            </a:extLst>
          </p:cNvPr>
          <p:cNvPicPr>
            <a:picLocks noChangeAspect="1"/>
          </p:cNvPicPr>
          <p:nvPr/>
        </p:nvPicPr>
        <p:blipFill>
          <a:blip r:embed="rId1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9"/>
              </a:ext>
            </a:extLst>
          </a:blip>
          <a:stretch>
            <a:fillRect/>
          </a:stretch>
        </p:blipFill>
        <p:spPr>
          <a:xfrm>
            <a:off x="1714499" y="2429270"/>
            <a:ext cx="304800" cy="304800"/>
          </a:xfrm>
          <a:prstGeom prst="rect">
            <a:avLst/>
          </a:prstGeom>
        </p:spPr>
      </p:pic>
      <p:pic>
        <p:nvPicPr>
          <p:cNvPr id="151" name="Grafik 150">
            <a:extLst>
              <a:ext uri="{FF2B5EF4-FFF2-40B4-BE49-F238E27FC236}">
                <a16:creationId xmlns:a16="http://schemas.microsoft.com/office/drawing/2014/main" id="{20047C2F-F208-366C-5E60-B7304655E763}"/>
              </a:ext>
            </a:extLst>
          </p:cNvPr>
          <p:cNvPicPr>
            <a:picLocks noChangeAspect="1"/>
          </p:cNvPicPr>
          <p:nvPr/>
        </p:nvPicPr>
        <p:blipFill>
          <a:blip r:embed="rId1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1"/>
              </a:ext>
            </a:extLst>
          </a:blip>
          <a:stretch>
            <a:fillRect/>
          </a:stretch>
        </p:blipFill>
        <p:spPr>
          <a:xfrm>
            <a:off x="2483426" y="2429270"/>
            <a:ext cx="304800" cy="304800"/>
          </a:xfrm>
          <a:prstGeom prst="rect">
            <a:avLst/>
          </a:prstGeom>
        </p:spPr>
      </p:pic>
      <p:pic>
        <p:nvPicPr>
          <p:cNvPr id="153" name="Grafik 152">
            <a:extLst>
              <a:ext uri="{FF2B5EF4-FFF2-40B4-BE49-F238E27FC236}">
                <a16:creationId xmlns:a16="http://schemas.microsoft.com/office/drawing/2014/main" id="{CB9F454F-DC47-5BEC-EA4C-496F689983DC}"/>
              </a:ext>
            </a:extLst>
          </p:cNvPr>
          <p:cNvPicPr>
            <a:picLocks noChangeAspect="1"/>
          </p:cNvPicPr>
          <p:nvPr/>
        </p:nvPicPr>
        <p:blipFill>
          <a:blip r:embed="rId1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3"/>
              </a:ext>
            </a:extLst>
          </a:blip>
          <a:stretch>
            <a:fillRect/>
          </a:stretch>
        </p:blipFill>
        <p:spPr>
          <a:xfrm>
            <a:off x="3252353" y="2429270"/>
            <a:ext cx="304800" cy="304800"/>
          </a:xfrm>
          <a:prstGeom prst="rect">
            <a:avLst/>
          </a:prstGeom>
        </p:spPr>
      </p:pic>
      <p:pic>
        <p:nvPicPr>
          <p:cNvPr id="155" name="Grafik 154">
            <a:extLst>
              <a:ext uri="{FF2B5EF4-FFF2-40B4-BE49-F238E27FC236}">
                <a16:creationId xmlns:a16="http://schemas.microsoft.com/office/drawing/2014/main" id="{970173AC-38FC-7DA8-A1E4-B5C451ECC6CA}"/>
              </a:ext>
            </a:extLst>
          </p:cNvPr>
          <p:cNvPicPr>
            <a:picLocks noChangeAspect="1"/>
          </p:cNvPicPr>
          <p:nvPr/>
        </p:nvPicPr>
        <p:blipFill>
          <a:blip r:embed="rId1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5"/>
              </a:ext>
            </a:extLst>
          </a:blip>
          <a:stretch>
            <a:fillRect/>
          </a:stretch>
        </p:blipFill>
        <p:spPr>
          <a:xfrm>
            <a:off x="4021280" y="2429270"/>
            <a:ext cx="304800" cy="304800"/>
          </a:xfrm>
          <a:prstGeom prst="rect">
            <a:avLst/>
          </a:prstGeom>
        </p:spPr>
      </p:pic>
      <p:pic>
        <p:nvPicPr>
          <p:cNvPr id="157" name="Grafik 156">
            <a:extLst>
              <a:ext uri="{FF2B5EF4-FFF2-40B4-BE49-F238E27FC236}">
                <a16:creationId xmlns:a16="http://schemas.microsoft.com/office/drawing/2014/main" id="{1E3D04FD-18CC-5755-D814-E49FE51FB541}"/>
              </a:ext>
            </a:extLst>
          </p:cNvPr>
          <p:cNvPicPr>
            <a:picLocks noChangeAspect="1"/>
          </p:cNvPicPr>
          <p:nvPr/>
        </p:nvPicPr>
        <p:blipFill>
          <a:blip r:embed="rId1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7"/>
              </a:ext>
            </a:extLst>
          </a:blip>
          <a:stretch>
            <a:fillRect/>
          </a:stretch>
        </p:blipFill>
        <p:spPr>
          <a:xfrm>
            <a:off x="4790207" y="2429270"/>
            <a:ext cx="304800" cy="304800"/>
          </a:xfrm>
          <a:prstGeom prst="rect">
            <a:avLst/>
          </a:prstGeom>
        </p:spPr>
      </p:pic>
      <p:pic>
        <p:nvPicPr>
          <p:cNvPr id="159" name="Grafik 158">
            <a:extLst>
              <a:ext uri="{FF2B5EF4-FFF2-40B4-BE49-F238E27FC236}">
                <a16:creationId xmlns:a16="http://schemas.microsoft.com/office/drawing/2014/main" id="{AC9BF138-7564-D55C-941C-3BAE0246955A}"/>
              </a:ext>
            </a:extLst>
          </p:cNvPr>
          <p:cNvPicPr>
            <a:picLocks noChangeAspect="1"/>
          </p:cNvPicPr>
          <p:nvPr/>
        </p:nvPicPr>
        <p:blipFill>
          <a:blip r:embed="rId1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9"/>
              </a:ext>
            </a:extLst>
          </a:blip>
          <a:stretch>
            <a:fillRect/>
          </a:stretch>
        </p:blipFill>
        <p:spPr>
          <a:xfrm>
            <a:off x="5559134" y="2429270"/>
            <a:ext cx="304800" cy="304800"/>
          </a:xfrm>
          <a:prstGeom prst="rect">
            <a:avLst/>
          </a:prstGeom>
        </p:spPr>
      </p:pic>
      <p:pic>
        <p:nvPicPr>
          <p:cNvPr id="161" name="Grafik 160">
            <a:extLst>
              <a:ext uri="{FF2B5EF4-FFF2-40B4-BE49-F238E27FC236}">
                <a16:creationId xmlns:a16="http://schemas.microsoft.com/office/drawing/2014/main" id="{B04F8270-B9C9-70FF-58D4-440E4154174B}"/>
              </a:ext>
            </a:extLst>
          </p:cNvPr>
          <p:cNvPicPr>
            <a:picLocks noChangeAspect="1"/>
          </p:cNvPicPr>
          <p:nvPr/>
        </p:nvPicPr>
        <p:blipFill>
          <a:blip r:embed="rId1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1"/>
              </a:ext>
            </a:extLst>
          </a:blip>
          <a:stretch>
            <a:fillRect/>
          </a:stretch>
        </p:blipFill>
        <p:spPr>
          <a:xfrm>
            <a:off x="6328061" y="2429270"/>
            <a:ext cx="304800" cy="304800"/>
          </a:xfrm>
          <a:prstGeom prst="rect">
            <a:avLst/>
          </a:prstGeom>
        </p:spPr>
      </p:pic>
      <p:pic>
        <p:nvPicPr>
          <p:cNvPr id="163" name="Grafik 162">
            <a:extLst>
              <a:ext uri="{FF2B5EF4-FFF2-40B4-BE49-F238E27FC236}">
                <a16:creationId xmlns:a16="http://schemas.microsoft.com/office/drawing/2014/main" id="{4EF84B34-C6AE-F949-86A8-AB51B6DF2EB3}"/>
              </a:ext>
            </a:extLst>
          </p:cNvPr>
          <p:cNvPicPr>
            <a:picLocks noChangeAspect="1"/>
          </p:cNvPicPr>
          <p:nvPr/>
        </p:nvPicPr>
        <p:blipFill>
          <a:blip r:embed="rId1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3"/>
              </a:ext>
            </a:extLst>
          </a:blip>
          <a:stretch>
            <a:fillRect/>
          </a:stretch>
        </p:blipFill>
        <p:spPr>
          <a:xfrm>
            <a:off x="7096988" y="2429270"/>
            <a:ext cx="304800" cy="304800"/>
          </a:xfrm>
          <a:prstGeom prst="rect">
            <a:avLst/>
          </a:prstGeom>
        </p:spPr>
      </p:pic>
      <p:pic>
        <p:nvPicPr>
          <p:cNvPr id="165" name="Grafik 164">
            <a:extLst>
              <a:ext uri="{FF2B5EF4-FFF2-40B4-BE49-F238E27FC236}">
                <a16:creationId xmlns:a16="http://schemas.microsoft.com/office/drawing/2014/main" id="{D64D87AE-A551-7B27-8B3F-46750DF29A6F}"/>
              </a:ext>
            </a:extLst>
          </p:cNvPr>
          <p:cNvPicPr>
            <a:picLocks noChangeAspect="1"/>
          </p:cNvPicPr>
          <p:nvPr/>
        </p:nvPicPr>
        <p:blipFill>
          <a:blip r:embed="rId1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5"/>
              </a:ext>
            </a:extLst>
          </a:blip>
          <a:stretch>
            <a:fillRect/>
          </a:stretch>
        </p:blipFill>
        <p:spPr>
          <a:xfrm>
            <a:off x="7865915" y="2429270"/>
            <a:ext cx="304800" cy="304800"/>
          </a:xfrm>
          <a:prstGeom prst="rect">
            <a:avLst/>
          </a:prstGeom>
        </p:spPr>
      </p:pic>
      <p:pic>
        <p:nvPicPr>
          <p:cNvPr id="167" name="Grafik 166">
            <a:extLst>
              <a:ext uri="{FF2B5EF4-FFF2-40B4-BE49-F238E27FC236}">
                <a16:creationId xmlns:a16="http://schemas.microsoft.com/office/drawing/2014/main" id="{B3BF3858-18D1-C2F2-AA73-2A971EC71C27}"/>
              </a:ext>
            </a:extLst>
          </p:cNvPr>
          <p:cNvPicPr>
            <a:picLocks noChangeAspect="1"/>
          </p:cNvPicPr>
          <p:nvPr/>
        </p:nvPicPr>
        <p:blipFill>
          <a:blip r:embed="rId1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7"/>
              </a:ext>
            </a:extLst>
          </a:blip>
          <a:stretch>
            <a:fillRect/>
          </a:stretch>
        </p:blipFill>
        <p:spPr>
          <a:xfrm>
            <a:off x="8634842" y="2429270"/>
            <a:ext cx="304800" cy="304800"/>
          </a:xfrm>
          <a:prstGeom prst="rect">
            <a:avLst/>
          </a:prstGeom>
        </p:spPr>
      </p:pic>
      <p:pic>
        <p:nvPicPr>
          <p:cNvPr id="169" name="Grafik 168">
            <a:extLst>
              <a:ext uri="{FF2B5EF4-FFF2-40B4-BE49-F238E27FC236}">
                <a16:creationId xmlns:a16="http://schemas.microsoft.com/office/drawing/2014/main" id="{81377768-F6FE-15FC-A530-A99FCA44E66E}"/>
              </a:ext>
            </a:extLst>
          </p:cNvPr>
          <p:cNvPicPr>
            <a:picLocks noChangeAspect="1"/>
          </p:cNvPicPr>
          <p:nvPr/>
        </p:nvPicPr>
        <p:blipFill>
          <a:blip r:embed="rId1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9"/>
              </a:ext>
            </a:extLst>
          </a:blip>
          <a:stretch>
            <a:fillRect/>
          </a:stretch>
        </p:blipFill>
        <p:spPr>
          <a:xfrm>
            <a:off x="9403769" y="2429270"/>
            <a:ext cx="304800" cy="304800"/>
          </a:xfrm>
          <a:prstGeom prst="rect">
            <a:avLst/>
          </a:prstGeom>
        </p:spPr>
      </p:pic>
      <p:pic>
        <p:nvPicPr>
          <p:cNvPr id="171" name="Grafik 170">
            <a:extLst>
              <a:ext uri="{FF2B5EF4-FFF2-40B4-BE49-F238E27FC236}">
                <a16:creationId xmlns:a16="http://schemas.microsoft.com/office/drawing/2014/main" id="{62B2EC50-61BB-1DCD-172A-61591BC5518C}"/>
              </a:ext>
            </a:extLst>
          </p:cNvPr>
          <p:cNvPicPr>
            <a:picLocks noChangeAspect="1"/>
          </p:cNvPicPr>
          <p:nvPr/>
        </p:nvPicPr>
        <p:blipFill>
          <a:blip r:embed="rId1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1"/>
              </a:ext>
            </a:extLst>
          </a:blip>
          <a:stretch>
            <a:fillRect/>
          </a:stretch>
        </p:blipFill>
        <p:spPr>
          <a:xfrm>
            <a:off x="10172696" y="2429270"/>
            <a:ext cx="304800" cy="304800"/>
          </a:xfrm>
          <a:prstGeom prst="rect">
            <a:avLst/>
          </a:prstGeom>
        </p:spPr>
      </p:pic>
      <p:pic>
        <p:nvPicPr>
          <p:cNvPr id="173" name="Grafik 172">
            <a:extLst>
              <a:ext uri="{FF2B5EF4-FFF2-40B4-BE49-F238E27FC236}">
                <a16:creationId xmlns:a16="http://schemas.microsoft.com/office/drawing/2014/main" id="{4554C362-E5A8-EBAA-D91D-3F42AA3F620B}"/>
              </a:ext>
            </a:extLst>
          </p:cNvPr>
          <p:cNvPicPr>
            <a:picLocks noChangeAspect="1"/>
          </p:cNvPicPr>
          <p:nvPr/>
        </p:nvPicPr>
        <p:blipFill>
          <a:blip r:embed="rId1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3"/>
              </a:ext>
            </a:extLst>
          </a:blip>
          <a:stretch>
            <a:fillRect/>
          </a:stretch>
        </p:blipFill>
        <p:spPr>
          <a:xfrm>
            <a:off x="10941623" y="2429270"/>
            <a:ext cx="304800" cy="304800"/>
          </a:xfrm>
          <a:prstGeom prst="rect">
            <a:avLst/>
          </a:prstGeom>
        </p:spPr>
      </p:pic>
      <p:pic>
        <p:nvPicPr>
          <p:cNvPr id="175" name="Grafik 174">
            <a:extLst>
              <a:ext uri="{FF2B5EF4-FFF2-40B4-BE49-F238E27FC236}">
                <a16:creationId xmlns:a16="http://schemas.microsoft.com/office/drawing/2014/main" id="{B46898F4-B8B0-926A-48DC-3B528D227DD1}"/>
              </a:ext>
            </a:extLst>
          </p:cNvPr>
          <p:cNvPicPr>
            <a:picLocks noChangeAspect="1"/>
          </p:cNvPicPr>
          <p:nvPr/>
        </p:nvPicPr>
        <p:blipFill>
          <a:blip r:embed="rId1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5"/>
              </a:ext>
            </a:extLst>
          </a:blip>
          <a:stretch>
            <a:fillRect/>
          </a:stretch>
        </p:blipFill>
        <p:spPr>
          <a:xfrm>
            <a:off x="11710555" y="2429270"/>
            <a:ext cx="304800" cy="304800"/>
          </a:xfrm>
          <a:prstGeom prst="rect">
            <a:avLst/>
          </a:prstGeom>
        </p:spPr>
      </p:pic>
      <p:pic>
        <p:nvPicPr>
          <p:cNvPr id="177" name="Grafik 176">
            <a:extLst>
              <a:ext uri="{FF2B5EF4-FFF2-40B4-BE49-F238E27FC236}">
                <a16:creationId xmlns:a16="http://schemas.microsoft.com/office/drawing/2014/main" id="{DFFC99D6-34C4-2322-DEDC-F817250B3F8F}"/>
              </a:ext>
            </a:extLst>
          </p:cNvPr>
          <p:cNvPicPr>
            <a:picLocks noChangeAspect="1"/>
          </p:cNvPicPr>
          <p:nvPr/>
        </p:nvPicPr>
        <p:blipFill>
          <a:blip r:embed="rId1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7"/>
              </a:ext>
            </a:extLst>
          </a:blip>
          <a:stretch>
            <a:fillRect/>
          </a:stretch>
        </p:blipFill>
        <p:spPr>
          <a:xfrm>
            <a:off x="945572" y="2994158"/>
            <a:ext cx="304800" cy="304800"/>
          </a:xfrm>
          <a:prstGeom prst="rect">
            <a:avLst/>
          </a:prstGeom>
        </p:spPr>
      </p:pic>
      <p:pic>
        <p:nvPicPr>
          <p:cNvPr id="179" name="Grafik 178">
            <a:extLst>
              <a:ext uri="{FF2B5EF4-FFF2-40B4-BE49-F238E27FC236}">
                <a16:creationId xmlns:a16="http://schemas.microsoft.com/office/drawing/2014/main" id="{3C5ED6C5-9CD5-3466-2825-45BC32ECEDEB}"/>
              </a:ext>
            </a:extLst>
          </p:cNvPr>
          <p:cNvPicPr>
            <a:picLocks noChangeAspect="1"/>
          </p:cNvPicPr>
          <p:nvPr/>
        </p:nvPicPr>
        <p:blipFill>
          <a:blip r:embed="rId1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9"/>
              </a:ext>
            </a:extLst>
          </a:blip>
          <a:stretch>
            <a:fillRect/>
          </a:stretch>
        </p:blipFill>
        <p:spPr>
          <a:xfrm>
            <a:off x="1714499" y="2994158"/>
            <a:ext cx="304800" cy="304800"/>
          </a:xfrm>
          <a:prstGeom prst="rect">
            <a:avLst/>
          </a:prstGeom>
        </p:spPr>
      </p:pic>
      <p:pic>
        <p:nvPicPr>
          <p:cNvPr id="181" name="Grafik 180">
            <a:extLst>
              <a:ext uri="{FF2B5EF4-FFF2-40B4-BE49-F238E27FC236}">
                <a16:creationId xmlns:a16="http://schemas.microsoft.com/office/drawing/2014/main" id="{3DAAC4E0-621E-D1B4-589C-4AC6CFDF2692}"/>
              </a:ext>
            </a:extLst>
          </p:cNvPr>
          <p:cNvPicPr>
            <a:picLocks noChangeAspect="1"/>
          </p:cNvPicPr>
          <p:nvPr/>
        </p:nvPicPr>
        <p:blipFill>
          <a:blip r:embed="rId1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1"/>
              </a:ext>
            </a:extLst>
          </a:blip>
          <a:stretch>
            <a:fillRect/>
          </a:stretch>
        </p:blipFill>
        <p:spPr>
          <a:xfrm>
            <a:off x="2483426" y="2994158"/>
            <a:ext cx="304800" cy="304800"/>
          </a:xfrm>
          <a:prstGeom prst="rect">
            <a:avLst/>
          </a:prstGeom>
        </p:spPr>
      </p:pic>
      <p:pic>
        <p:nvPicPr>
          <p:cNvPr id="183" name="Grafik 182">
            <a:extLst>
              <a:ext uri="{FF2B5EF4-FFF2-40B4-BE49-F238E27FC236}">
                <a16:creationId xmlns:a16="http://schemas.microsoft.com/office/drawing/2014/main" id="{AD81D153-AF9A-B694-9134-44507D6F45D1}"/>
              </a:ext>
            </a:extLst>
          </p:cNvPr>
          <p:cNvPicPr>
            <a:picLocks noChangeAspect="1"/>
          </p:cNvPicPr>
          <p:nvPr/>
        </p:nvPicPr>
        <p:blipFill>
          <a:blip r:embed="rId1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3"/>
              </a:ext>
            </a:extLst>
          </a:blip>
          <a:stretch>
            <a:fillRect/>
          </a:stretch>
        </p:blipFill>
        <p:spPr>
          <a:xfrm>
            <a:off x="3252353" y="2994158"/>
            <a:ext cx="304800" cy="304800"/>
          </a:xfrm>
          <a:prstGeom prst="rect">
            <a:avLst/>
          </a:prstGeom>
        </p:spPr>
      </p:pic>
      <p:pic>
        <p:nvPicPr>
          <p:cNvPr id="185" name="Grafik 184">
            <a:extLst>
              <a:ext uri="{FF2B5EF4-FFF2-40B4-BE49-F238E27FC236}">
                <a16:creationId xmlns:a16="http://schemas.microsoft.com/office/drawing/2014/main" id="{2DF455F1-71D0-118C-374B-2684EB6A9015}"/>
              </a:ext>
            </a:extLst>
          </p:cNvPr>
          <p:cNvPicPr>
            <a:picLocks noChangeAspect="1"/>
          </p:cNvPicPr>
          <p:nvPr/>
        </p:nvPicPr>
        <p:blipFill>
          <a:blip r:embed="rId1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5"/>
              </a:ext>
            </a:extLst>
          </a:blip>
          <a:stretch>
            <a:fillRect/>
          </a:stretch>
        </p:blipFill>
        <p:spPr>
          <a:xfrm>
            <a:off x="4021280" y="2994158"/>
            <a:ext cx="304800" cy="304800"/>
          </a:xfrm>
          <a:prstGeom prst="rect">
            <a:avLst/>
          </a:prstGeom>
        </p:spPr>
      </p:pic>
      <p:pic>
        <p:nvPicPr>
          <p:cNvPr id="187" name="Grafik 186">
            <a:extLst>
              <a:ext uri="{FF2B5EF4-FFF2-40B4-BE49-F238E27FC236}">
                <a16:creationId xmlns:a16="http://schemas.microsoft.com/office/drawing/2014/main" id="{F4E71D3D-D49F-A1A9-09B8-3637E89F32B8}"/>
              </a:ext>
            </a:extLst>
          </p:cNvPr>
          <p:cNvPicPr>
            <a:picLocks noChangeAspect="1"/>
          </p:cNvPicPr>
          <p:nvPr/>
        </p:nvPicPr>
        <p:blipFill>
          <a:blip r:embed="rId1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7"/>
              </a:ext>
            </a:extLst>
          </a:blip>
          <a:stretch>
            <a:fillRect/>
          </a:stretch>
        </p:blipFill>
        <p:spPr>
          <a:xfrm>
            <a:off x="4790207" y="2994158"/>
            <a:ext cx="304800" cy="304800"/>
          </a:xfrm>
          <a:prstGeom prst="rect">
            <a:avLst/>
          </a:prstGeom>
        </p:spPr>
      </p:pic>
      <p:pic>
        <p:nvPicPr>
          <p:cNvPr id="189" name="Grafik 188">
            <a:extLst>
              <a:ext uri="{FF2B5EF4-FFF2-40B4-BE49-F238E27FC236}">
                <a16:creationId xmlns:a16="http://schemas.microsoft.com/office/drawing/2014/main" id="{30EA8404-EAAE-D81D-FC9A-F1A895C83766}"/>
              </a:ext>
            </a:extLst>
          </p:cNvPr>
          <p:cNvPicPr>
            <a:picLocks noChangeAspect="1"/>
          </p:cNvPicPr>
          <p:nvPr/>
        </p:nvPicPr>
        <p:blipFill>
          <a:blip r:embed="rId1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9"/>
              </a:ext>
            </a:extLst>
          </a:blip>
          <a:stretch>
            <a:fillRect/>
          </a:stretch>
        </p:blipFill>
        <p:spPr>
          <a:xfrm>
            <a:off x="5559134" y="2994158"/>
            <a:ext cx="304800" cy="304800"/>
          </a:xfrm>
          <a:prstGeom prst="rect">
            <a:avLst/>
          </a:prstGeom>
        </p:spPr>
      </p:pic>
      <p:pic>
        <p:nvPicPr>
          <p:cNvPr id="191" name="Grafik 190">
            <a:extLst>
              <a:ext uri="{FF2B5EF4-FFF2-40B4-BE49-F238E27FC236}">
                <a16:creationId xmlns:a16="http://schemas.microsoft.com/office/drawing/2014/main" id="{E1FC26FC-84FA-988E-3EDB-FF250683930D}"/>
              </a:ext>
            </a:extLst>
          </p:cNvPr>
          <p:cNvPicPr>
            <a:picLocks noChangeAspect="1"/>
          </p:cNvPicPr>
          <p:nvPr/>
        </p:nvPicPr>
        <p:blipFill>
          <a:blip r:embed="rId1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1"/>
              </a:ext>
            </a:extLst>
          </a:blip>
          <a:stretch>
            <a:fillRect/>
          </a:stretch>
        </p:blipFill>
        <p:spPr>
          <a:xfrm>
            <a:off x="6328061" y="2994158"/>
            <a:ext cx="304800" cy="304800"/>
          </a:xfrm>
          <a:prstGeom prst="rect">
            <a:avLst/>
          </a:prstGeom>
        </p:spPr>
      </p:pic>
      <p:pic>
        <p:nvPicPr>
          <p:cNvPr id="193" name="Grafik 192">
            <a:extLst>
              <a:ext uri="{FF2B5EF4-FFF2-40B4-BE49-F238E27FC236}">
                <a16:creationId xmlns:a16="http://schemas.microsoft.com/office/drawing/2014/main" id="{FF97FF30-E3CF-9E30-9FE3-962DB0D64D0A}"/>
              </a:ext>
            </a:extLst>
          </p:cNvPr>
          <p:cNvPicPr>
            <a:picLocks noChangeAspect="1"/>
          </p:cNvPicPr>
          <p:nvPr/>
        </p:nvPicPr>
        <p:blipFill>
          <a:blip r:embed="rId1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3"/>
              </a:ext>
            </a:extLst>
          </a:blip>
          <a:stretch>
            <a:fillRect/>
          </a:stretch>
        </p:blipFill>
        <p:spPr>
          <a:xfrm>
            <a:off x="7096988" y="2994158"/>
            <a:ext cx="304800" cy="304800"/>
          </a:xfrm>
          <a:prstGeom prst="rect">
            <a:avLst/>
          </a:prstGeom>
        </p:spPr>
      </p:pic>
      <p:pic>
        <p:nvPicPr>
          <p:cNvPr id="195" name="Grafik 194">
            <a:extLst>
              <a:ext uri="{FF2B5EF4-FFF2-40B4-BE49-F238E27FC236}">
                <a16:creationId xmlns:a16="http://schemas.microsoft.com/office/drawing/2014/main" id="{D7A8D7D7-F900-2C66-B7B8-647CE49F849C}"/>
              </a:ext>
            </a:extLst>
          </p:cNvPr>
          <p:cNvPicPr>
            <a:picLocks noChangeAspect="1"/>
          </p:cNvPicPr>
          <p:nvPr/>
        </p:nvPicPr>
        <p:blipFill>
          <a:blip r:embed="rId1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5"/>
              </a:ext>
            </a:extLst>
          </a:blip>
          <a:stretch>
            <a:fillRect/>
          </a:stretch>
        </p:blipFill>
        <p:spPr>
          <a:xfrm>
            <a:off x="7865915" y="2994158"/>
            <a:ext cx="304800" cy="304800"/>
          </a:xfrm>
          <a:prstGeom prst="rect">
            <a:avLst/>
          </a:prstGeom>
        </p:spPr>
      </p:pic>
      <p:pic>
        <p:nvPicPr>
          <p:cNvPr id="197" name="Grafik 196">
            <a:extLst>
              <a:ext uri="{FF2B5EF4-FFF2-40B4-BE49-F238E27FC236}">
                <a16:creationId xmlns:a16="http://schemas.microsoft.com/office/drawing/2014/main" id="{368A534F-2A61-83FB-CE58-22D202ECB74D}"/>
              </a:ext>
            </a:extLst>
          </p:cNvPr>
          <p:cNvPicPr>
            <a:picLocks noChangeAspect="1"/>
          </p:cNvPicPr>
          <p:nvPr/>
        </p:nvPicPr>
        <p:blipFill>
          <a:blip r:embed="rId1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7"/>
              </a:ext>
            </a:extLst>
          </a:blip>
          <a:stretch>
            <a:fillRect/>
          </a:stretch>
        </p:blipFill>
        <p:spPr>
          <a:xfrm>
            <a:off x="8634842" y="2994158"/>
            <a:ext cx="304800" cy="304800"/>
          </a:xfrm>
          <a:prstGeom prst="rect">
            <a:avLst/>
          </a:prstGeom>
        </p:spPr>
      </p:pic>
      <p:pic>
        <p:nvPicPr>
          <p:cNvPr id="199" name="Grafik 198">
            <a:extLst>
              <a:ext uri="{FF2B5EF4-FFF2-40B4-BE49-F238E27FC236}">
                <a16:creationId xmlns:a16="http://schemas.microsoft.com/office/drawing/2014/main" id="{9707828D-53A0-1414-8F7C-9915A84C2817}"/>
              </a:ext>
            </a:extLst>
          </p:cNvPr>
          <p:cNvPicPr>
            <a:picLocks noChangeAspect="1"/>
          </p:cNvPicPr>
          <p:nvPr/>
        </p:nvPicPr>
        <p:blipFill>
          <a:blip r:embed="rId1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9"/>
              </a:ext>
            </a:extLst>
          </a:blip>
          <a:stretch>
            <a:fillRect/>
          </a:stretch>
        </p:blipFill>
        <p:spPr>
          <a:xfrm>
            <a:off x="9403769" y="2994158"/>
            <a:ext cx="304800" cy="304800"/>
          </a:xfrm>
          <a:prstGeom prst="rect">
            <a:avLst/>
          </a:prstGeom>
        </p:spPr>
      </p:pic>
      <p:pic>
        <p:nvPicPr>
          <p:cNvPr id="201" name="Grafik 200">
            <a:extLst>
              <a:ext uri="{FF2B5EF4-FFF2-40B4-BE49-F238E27FC236}">
                <a16:creationId xmlns:a16="http://schemas.microsoft.com/office/drawing/2014/main" id="{9A352FDB-029E-5992-240C-AA372A0B8433}"/>
              </a:ext>
            </a:extLst>
          </p:cNvPr>
          <p:cNvPicPr>
            <a:picLocks noChangeAspect="1"/>
          </p:cNvPicPr>
          <p:nvPr/>
        </p:nvPicPr>
        <p:blipFill>
          <a:blip r:embed="rId2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1"/>
              </a:ext>
            </a:extLst>
          </a:blip>
          <a:stretch>
            <a:fillRect/>
          </a:stretch>
        </p:blipFill>
        <p:spPr>
          <a:xfrm>
            <a:off x="10172696" y="2994158"/>
            <a:ext cx="304800" cy="304800"/>
          </a:xfrm>
          <a:prstGeom prst="rect">
            <a:avLst/>
          </a:prstGeom>
        </p:spPr>
      </p:pic>
      <p:pic>
        <p:nvPicPr>
          <p:cNvPr id="203" name="Grafik 202">
            <a:extLst>
              <a:ext uri="{FF2B5EF4-FFF2-40B4-BE49-F238E27FC236}">
                <a16:creationId xmlns:a16="http://schemas.microsoft.com/office/drawing/2014/main" id="{71CBE385-0FB9-7CD4-CD67-B969E5BB017D}"/>
              </a:ext>
            </a:extLst>
          </p:cNvPr>
          <p:cNvPicPr>
            <a:picLocks noChangeAspect="1"/>
          </p:cNvPicPr>
          <p:nvPr/>
        </p:nvPicPr>
        <p:blipFill>
          <a:blip r:embed="rId2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3"/>
              </a:ext>
            </a:extLst>
          </a:blip>
          <a:stretch>
            <a:fillRect/>
          </a:stretch>
        </p:blipFill>
        <p:spPr>
          <a:xfrm>
            <a:off x="10941623" y="2994158"/>
            <a:ext cx="304800" cy="304800"/>
          </a:xfrm>
          <a:prstGeom prst="rect">
            <a:avLst/>
          </a:prstGeom>
        </p:spPr>
      </p:pic>
      <p:pic>
        <p:nvPicPr>
          <p:cNvPr id="205" name="Grafik 204">
            <a:extLst>
              <a:ext uri="{FF2B5EF4-FFF2-40B4-BE49-F238E27FC236}">
                <a16:creationId xmlns:a16="http://schemas.microsoft.com/office/drawing/2014/main" id="{049358C2-E8EC-ED1E-530E-BC2757A949C7}"/>
              </a:ext>
            </a:extLst>
          </p:cNvPr>
          <p:cNvPicPr>
            <a:picLocks noChangeAspect="1"/>
          </p:cNvPicPr>
          <p:nvPr/>
        </p:nvPicPr>
        <p:blipFill>
          <a:blip r:embed="rId20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5"/>
              </a:ext>
            </a:extLst>
          </a:blip>
          <a:stretch>
            <a:fillRect/>
          </a:stretch>
        </p:blipFill>
        <p:spPr>
          <a:xfrm>
            <a:off x="11710555" y="2994158"/>
            <a:ext cx="304800" cy="304800"/>
          </a:xfrm>
          <a:prstGeom prst="rect">
            <a:avLst/>
          </a:prstGeom>
        </p:spPr>
      </p:pic>
      <p:pic>
        <p:nvPicPr>
          <p:cNvPr id="207" name="Grafik 206">
            <a:extLst>
              <a:ext uri="{FF2B5EF4-FFF2-40B4-BE49-F238E27FC236}">
                <a16:creationId xmlns:a16="http://schemas.microsoft.com/office/drawing/2014/main" id="{EA742AF4-2556-0D4A-A62E-E12EF9D2377C}"/>
              </a:ext>
            </a:extLst>
          </p:cNvPr>
          <p:cNvPicPr>
            <a:picLocks noChangeAspect="1"/>
          </p:cNvPicPr>
          <p:nvPr/>
        </p:nvPicPr>
        <p:blipFill>
          <a:blip r:embed="rId20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7"/>
              </a:ext>
            </a:extLst>
          </a:blip>
          <a:stretch>
            <a:fillRect/>
          </a:stretch>
        </p:blipFill>
        <p:spPr>
          <a:xfrm>
            <a:off x="945572" y="3559046"/>
            <a:ext cx="304800" cy="304800"/>
          </a:xfrm>
          <a:prstGeom prst="rect">
            <a:avLst/>
          </a:prstGeom>
        </p:spPr>
      </p:pic>
      <p:pic>
        <p:nvPicPr>
          <p:cNvPr id="209" name="Grafik 208">
            <a:extLst>
              <a:ext uri="{FF2B5EF4-FFF2-40B4-BE49-F238E27FC236}">
                <a16:creationId xmlns:a16="http://schemas.microsoft.com/office/drawing/2014/main" id="{5DD26648-3593-7DC0-CEEC-8ADC6FCC3D72}"/>
              </a:ext>
            </a:extLst>
          </p:cNvPr>
          <p:cNvPicPr>
            <a:picLocks noChangeAspect="1"/>
          </p:cNvPicPr>
          <p:nvPr/>
        </p:nvPicPr>
        <p:blipFill>
          <a:blip r:embed="rId20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9"/>
              </a:ext>
            </a:extLst>
          </a:blip>
          <a:stretch>
            <a:fillRect/>
          </a:stretch>
        </p:blipFill>
        <p:spPr>
          <a:xfrm>
            <a:off x="1714499" y="3559046"/>
            <a:ext cx="304800" cy="304800"/>
          </a:xfrm>
          <a:prstGeom prst="rect">
            <a:avLst/>
          </a:prstGeom>
        </p:spPr>
      </p:pic>
      <p:pic>
        <p:nvPicPr>
          <p:cNvPr id="211" name="Grafik 210">
            <a:extLst>
              <a:ext uri="{FF2B5EF4-FFF2-40B4-BE49-F238E27FC236}">
                <a16:creationId xmlns:a16="http://schemas.microsoft.com/office/drawing/2014/main" id="{5E122FBE-03A1-2AEB-630B-C05259427D6C}"/>
              </a:ext>
            </a:extLst>
          </p:cNvPr>
          <p:cNvPicPr>
            <a:picLocks noChangeAspect="1"/>
          </p:cNvPicPr>
          <p:nvPr/>
        </p:nvPicPr>
        <p:blipFill>
          <a:blip r:embed="rId2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1"/>
              </a:ext>
            </a:extLst>
          </a:blip>
          <a:stretch>
            <a:fillRect/>
          </a:stretch>
        </p:blipFill>
        <p:spPr>
          <a:xfrm>
            <a:off x="2483426" y="3559046"/>
            <a:ext cx="304800" cy="304800"/>
          </a:xfrm>
          <a:prstGeom prst="rect">
            <a:avLst/>
          </a:prstGeom>
        </p:spPr>
      </p:pic>
      <p:pic>
        <p:nvPicPr>
          <p:cNvPr id="213" name="Grafik 212">
            <a:extLst>
              <a:ext uri="{FF2B5EF4-FFF2-40B4-BE49-F238E27FC236}">
                <a16:creationId xmlns:a16="http://schemas.microsoft.com/office/drawing/2014/main" id="{54376435-5A10-14C0-393B-4493FDF76DD8}"/>
              </a:ext>
            </a:extLst>
          </p:cNvPr>
          <p:cNvPicPr>
            <a:picLocks noChangeAspect="1"/>
          </p:cNvPicPr>
          <p:nvPr/>
        </p:nvPicPr>
        <p:blipFill>
          <a:blip r:embed="rId2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3"/>
              </a:ext>
            </a:extLst>
          </a:blip>
          <a:stretch>
            <a:fillRect/>
          </a:stretch>
        </p:blipFill>
        <p:spPr>
          <a:xfrm>
            <a:off x="3252353" y="3559046"/>
            <a:ext cx="304800" cy="304800"/>
          </a:xfrm>
          <a:prstGeom prst="rect">
            <a:avLst/>
          </a:prstGeom>
        </p:spPr>
      </p:pic>
      <p:pic>
        <p:nvPicPr>
          <p:cNvPr id="215" name="Grafik 214">
            <a:extLst>
              <a:ext uri="{FF2B5EF4-FFF2-40B4-BE49-F238E27FC236}">
                <a16:creationId xmlns:a16="http://schemas.microsoft.com/office/drawing/2014/main" id="{7607CB1F-B3F8-3247-B043-ABC6FB39E7DE}"/>
              </a:ext>
            </a:extLst>
          </p:cNvPr>
          <p:cNvPicPr>
            <a:picLocks noChangeAspect="1"/>
          </p:cNvPicPr>
          <p:nvPr/>
        </p:nvPicPr>
        <p:blipFill>
          <a:blip r:embed="rId2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5"/>
              </a:ext>
            </a:extLst>
          </a:blip>
          <a:stretch>
            <a:fillRect/>
          </a:stretch>
        </p:blipFill>
        <p:spPr>
          <a:xfrm>
            <a:off x="4021280" y="3559046"/>
            <a:ext cx="304800" cy="304800"/>
          </a:xfrm>
          <a:prstGeom prst="rect">
            <a:avLst/>
          </a:prstGeom>
        </p:spPr>
      </p:pic>
      <p:pic>
        <p:nvPicPr>
          <p:cNvPr id="217" name="Grafik 216">
            <a:extLst>
              <a:ext uri="{FF2B5EF4-FFF2-40B4-BE49-F238E27FC236}">
                <a16:creationId xmlns:a16="http://schemas.microsoft.com/office/drawing/2014/main" id="{54A7B02B-5691-D9DD-049A-D7439F61CD0C}"/>
              </a:ext>
            </a:extLst>
          </p:cNvPr>
          <p:cNvPicPr>
            <a:picLocks noChangeAspect="1"/>
          </p:cNvPicPr>
          <p:nvPr/>
        </p:nvPicPr>
        <p:blipFill>
          <a:blip r:embed="rId2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7"/>
              </a:ext>
            </a:extLst>
          </a:blip>
          <a:stretch>
            <a:fillRect/>
          </a:stretch>
        </p:blipFill>
        <p:spPr>
          <a:xfrm>
            <a:off x="4790207" y="3559046"/>
            <a:ext cx="304800" cy="304800"/>
          </a:xfrm>
          <a:prstGeom prst="rect">
            <a:avLst/>
          </a:prstGeom>
        </p:spPr>
      </p:pic>
      <p:pic>
        <p:nvPicPr>
          <p:cNvPr id="219" name="Grafik 218">
            <a:extLst>
              <a:ext uri="{FF2B5EF4-FFF2-40B4-BE49-F238E27FC236}">
                <a16:creationId xmlns:a16="http://schemas.microsoft.com/office/drawing/2014/main" id="{F84656C7-8EA8-3CE4-4A1C-23B04E2631BC}"/>
              </a:ext>
            </a:extLst>
          </p:cNvPr>
          <p:cNvPicPr>
            <a:picLocks noChangeAspect="1"/>
          </p:cNvPicPr>
          <p:nvPr/>
        </p:nvPicPr>
        <p:blipFill>
          <a:blip r:embed="rId2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9"/>
              </a:ext>
            </a:extLst>
          </a:blip>
          <a:stretch>
            <a:fillRect/>
          </a:stretch>
        </p:blipFill>
        <p:spPr>
          <a:xfrm>
            <a:off x="5559134" y="3559046"/>
            <a:ext cx="304800" cy="304800"/>
          </a:xfrm>
          <a:prstGeom prst="rect">
            <a:avLst/>
          </a:prstGeom>
        </p:spPr>
      </p:pic>
      <p:pic>
        <p:nvPicPr>
          <p:cNvPr id="221" name="Grafik 220">
            <a:extLst>
              <a:ext uri="{FF2B5EF4-FFF2-40B4-BE49-F238E27FC236}">
                <a16:creationId xmlns:a16="http://schemas.microsoft.com/office/drawing/2014/main" id="{56F942CF-A6E2-39FF-ADFC-513080ED0684}"/>
              </a:ext>
            </a:extLst>
          </p:cNvPr>
          <p:cNvPicPr>
            <a:picLocks noChangeAspect="1"/>
          </p:cNvPicPr>
          <p:nvPr/>
        </p:nvPicPr>
        <p:blipFill>
          <a:blip r:embed="rId2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1"/>
              </a:ext>
            </a:extLst>
          </a:blip>
          <a:stretch>
            <a:fillRect/>
          </a:stretch>
        </p:blipFill>
        <p:spPr>
          <a:xfrm>
            <a:off x="6328061" y="3559046"/>
            <a:ext cx="304800" cy="304800"/>
          </a:xfrm>
          <a:prstGeom prst="rect">
            <a:avLst/>
          </a:prstGeom>
        </p:spPr>
      </p:pic>
      <p:pic>
        <p:nvPicPr>
          <p:cNvPr id="223" name="Grafik 222">
            <a:extLst>
              <a:ext uri="{FF2B5EF4-FFF2-40B4-BE49-F238E27FC236}">
                <a16:creationId xmlns:a16="http://schemas.microsoft.com/office/drawing/2014/main" id="{94F8A3E7-323E-1C94-1062-972BC8282610}"/>
              </a:ext>
            </a:extLst>
          </p:cNvPr>
          <p:cNvPicPr>
            <a:picLocks noChangeAspect="1"/>
          </p:cNvPicPr>
          <p:nvPr/>
        </p:nvPicPr>
        <p:blipFill>
          <a:blip r:embed="rId2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3"/>
              </a:ext>
            </a:extLst>
          </a:blip>
          <a:stretch>
            <a:fillRect/>
          </a:stretch>
        </p:blipFill>
        <p:spPr>
          <a:xfrm>
            <a:off x="7096988" y="3559046"/>
            <a:ext cx="304800" cy="304800"/>
          </a:xfrm>
          <a:prstGeom prst="rect">
            <a:avLst/>
          </a:prstGeom>
        </p:spPr>
      </p:pic>
      <p:pic>
        <p:nvPicPr>
          <p:cNvPr id="225" name="Grafik 224">
            <a:extLst>
              <a:ext uri="{FF2B5EF4-FFF2-40B4-BE49-F238E27FC236}">
                <a16:creationId xmlns:a16="http://schemas.microsoft.com/office/drawing/2014/main" id="{3178BA91-CD6A-1E82-0FC0-A5A0112BAE20}"/>
              </a:ext>
            </a:extLst>
          </p:cNvPr>
          <p:cNvPicPr>
            <a:picLocks noChangeAspect="1"/>
          </p:cNvPicPr>
          <p:nvPr/>
        </p:nvPicPr>
        <p:blipFill>
          <a:blip r:embed="rId2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5"/>
              </a:ext>
            </a:extLst>
          </a:blip>
          <a:stretch>
            <a:fillRect/>
          </a:stretch>
        </p:blipFill>
        <p:spPr>
          <a:xfrm>
            <a:off x="7865915" y="3559046"/>
            <a:ext cx="304800" cy="304800"/>
          </a:xfrm>
          <a:prstGeom prst="rect">
            <a:avLst/>
          </a:prstGeom>
        </p:spPr>
      </p:pic>
      <p:pic>
        <p:nvPicPr>
          <p:cNvPr id="227" name="Grafik 226">
            <a:extLst>
              <a:ext uri="{FF2B5EF4-FFF2-40B4-BE49-F238E27FC236}">
                <a16:creationId xmlns:a16="http://schemas.microsoft.com/office/drawing/2014/main" id="{116A72D6-0429-6A53-B668-F59D29D0A365}"/>
              </a:ext>
            </a:extLst>
          </p:cNvPr>
          <p:cNvPicPr>
            <a:picLocks noChangeAspect="1"/>
          </p:cNvPicPr>
          <p:nvPr/>
        </p:nvPicPr>
        <p:blipFill>
          <a:blip r:embed="rId2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7"/>
              </a:ext>
            </a:extLst>
          </a:blip>
          <a:stretch>
            <a:fillRect/>
          </a:stretch>
        </p:blipFill>
        <p:spPr>
          <a:xfrm>
            <a:off x="8634842" y="3559046"/>
            <a:ext cx="304800" cy="304800"/>
          </a:xfrm>
          <a:prstGeom prst="rect">
            <a:avLst/>
          </a:prstGeom>
        </p:spPr>
      </p:pic>
      <p:pic>
        <p:nvPicPr>
          <p:cNvPr id="229" name="Grafik 228">
            <a:extLst>
              <a:ext uri="{FF2B5EF4-FFF2-40B4-BE49-F238E27FC236}">
                <a16:creationId xmlns:a16="http://schemas.microsoft.com/office/drawing/2014/main" id="{AEA2501A-E388-9DF4-C20E-520C3BB0C509}"/>
              </a:ext>
            </a:extLst>
          </p:cNvPr>
          <p:cNvPicPr>
            <a:picLocks noChangeAspect="1"/>
          </p:cNvPicPr>
          <p:nvPr/>
        </p:nvPicPr>
        <p:blipFill>
          <a:blip r:embed="rId2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9"/>
              </a:ext>
            </a:extLst>
          </a:blip>
          <a:stretch>
            <a:fillRect/>
          </a:stretch>
        </p:blipFill>
        <p:spPr>
          <a:xfrm>
            <a:off x="9403769" y="3559046"/>
            <a:ext cx="304800" cy="304800"/>
          </a:xfrm>
          <a:prstGeom prst="rect">
            <a:avLst/>
          </a:prstGeom>
        </p:spPr>
      </p:pic>
      <p:pic>
        <p:nvPicPr>
          <p:cNvPr id="231" name="Grafik 230">
            <a:extLst>
              <a:ext uri="{FF2B5EF4-FFF2-40B4-BE49-F238E27FC236}">
                <a16:creationId xmlns:a16="http://schemas.microsoft.com/office/drawing/2014/main" id="{FBF8635A-8B16-6D25-1FFF-A31009C92105}"/>
              </a:ext>
            </a:extLst>
          </p:cNvPr>
          <p:cNvPicPr>
            <a:picLocks noChangeAspect="1"/>
          </p:cNvPicPr>
          <p:nvPr/>
        </p:nvPicPr>
        <p:blipFill>
          <a:blip r:embed="rId2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1"/>
              </a:ext>
            </a:extLst>
          </a:blip>
          <a:stretch>
            <a:fillRect/>
          </a:stretch>
        </p:blipFill>
        <p:spPr>
          <a:xfrm>
            <a:off x="10172696" y="3559046"/>
            <a:ext cx="304800" cy="304800"/>
          </a:xfrm>
          <a:prstGeom prst="rect">
            <a:avLst/>
          </a:prstGeom>
        </p:spPr>
      </p:pic>
      <p:pic>
        <p:nvPicPr>
          <p:cNvPr id="233" name="Grafik 232">
            <a:extLst>
              <a:ext uri="{FF2B5EF4-FFF2-40B4-BE49-F238E27FC236}">
                <a16:creationId xmlns:a16="http://schemas.microsoft.com/office/drawing/2014/main" id="{3CBFBF10-0E2C-23C4-F1AD-BE1247261785}"/>
              </a:ext>
            </a:extLst>
          </p:cNvPr>
          <p:cNvPicPr>
            <a:picLocks noChangeAspect="1"/>
          </p:cNvPicPr>
          <p:nvPr/>
        </p:nvPicPr>
        <p:blipFill>
          <a:blip r:embed="rId2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3"/>
              </a:ext>
            </a:extLst>
          </a:blip>
          <a:stretch>
            <a:fillRect/>
          </a:stretch>
        </p:blipFill>
        <p:spPr>
          <a:xfrm>
            <a:off x="10941623" y="3559046"/>
            <a:ext cx="304800" cy="304800"/>
          </a:xfrm>
          <a:prstGeom prst="rect">
            <a:avLst/>
          </a:prstGeom>
        </p:spPr>
      </p:pic>
      <p:pic>
        <p:nvPicPr>
          <p:cNvPr id="235" name="Grafik 234">
            <a:extLst>
              <a:ext uri="{FF2B5EF4-FFF2-40B4-BE49-F238E27FC236}">
                <a16:creationId xmlns:a16="http://schemas.microsoft.com/office/drawing/2014/main" id="{89DEC224-E22F-E43F-273C-89BDBEB83BB5}"/>
              </a:ext>
            </a:extLst>
          </p:cNvPr>
          <p:cNvPicPr>
            <a:picLocks noChangeAspect="1"/>
          </p:cNvPicPr>
          <p:nvPr/>
        </p:nvPicPr>
        <p:blipFill>
          <a:blip r:embed="rId2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5"/>
              </a:ext>
            </a:extLst>
          </a:blip>
          <a:stretch>
            <a:fillRect/>
          </a:stretch>
        </p:blipFill>
        <p:spPr>
          <a:xfrm>
            <a:off x="11710555" y="3559046"/>
            <a:ext cx="304800" cy="304800"/>
          </a:xfrm>
          <a:prstGeom prst="rect">
            <a:avLst/>
          </a:prstGeom>
        </p:spPr>
      </p:pic>
      <p:pic>
        <p:nvPicPr>
          <p:cNvPr id="237" name="Grafik 236">
            <a:extLst>
              <a:ext uri="{FF2B5EF4-FFF2-40B4-BE49-F238E27FC236}">
                <a16:creationId xmlns:a16="http://schemas.microsoft.com/office/drawing/2014/main" id="{7A54B9A0-9EA5-E25A-9B3E-C2446C5A1BC2}"/>
              </a:ext>
            </a:extLst>
          </p:cNvPr>
          <p:cNvPicPr>
            <a:picLocks noChangeAspect="1"/>
          </p:cNvPicPr>
          <p:nvPr/>
        </p:nvPicPr>
        <p:blipFill>
          <a:blip r:embed="rId2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7"/>
              </a:ext>
            </a:extLst>
          </a:blip>
          <a:stretch>
            <a:fillRect/>
          </a:stretch>
        </p:blipFill>
        <p:spPr>
          <a:xfrm>
            <a:off x="945572" y="4123934"/>
            <a:ext cx="304800" cy="304800"/>
          </a:xfrm>
          <a:prstGeom prst="rect">
            <a:avLst/>
          </a:prstGeom>
        </p:spPr>
      </p:pic>
      <p:pic>
        <p:nvPicPr>
          <p:cNvPr id="239" name="Grafik 238">
            <a:extLst>
              <a:ext uri="{FF2B5EF4-FFF2-40B4-BE49-F238E27FC236}">
                <a16:creationId xmlns:a16="http://schemas.microsoft.com/office/drawing/2014/main" id="{D28C287C-4427-D08C-F1D4-D36E6B4F71E2}"/>
              </a:ext>
            </a:extLst>
          </p:cNvPr>
          <p:cNvPicPr>
            <a:picLocks noChangeAspect="1"/>
          </p:cNvPicPr>
          <p:nvPr/>
        </p:nvPicPr>
        <p:blipFill>
          <a:blip r:embed="rId2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9"/>
              </a:ext>
            </a:extLst>
          </a:blip>
          <a:stretch>
            <a:fillRect/>
          </a:stretch>
        </p:blipFill>
        <p:spPr>
          <a:xfrm>
            <a:off x="1714499" y="4123934"/>
            <a:ext cx="304800" cy="304800"/>
          </a:xfrm>
          <a:prstGeom prst="rect">
            <a:avLst/>
          </a:prstGeom>
        </p:spPr>
      </p:pic>
      <p:pic>
        <p:nvPicPr>
          <p:cNvPr id="241" name="Grafik 240">
            <a:extLst>
              <a:ext uri="{FF2B5EF4-FFF2-40B4-BE49-F238E27FC236}">
                <a16:creationId xmlns:a16="http://schemas.microsoft.com/office/drawing/2014/main" id="{DAA85E38-1802-AE42-700D-9B21FBEB9B3F}"/>
              </a:ext>
            </a:extLst>
          </p:cNvPr>
          <p:cNvPicPr>
            <a:picLocks noChangeAspect="1"/>
          </p:cNvPicPr>
          <p:nvPr/>
        </p:nvPicPr>
        <p:blipFill>
          <a:blip r:embed="rId2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1"/>
              </a:ext>
            </a:extLst>
          </a:blip>
          <a:stretch>
            <a:fillRect/>
          </a:stretch>
        </p:blipFill>
        <p:spPr>
          <a:xfrm>
            <a:off x="2483426" y="4123934"/>
            <a:ext cx="304800" cy="304800"/>
          </a:xfrm>
          <a:prstGeom prst="rect">
            <a:avLst/>
          </a:prstGeom>
        </p:spPr>
      </p:pic>
      <p:pic>
        <p:nvPicPr>
          <p:cNvPr id="243" name="Grafik 242">
            <a:extLst>
              <a:ext uri="{FF2B5EF4-FFF2-40B4-BE49-F238E27FC236}">
                <a16:creationId xmlns:a16="http://schemas.microsoft.com/office/drawing/2014/main" id="{511B9CEC-6D74-4381-0144-63183361460D}"/>
              </a:ext>
            </a:extLst>
          </p:cNvPr>
          <p:cNvPicPr>
            <a:picLocks noChangeAspect="1"/>
          </p:cNvPicPr>
          <p:nvPr/>
        </p:nvPicPr>
        <p:blipFill>
          <a:blip r:embed="rId2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3"/>
              </a:ext>
            </a:extLst>
          </a:blip>
          <a:stretch>
            <a:fillRect/>
          </a:stretch>
        </p:blipFill>
        <p:spPr>
          <a:xfrm>
            <a:off x="3252353" y="4123934"/>
            <a:ext cx="304800" cy="304800"/>
          </a:xfrm>
          <a:prstGeom prst="rect">
            <a:avLst/>
          </a:prstGeom>
        </p:spPr>
      </p:pic>
      <p:pic>
        <p:nvPicPr>
          <p:cNvPr id="245" name="Grafik 244">
            <a:extLst>
              <a:ext uri="{FF2B5EF4-FFF2-40B4-BE49-F238E27FC236}">
                <a16:creationId xmlns:a16="http://schemas.microsoft.com/office/drawing/2014/main" id="{1715EF06-1C40-E53A-F1B6-7BD92D5AC9B9}"/>
              </a:ext>
            </a:extLst>
          </p:cNvPr>
          <p:cNvPicPr>
            <a:picLocks noChangeAspect="1"/>
          </p:cNvPicPr>
          <p:nvPr/>
        </p:nvPicPr>
        <p:blipFill>
          <a:blip r:embed="rId2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5"/>
              </a:ext>
            </a:extLst>
          </a:blip>
          <a:stretch>
            <a:fillRect/>
          </a:stretch>
        </p:blipFill>
        <p:spPr>
          <a:xfrm>
            <a:off x="4021280" y="4123934"/>
            <a:ext cx="304800" cy="304800"/>
          </a:xfrm>
          <a:prstGeom prst="rect">
            <a:avLst/>
          </a:prstGeom>
        </p:spPr>
      </p:pic>
      <p:pic>
        <p:nvPicPr>
          <p:cNvPr id="247" name="Grafik 246">
            <a:extLst>
              <a:ext uri="{FF2B5EF4-FFF2-40B4-BE49-F238E27FC236}">
                <a16:creationId xmlns:a16="http://schemas.microsoft.com/office/drawing/2014/main" id="{8DCC928B-FE72-AAB0-2CB2-D5D34D3ADD58}"/>
              </a:ext>
            </a:extLst>
          </p:cNvPr>
          <p:cNvPicPr>
            <a:picLocks noChangeAspect="1"/>
          </p:cNvPicPr>
          <p:nvPr/>
        </p:nvPicPr>
        <p:blipFill>
          <a:blip r:embed="rId2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7"/>
              </a:ext>
            </a:extLst>
          </a:blip>
          <a:stretch>
            <a:fillRect/>
          </a:stretch>
        </p:blipFill>
        <p:spPr>
          <a:xfrm>
            <a:off x="4790207" y="4123934"/>
            <a:ext cx="304800" cy="304800"/>
          </a:xfrm>
          <a:prstGeom prst="rect">
            <a:avLst/>
          </a:prstGeom>
        </p:spPr>
      </p:pic>
      <p:pic>
        <p:nvPicPr>
          <p:cNvPr id="249" name="Grafik 248">
            <a:extLst>
              <a:ext uri="{FF2B5EF4-FFF2-40B4-BE49-F238E27FC236}">
                <a16:creationId xmlns:a16="http://schemas.microsoft.com/office/drawing/2014/main" id="{176B7E01-63B9-8E80-45BC-C5CDC878548F}"/>
              </a:ext>
            </a:extLst>
          </p:cNvPr>
          <p:cNvPicPr>
            <a:picLocks noChangeAspect="1"/>
          </p:cNvPicPr>
          <p:nvPr/>
        </p:nvPicPr>
        <p:blipFill>
          <a:blip r:embed="rId2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9"/>
              </a:ext>
            </a:extLst>
          </a:blip>
          <a:stretch>
            <a:fillRect/>
          </a:stretch>
        </p:blipFill>
        <p:spPr>
          <a:xfrm>
            <a:off x="5559134" y="4123934"/>
            <a:ext cx="304800" cy="304800"/>
          </a:xfrm>
          <a:prstGeom prst="rect">
            <a:avLst/>
          </a:prstGeom>
        </p:spPr>
      </p:pic>
      <p:pic>
        <p:nvPicPr>
          <p:cNvPr id="251" name="Grafik 250">
            <a:extLst>
              <a:ext uri="{FF2B5EF4-FFF2-40B4-BE49-F238E27FC236}">
                <a16:creationId xmlns:a16="http://schemas.microsoft.com/office/drawing/2014/main" id="{1D51B2CF-8AD0-A3E1-A245-4D6173A70825}"/>
              </a:ext>
            </a:extLst>
          </p:cNvPr>
          <p:cNvPicPr>
            <a:picLocks noChangeAspect="1"/>
          </p:cNvPicPr>
          <p:nvPr/>
        </p:nvPicPr>
        <p:blipFill>
          <a:blip r:embed="rId2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1"/>
              </a:ext>
            </a:extLst>
          </a:blip>
          <a:stretch>
            <a:fillRect/>
          </a:stretch>
        </p:blipFill>
        <p:spPr>
          <a:xfrm>
            <a:off x="6328061" y="4123934"/>
            <a:ext cx="304800" cy="304800"/>
          </a:xfrm>
          <a:prstGeom prst="rect">
            <a:avLst/>
          </a:prstGeom>
        </p:spPr>
      </p:pic>
      <p:pic>
        <p:nvPicPr>
          <p:cNvPr id="253" name="Grafik 252">
            <a:extLst>
              <a:ext uri="{FF2B5EF4-FFF2-40B4-BE49-F238E27FC236}">
                <a16:creationId xmlns:a16="http://schemas.microsoft.com/office/drawing/2014/main" id="{43C93B19-867C-163D-3351-C15B76FA01A9}"/>
              </a:ext>
            </a:extLst>
          </p:cNvPr>
          <p:cNvPicPr>
            <a:picLocks noChangeAspect="1"/>
          </p:cNvPicPr>
          <p:nvPr/>
        </p:nvPicPr>
        <p:blipFill>
          <a:blip r:embed="rId2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3"/>
              </a:ext>
            </a:extLst>
          </a:blip>
          <a:stretch>
            <a:fillRect/>
          </a:stretch>
        </p:blipFill>
        <p:spPr>
          <a:xfrm>
            <a:off x="7096988" y="4123934"/>
            <a:ext cx="304800" cy="304800"/>
          </a:xfrm>
          <a:prstGeom prst="rect">
            <a:avLst/>
          </a:prstGeom>
        </p:spPr>
      </p:pic>
      <p:pic>
        <p:nvPicPr>
          <p:cNvPr id="255" name="Grafik 254">
            <a:extLst>
              <a:ext uri="{FF2B5EF4-FFF2-40B4-BE49-F238E27FC236}">
                <a16:creationId xmlns:a16="http://schemas.microsoft.com/office/drawing/2014/main" id="{5B85CD04-B73A-E642-54C6-20544CDC8E65}"/>
              </a:ext>
            </a:extLst>
          </p:cNvPr>
          <p:cNvPicPr>
            <a:picLocks noChangeAspect="1"/>
          </p:cNvPicPr>
          <p:nvPr/>
        </p:nvPicPr>
        <p:blipFill>
          <a:blip r:embed="rId2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5"/>
              </a:ext>
            </a:extLst>
          </a:blip>
          <a:stretch>
            <a:fillRect/>
          </a:stretch>
        </p:blipFill>
        <p:spPr>
          <a:xfrm>
            <a:off x="7865915" y="4123934"/>
            <a:ext cx="304800" cy="304800"/>
          </a:xfrm>
          <a:prstGeom prst="rect">
            <a:avLst/>
          </a:prstGeom>
        </p:spPr>
      </p:pic>
      <p:pic>
        <p:nvPicPr>
          <p:cNvPr id="257" name="Grafik 256">
            <a:extLst>
              <a:ext uri="{FF2B5EF4-FFF2-40B4-BE49-F238E27FC236}">
                <a16:creationId xmlns:a16="http://schemas.microsoft.com/office/drawing/2014/main" id="{600D18AE-3714-FA18-A06F-7EA91E48B63D}"/>
              </a:ext>
            </a:extLst>
          </p:cNvPr>
          <p:cNvPicPr>
            <a:picLocks noChangeAspect="1"/>
          </p:cNvPicPr>
          <p:nvPr/>
        </p:nvPicPr>
        <p:blipFill>
          <a:blip r:embed="rId2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7"/>
              </a:ext>
            </a:extLst>
          </a:blip>
          <a:stretch>
            <a:fillRect/>
          </a:stretch>
        </p:blipFill>
        <p:spPr>
          <a:xfrm>
            <a:off x="8634842" y="4123934"/>
            <a:ext cx="304800" cy="304800"/>
          </a:xfrm>
          <a:prstGeom prst="rect">
            <a:avLst/>
          </a:prstGeom>
        </p:spPr>
      </p:pic>
      <p:pic>
        <p:nvPicPr>
          <p:cNvPr id="259" name="Grafik 258">
            <a:extLst>
              <a:ext uri="{FF2B5EF4-FFF2-40B4-BE49-F238E27FC236}">
                <a16:creationId xmlns:a16="http://schemas.microsoft.com/office/drawing/2014/main" id="{375AD8C2-1F1A-C04C-035E-38E70B391A49}"/>
              </a:ext>
            </a:extLst>
          </p:cNvPr>
          <p:cNvPicPr>
            <a:picLocks noChangeAspect="1"/>
          </p:cNvPicPr>
          <p:nvPr/>
        </p:nvPicPr>
        <p:blipFill>
          <a:blip r:embed="rId2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9"/>
              </a:ext>
            </a:extLst>
          </a:blip>
          <a:stretch>
            <a:fillRect/>
          </a:stretch>
        </p:blipFill>
        <p:spPr>
          <a:xfrm>
            <a:off x="9403769" y="4123934"/>
            <a:ext cx="304800" cy="304800"/>
          </a:xfrm>
          <a:prstGeom prst="rect">
            <a:avLst/>
          </a:prstGeom>
        </p:spPr>
      </p:pic>
      <p:pic>
        <p:nvPicPr>
          <p:cNvPr id="261" name="Grafik 260">
            <a:extLst>
              <a:ext uri="{FF2B5EF4-FFF2-40B4-BE49-F238E27FC236}">
                <a16:creationId xmlns:a16="http://schemas.microsoft.com/office/drawing/2014/main" id="{6331D486-BB70-1C64-E4D8-B7B02A0308AF}"/>
              </a:ext>
            </a:extLst>
          </p:cNvPr>
          <p:cNvPicPr>
            <a:picLocks noChangeAspect="1"/>
          </p:cNvPicPr>
          <p:nvPr/>
        </p:nvPicPr>
        <p:blipFill>
          <a:blip r:embed="rId2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1"/>
              </a:ext>
            </a:extLst>
          </a:blip>
          <a:stretch>
            <a:fillRect/>
          </a:stretch>
        </p:blipFill>
        <p:spPr>
          <a:xfrm>
            <a:off x="10172696" y="4123934"/>
            <a:ext cx="304800" cy="304800"/>
          </a:xfrm>
          <a:prstGeom prst="rect">
            <a:avLst/>
          </a:prstGeom>
        </p:spPr>
      </p:pic>
      <p:pic>
        <p:nvPicPr>
          <p:cNvPr id="263" name="Grafik 262">
            <a:extLst>
              <a:ext uri="{FF2B5EF4-FFF2-40B4-BE49-F238E27FC236}">
                <a16:creationId xmlns:a16="http://schemas.microsoft.com/office/drawing/2014/main" id="{04E8B01D-6AAB-54A3-83EB-15BFCE5A3DE4}"/>
              </a:ext>
            </a:extLst>
          </p:cNvPr>
          <p:cNvPicPr>
            <a:picLocks noChangeAspect="1"/>
          </p:cNvPicPr>
          <p:nvPr/>
        </p:nvPicPr>
        <p:blipFill>
          <a:blip r:embed="rId2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3"/>
              </a:ext>
            </a:extLst>
          </a:blip>
          <a:stretch>
            <a:fillRect/>
          </a:stretch>
        </p:blipFill>
        <p:spPr>
          <a:xfrm>
            <a:off x="10941623" y="4123934"/>
            <a:ext cx="304800" cy="304800"/>
          </a:xfrm>
          <a:prstGeom prst="rect">
            <a:avLst/>
          </a:prstGeom>
        </p:spPr>
      </p:pic>
      <p:pic>
        <p:nvPicPr>
          <p:cNvPr id="265" name="Grafik 264">
            <a:extLst>
              <a:ext uri="{FF2B5EF4-FFF2-40B4-BE49-F238E27FC236}">
                <a16:creationId xmlns:a16="http://schemas.microsoft.com/office/drawing/2014/main" id="{A2A042C6-BD51-F10C-5761-CAE2021CB979}"/>
              </a:ext>
            </a:extLst>
          </p:cNvPr>
          <p:cNvPicPr>
            <a:picLocks noChangeAspect="1"/>
          </p:cNvPicPr>
          <p:nvPr/>
        </p:nvPicPr>
        <p:blipFill>
          <a:blip r:embed="rId2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5"/>
              </a:ext>
            </a:extLst>
          </a:blip>
          <a:stretch>
            <a:fillRect/>
          </a:stretch>
        </p:blipFill>
        <p:spPr>
          <a:xfrm>
            <a:off x="11710555" y="4123934"/>
            <a:ext cx="304800" cy="304800"/>
          </a:xfrm>
          <a:prstGeom prst="rect">
            <a:avLst/>
          </a:prstGeom>
        </p:spPr>
      </p:pic>
      <p:pic>
        <p:nvPicPr>
          <p:cNvPr id="267" name="Grafik 266">
            <a:extLst>
              <a:ext uri="{FF2B5EF4-FFF2-40B4-BE49-F238E27FC236}">
                <a16:creationId xmlns:a16="http://schemas.microsoft.com/office/drawing/2014/main" id="{8E18EA63-EE3C-B376-1000-7F90ADF86EC9}"/>
              </a:ext>
            </a:extLst>
          </p:cNvPr>
          <p:cNvPicPr>
            <a:picLocks noChangeAspect="1"/>
          </p:cNvPicPr>
          <p:nvPr/>
        </p:nvPicPr>
        <p:blipFill>
          <a:blip r:embed="rId2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7"/>
              </a:ext>
            </a:extLst>
          </a:blip>
          <a:stretch>
            <a:fillRect/>
          </a:stretch>
        </p:blipFill>
        <p:spPr>
          <a:xfrm>
            <a:off x="945572" y="4688819"/>
            <a:ext cx="304800" cy="304800"/>
          </a:xfrm>
          <a:prstGeom prst="rect">
            <a:avLst/>
          </a:prstGeom>
        </p:spPr>
      </p:pic>
      <p:pic>
        <p:nvPicPr>
          <p:cNvPr id="269" name="Grafik 268">
            <a:extLst>
              <a:ext uri="{FF2B5EF4-FFF2-40B4-BE49-F238E27FC236}">
                <a16:creationId xmlns:a16="http://schemas.microsoft.com/office/drawing/2014/main" id="{839ABDFA-C44C-CD6C-5B56-D0A498BD0A9F}"/>
              </a:ext>
            </a:extLst>
          </p:cNvPr>
          <p:cNvPicPr>
            <a:picLocks noChangeAspect="1"/>
          </p:cNvPicPr>
          <p:nvPr/>
        </p:nvPicPr>
        <p:blipFill>
          <a:blip r:embed="rId2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9"/>
              </a:ext>
            </a:extLst>
          </a:blip>
          <a:stretch>
            <a:fillRect/>
          </a:stretch>
        </p:blipFill>
        <p:spPr>
          <a:xfrm>
            <a:off x="1714499" y="4688819"/>
            <a:ext cx="304800" cy="304800"/>
          </a:xfrm>
          <a:prstGeom prst="rect">
            <a:avLst/>
          </a:prstGeom>
        </p:spPr>
      </p:pic>
      <p:pic>
        <p:nvPicPr>
          <p:cNvPr id="271" name="Grafik 270">
            <a:extLst>
              <a:ext uri="{FF2B5EF4-FFF2-40B4-BE49-F238E27FC236}">
                <a16:creationId xmlns:a16="http://schemas.microsoft.com/office/drawing/2014/main" id="{0EC2AB2B-1302-4622-FE86-334E35CE61CF}"/>
              </a:ext>
            </a:extLst>
          </p:cNvPr>
          <p:cNvPicPr>
            <a:picLocks noChangeAspect="1"/>
          </p:cNvPicPr>
          <p:nvPr/>
        </p:nvPicPr>
        <p:blipFill>
          <a:blip r:embed="rId2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1"/>
              </a:ext>
            </a:extLst>
          </a:blip>
          <a:stretch>
            <a:fillRect/>
          </a:stretch>
        </p:blipFill>
        <p:spPr>
          <a:xfrm>
            <a:off x="2483426" y="4688819"/>
            <a:ext cx="304800" cy="304800"/>
          </a:xfrm>
          <a:prstGeom prst="rect">
            <a:avLst/>
          </a:prstGeom>
        </p:spPr>
      </p:pic>
      <p:pic>
        <p:nvPicPr>
          <p:cNvPr id="273" name="Grafik 272">
            <a:extLst>
              <a:ext uri="{FF2B5EF4-FFF2-40B4-BE49-F238E27FC236}">
                <a16:creationId xmlns:a16="http://schemas.microsoft.com/office/drawing/2014/main" id="{71CBA4E5-B451-57A9-3508-B107CFA5C7A1}"/>
              </a:ext>
            </a:extLst>
          </p:cNvPr>
          <p:cNvPicPr>
            <a:picLocks noChangeAspect="1"/>
          </p:cNvPicPr>
          <p:nvPr/>
        </p:nvPicPr>
        <p:blipFill>
          <a:blip r:embed="rId2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3"/>
              </a:ext>
            </a:extLst>
          </a:blip>
          <a:stretch>
            <a:fillRect/>
          </a:stretch>
        </p:blipFill>
        <p:spPr>
          <a:xfrm>
            <a:off x="3252353" y="4688819"/>
            <a:ext cx="304800" cy="304800"/>
          </a:xfrm>
          <a:prstGeom prst="rect">
            <a:avLst/>
          </a:prstGeom>
        </p:spPr>
      </p:pic>
      <p:pic>
        <p:nvPicPr>
          <p:cNvPr id="275" name="Grafik 274">
            <a:extLst>
              <a:ext uri="{FF2B5EF4-FFF2-40B4-BE49-F238E27FC236}">
                <a16:creationId xmlns:a16="http://schemas.microsoft.com/office/drawing/2014/main" id="{0BA87CDC-5C6D-DE39-CA61-20A54E062359}"/>
              </a:ext>
            </a:extLst>
          </p:cNvPr>
          <p:cNvPicPr>
            <a:picLocks noChangeAspect="1"/>
          </p:cNvPicPr>
          <p:nvPr/>
        </p:nvPicPr>
        <p:blipFill>
          <a:blip r:embed="rId2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5"/>
              </a:ext>
            </a:extLst>
          </a:blip>
          <a:stretch>
            <a:fillRect/>
          </a:stretch>
        </p:blipFill>
        <p:spPr>
          <a:xfrm>
            <a:off x="4021280" y="4688819"/>
            <a:ext cx="304800" cy="304800"/>
          </a:xfrm>
          <a:prstGeom prst="rect">
            <a:avLst/>
          </a:prstGeom>
        </p:spPr>
      </p:pic>
      <p:pic>
        <p:nvPicPr>
          <p:cNvPr id="277" name="Grafik 276">
            <a:extLst>
              <a:ext uri="{FF2B5EF4-FFF2-40B4-BE49-F238E27FC236}">
                <a16:creationId xmlns:a16="http://schemas.microsoft.com/office/drawing/2014/main" id="{60519AED-A25E-24FE-CFC5-10B957BE4809}"/>
              </a:ext>
            </a:extLst>
          </p:cNvPr>
          <p:cNvPicPr>
            <a:picLocks noChangeAspect="1"/>
          </p:cNvPicPr>
          <p:nvPr/>
        </p:nvPicPr>
        <p:blipFill>
          <a:blip r:embed="rId2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7"/>
              </a:ext>
            </a:extLst>
          </a:blip>
          <a:stretch>
            <a:fillRect/>
          </a:stretch>
        </p:blipFill>
        <p:spPr>
          <a:xfrm>
            <a:off x="4790207" y="4688819"/>
            <a:ext cx="304800" cy="304800"/>
          </a:xfrm>
          <a:prstGeom prst="rect">
            <a:avLst/>
          </a:prstGeom>
        </p:spPr>
      </p:pic>
      <p:pic>
        <p:nvPicPr>
          <p:cNvPr id="279" name="Grafik 278">
            <a:extLst>
              <a:ext uri="{FF2B5EF4-FFF2-40B4-BE49-F238E27FC236}">
                <a16:creationId xmlns:a16="http://schemas.microsoft.com/office/drawing/2014/main" id="{7904C27C-81ED-1C10-A4F2-86B1A8CBF03C}"/>
              </a:ext>
            </a:extLst>
          </p:cNvPr>
          <p:cNvPicPr>
            <a:picLocks noChangeAspect="1"/>
          </p:cNvPicPr>
          <p:nvPr/>
        </p:nvPicPr>
        <p:blipFill>
          <a:blip r:embed="rId2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9"/>
              </a:ext>
            </a:extLst>
          </a:blip>
          <a:stretch>
            <a:fillRect/>
          </a:stretch>
        </p:blipFill>
        <p:spPr>
          <a:xfrm>
            <a:off x="5559134" y="4688819"/>
            <a:ext cx="304800" cy="304800"/>
          </a:xfrm>
          <a:prstGeom prst="rect">
            <a:avLst/>
          </a:prstGeom>
        </p:spPr>
      </p:pic>
      <p:pic>
        <p:nvPicPr>
          <p:cNvPr id="281" name="Grafik 280">
            <a:extLst>
              <a:ext uri="{FF2B5EF4-FFF2-40B4-BE49-F238E27FC236}">
                <a16:creationId xmlns:a16="http://schemas.microsoft.com/office/drawing/2014/main" id="{C174F9B6-9A30-299C-E354-19FBC6D343E2}"/>
              </a:ext>
            </a:extLst>
          </p:cNvPr>
          <p:cNvPicPr>
            <a:picLocks noChangeAspect="1"/>
          </p:cNvPicPr>
          <p:nvPr/>
        </p:nvPicPr>
        <p:blipFill>
          <a:blip r:embed="rId2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1"/>
              </a:ext>
            </a:extLst>
          </a:blip>
          <a:stretch>
            <a:fillRect/>
          </a:stretch>
        </p:blipFill>
        <p:spPr>
          <a:xfrm>
            <a:off x="6328061" y="4688819"/>
            <a:ext cx="304800" cy="304800"/>
          </a:xfrm>
          <a:prstGeom prst="rect">
            <a:avLst/>
          </a:prstGeom>
        </p:spPr>
      </p:pic>
      <p:pic>
        <p:nvPicPr>
          <p:cNvPr id="283" name="Grafik 282">
            <a:extLst>
              <a:ext uri="{FF2B5EF4-FFF2-40B4-BE49-F238E27FC236}">
                <a16:creationId xmlns:a16="http://schemas.microsoft.com/office/drawing/2014/main" id="{79027790-0E49-A33D-C7D4-408F2BD2F6A0}"/>
              </a:ext>
            </a:extLst>
          </p:cNvPr>
          <p:cNvPicPr>
            <a:picLocks noChangeAspect="1"/>
          </p:cNvPicPr>
          <p:nvPr/>
        </p:nvPicPr>
        <p:blipFill>
          <a:blip r:embed="rId2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3"/>
              </a:ext>
            </a:extLst>
          </a:blip>
          <a:stretch>
            <a:fillRect/>
          </a:stretch>
        </p:blipFill>
        <p:spPr>
          <a:xfrm>
            <a:off x="7096988" y="4688819"/>
            <a:ext cx="304800" cy="304800"/>
          </a:xfrm>
          <a:prstGeom prst="rect">
            <a:avLst/>
          </a:prstGeom>
        </p:spPr>
      </p:pic>
      <p:pic>
        <p:nvPicPr>
          <p:cNvPr id="285" name="Grafik 284">
            <a:extLst>
              <a:ext uri="{FF2B5EF4-FFF2-40B4-BE49-F238E27FC236}">
                <a16:creationId xmlns:a16="http://schemas.microsoft.com/office/drawing/2014/main" id="{43DF0C8E-A430-8A15-8247-3BE1E0F73D2F}"/>
              </a:ext>
            </a:extLst>
          </p:cNvPr>
          <p:cNvPicPr>
            <a:picLocks noChangeAspect="1"/>
          </p:cNvPicPr>
          <p:nvPr/>
        </p:nvPicPr>
        <p:blipFill>
          <a:blip r:embed="rId2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5"/>
              </a:ext>
            </a:extLst>
          </a:blip>
          <a:stretch>
            <a:fillRect/>
          </a:stretch>
        </p:blipFill>
        <p:spPr>
          <a:xfrm>
            <a:off x="7865915" y="4688819"/>
            <a:ext cx="304800" cy="304800"/>
          </a:xfrm>
          <a:prstGeom prst="rect">
            <a:avLst/>
          </a:prstGeom>
        </p:spPr>
      </p:pic>
      <p:pic>
        <p:nvPicPr>
          <p:cNvPr id="287" name="Grafik 286">
            <a:extLst>
              <a:ext uri="{FF2B5EF4-FFF2-40B4-BE49-F238E27FC236}">
                <a16:creationId xmlns:a16="http://schemas.microsoft.com/office/drawing/2014/main" id="{A12FA95C-F87C-A375-5591-6603385E49B8}"/>
              </a:ext>
            </a:extLst>
          </p:cNvPr>
          <p:cNvPicPr>
            <a:picLocks noChangeAspect="1"/>
          </p:cNvPicPr>
          <p:nvPr/>
        </p:nvPicPr>
        <p:blipFill>
          <a:blip r:embed="rId2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7"/>
              </a:ext>
            </a:extLst>
          </a:blip>
          <a:stretch>
            <a:fillRect/>
          </a:stretch>
        </p:blipFill>
        <p:spPr>
          <a:xfrm>
            <a:off x="8634842" y="4688819"/>
            <a:ext cx="304800" cy="304800"/>
          </a:xfrm>
          <a:prstGeom prst="rect">
            <a:avLst/>
          </a:prstGeom>
        </p:spPr>
      </p:pic>
      <p:pic>
        <p:nvPicPr>
          <p:cNvPr id="289" name="Grafik 288">
            <a:extLst>
              <a:ext uri="{FF2B5EF4-FFF2-40B4-BE49-F238E27FC236}">
                <a16:creationId xmlns:a16="http://schemas.microsoft.com/office/drawing/2014/main" id="{013EFA59-C5AE-F7A4-DE13-C3474B58999B}"/>
              </a:ext>
            </a:extLst>
          </p:cNvPr>
          <p:cNvPicPr>
            <a:picLocks noChangeAspect="1"/>
          </p:cNvPicPr>
          <p:nvPr/>
        </p:nvPicPr>
        <p:blipFill>
          <a:blip r:embed="rId2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9"/>
              </a:ext>
            </a:extLst>
          </a:blip>
          <a:stretch>
            <a:fillRect/>
          </a:stretch>
        </p:blipFill>
        <p:spPr>
          <a:xfrm>
            <a:off x="9403769" y="4688819"/>
            <a:ext cx="304800" cy="304800"/>
          </a:xfrm>
          <a:prstGeom prst="rect">
            <a:avLst/>
          </a:prstGeom>
        </p:spPr>
      </p:pic>
      <p:pic>
        <p:nvPicPr>
          <p:cNvPr id="291" name="Grafik 290">
            <a:extLst>
              <a:ext uri="{FF2B5EF4-FFF2-40B4-BE49-F238E27FC236}">
                <a16:creationId xmlns:a16="http://schemas.microsoft.com/office/drawing/2014/main" id="{CFF6982E-C00F-ED60-E0C7-2A5471DB37FE}"/>
              </a:ext>
            </a:extLst>
          </p:cNvPr>
          <p:cNvPicPr>
            <a:picLocks noChangeAspect="1"/>
          </p:cNvPicPr>
          <p:nvPr/>
        </p:nvPicPr>
        <p:blipFill>
          <a:blip r:embed="rId2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1"/>
              </a:ext>
            </a:extLst>
          </a:blip>
          <a:stretch>
            <a:fillRect/>
          </a:stretch>
        </p:blipFill>
        <p:spPr>
          <a:xfrm>
            <a:off x="10172696" y="4688819"/>
            <a:ext cx="304800" cy="304800"/>
          </a:xfrm>
          <a:prstGeom prst="rect">
            <a:avLst/>
          </a:prstGeom>
        </p:spPr>
      </p:pic>
      <p:pic>
        <p:nvPicPr>
          <p:cNvPr id="293" name="Grafik 292">
            <a:extLst>
              <a:ext uri="{FF2B5EF4-FFF2-40B4-BE49-F238E27FC236}">
                <a16:creationId xmlns:a16="http://schemas.microsoft.com/office/drawing/2014/main" id="{CF71801B-6AC0-1D15-9C32-885040ABD568}"/>
              </a:ext>
            </a:extLst>
          </p:cNvPr>
          <p:cNvPicPr>
            <a:picLocks noChangeAspect="1"/>
          </p:cNvPicPr>
          <p:nvPr/>
        </p:nvPicPr>
        <p:blipFill>
          <a:blip r:embed="rId2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3"/>
              </a:ext>
            </a:extLst>
          </a:blip>
          <a:stretch>
            <a:fillRect/>
          </a:stretch>
        </p:blipFill>
        <p:spPr>
          <a:xfrm>
            <a:off x="10941623" y="4688819"/>
            <a:ext cx="304800" cy="304800"/>
          </a:xfrm>
          <a:prstGeom prst="rect">
            <a:avLst/>
          </a:prstGeom>
        </p:spPr>
      </p:pic>
      <p:pic>
        <p:nvPicPr>
          <p:cNvPr id="295" name="Grafik 294">
            <a:extLst>
              <a:ext uri="{FF2B5EF4-FFF2-40B4-BE49-F238E27FC236}">
                <a16:creationId xmlns:a16="http://schemas.microsoft.com/office/drawing/2014/main" id="{2D0C982F-D309-B09F-9B72-415619B45881}"/>
              </a:ext>
            </a:extLst>
          </p:cNvPr>
          <p:cNvPicPr>
            <a:picLocks noChangeAspect="1"/>
          </p:cNvPicPr>
          <p:nvPr/>
        </p:nvPicPr>
        <p:blipFill>
          <a:blip r:embed="rId2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5"/>
              </a:ext>
            </a:extLst>
          </a:blip>
          <a:stretch>
            <a:fillRect/>
          </a:stretch>
        </p:blipFill>
        <p:spPr>
          <a:xfrm>
            <a:off x="11710555" y="4688819"/>
            <a:ext cx="304800" cy="304800"/>
          </a:xfrm>
          <a:prstGeom prst="rect">
            <a:avLst/>
          </a:prstGeom>
        </p:spPr>
      </p:pic>
      <p:pic>
        <p:nvPicPr>
          <p:cNvPr id="297" name="Grafik 296">
            <a:extLst>
              <a:ext uri="{FF2B5EF4-FFF2-40B4-BE49-F238E27FC236}">
                <a16:creationId xmlns:a16="http://schemas.microsoft.com/office/drawing/2014/main" id="{F4659298-4EEE-690B-D449-A5E5C8305FC8}"/>
              </a:ext>
            </a:extLst>
          </p:cNvPr>
          <p:cNvPicPr>
            <a:picLocks noChangeAspect="1"/>
          </p:cNvPicPr>
          <p:nvPr/>
        </p:nvPicPr>
        <p:blipFill>
          <a:blip r:embed="rId2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7"/>
              </a:ext>
            </a:extLst>
          </a:blip>
          <a:stretch>
            <a:fillRect/>
          </a:stretch>
        </p:blipFill>
        <p:spPr>
          <a:xfrm>
            <a:off x="945572" y="5253704"/>
            <a:ext cx="304800" cy="304800"/>
          </a:xfrm>
          <a:prstGeom prst="rect">
            <a:avLst/>
          </a:prstGeom>
        </p:spPr>
      </p:pic>
      <p:pic>
        <p:nvPicPr>
          <p:cNvPr id="299" name="Grafik 298">
            <a:extLst>
              <a:ext uri="{FF2B5EF4-FFF2-40B4-BE49-F238E27FC236}">
                <a16:creationId xmlns:a16="http://schemas.microsoft.com/office/drawing/2014/main" id="{7824B811-9AA3-0E1B-15A7-52ED42C4E70A}"/>
              </a:ext>
            </a:extLst>
          </p:cNvPr>
          <p:cNvPicPr>
            <a:picLocks noChangeAspect="1"/>
          </p:cNvPicPr>
          <p:nvPr/>
        </p:nvPicPr>
        <p:blipFill>
          <a:blip r:embed="rId2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9"/>
              </a:ext>
            </a:extLst>
          </a:blip>
          <a:stretch>
            <a:fillRect/>
          </a:stretch>
        </p:blipFill>
        <p:spPr>
          <a:xfrm>
            <a:off x="1714499" y="5253704"/>
            <a:ext cx="304800" cy="304800"/>
          </a:xfrm>
          <a:prstGeom prst="rect">
            <a:avLst/>
          </a:prstGeom>
        </p:spPr>
      </p:pic>
      <p:pic>
        <p:nvPicPr>
          <p:cNvPr id="301" name="Grafik 300">
            <a:extLst>
              <a:ext uri="{FF2B5EF4-FFF2-40B4-BE49-F238E27FC236}">
                <a16:creationId xmlns:a16="http://schemas.microsoft.com/office/drawing/2014/main" id="{696135AB-7EEB-D7F8-710C-8F915A057363}"/>
              </a:ext>
            </a:extLst>
          </p:cNvPr>
          <p:cNvPicPr>
            <a:picLocks noChangeAspect="1"/>
          </p:cNvPicPr>
          <p:nvPr/>
        </p:nvPicPr>
        <p:blipFill>
          <a:blip r:embed="rId3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1"/>
              </a:ext>
            </a:extLst>
          </a:blip>
          <a:stretch>
            <a:fillRect/>
          </a:stretch>
        </p:blipFill>
        <p:spPr>
          <a:xfrm>
            <a:off x="2483426" y="5253704"/>
            <a:ext cx="304800" cy="304800"/>
          </a:xfrm>
          <a:prstGeom prst="rect">
            <a:avLst/>
          </a:prstGeom>
        </p:spPr>
      </p:pic>
      <p:pic>
        <p:nvPicPr>
          <p:cNvPr id="303" name="Grafik 302">
            <a:extLst>
              <a:ext uri="{FF2B5EF4-FFF2-40B4-BE49-F238E27FC236}">
                <a16:creationId xmlns:a16="http://schemas.microsoft.com/office/drawing/2014/main" id="{311C26DE-A9E5-0279-E771-E587B77FA4DF}"/>
              </a:ext>
            </a:extLst>
          </p:cNvPr>
          <p:cNvPicPr>
            <a:picLocks noChangeAspect="1"/>
          </p:cNvPicPr>
          <p:nvPr/>
        </p:nvPicPr>
        <p:blipFill>
          <a:blip r:embed="rId3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3"/>
              </a:ext>
            </a:extLst>
          </a:blip>
          <a:stretch>
            <a:fillRect/>
          </a:stretch>
        </p:blipFill>
        <p:spPr>
          <a:xfrm>
            <a:off x="3252353" y="5253704"/>
            <a:ext cx="304800" cy="304800"/>
          </a:xfrm>
          <a:prstGeom prst="rect">
            <a:avLst/>
          </a:prstGeom>
        </p:spPr>
      </p:pic>
      <p:pic>
        <p:nvPicPr>
          <p:cNvPr id="305" name="Grafik 304">
            <a:extLst>
              <a:ext uri="{FF2B5EF4-FFF2-40B4-BE49-F238E27FC236}">
                <a16:creationId xmlns:a16="http://schemas.microsoft.com/office/drawing/2014/main" id="{BD692D42-7ACB-F1ED-AAD1-46A7B6D2F9ED}"/>
              </a:ext>
            </a:extLst>
          </p:cNvPr>
          <p:cNvPicPr>
            <a:picLocks noChangeAspect="1"/>
          </p:cNvPicPr>
          <p:nvPr/>
        </p:nvPicPr>
        <p:blipFill>
          <a:blip r:embed="rId30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5"/>
              </a:ext>
            </a:extLst>
          </a:blip>
          <a:stretch>
            <a:fillRect/>
          </a:stretch>
        </p:blipFill>
        <p:spPr>
          <a:xfrm>
            <a:off x="4021280" y="5253704"/>
            <a:ext cx="304800" cy="304800"/>
          </a:xfrm>
          <a:prstGeom prst="rect">
            <a:avLst/>
          </a:prstGeom>
        </p:spPr>
      </p:pic>
      <p:pic>
        <p:nvPicPr>
          <p:cNvPr id="307" name="Grafik 306">
            <a:extLst>
              <a:ext uri="{FF2B5EF4-FFF2-40B4-BE49-F238E27FC236}">
                <a16:creationId xmlns:a16="http://schemas.microsoft.com/office/drawing/2014/main" id="{325376CF-4E0B-6443-20AB-A2F8079AF987}"/>
              </a:ext>
            </a:extLst>
          </p:cNvPr>
          <p:cNvPicPr>
            <a:picLocks noChangeAspect="1"/>
          </p:cNvPicPr>
          <p:nvPr/>
        </p:nvPicPr>
        <p:blipFill>
          <a:blip r:embed="rId30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7"/>
              </a:ext>
            </a:extLst>
          </a:blip>
          <a:stretch>
            <a:fillRect/>
          </a:stretch>
        </p:blipFill>
        <p:spPr>
          <a:xfrm>
            <a:off x="4790207" y="5253704"/>
            <a:ext cx="304800" cy="304800"/>
          </a:xfrm>
          <a:prstGeom prst="rect">
            <a:avLst/>
          </a:prstGeom>
        </p:spPr>
      </p:pic>
      <p:pic>
        <p:nvPicPr>
          <p:cNvPr id="309" name="Grafik 308">
            <a:extLst>
              <a:ext uri="{FF2B5EF4-FFF2-40B4-BE49-F238E27FC236}">
                <a16:creationId xmlns:a16="http://schemas.microsoft.com/office/drawing/2014/main" id="{3BB35B59-A216-6699-F982-3C75FC0C1A0C}"/>
              </a:ext>
            </a:extLst>
          </p:cNvPr>
          <p:cNvPicPr>
            <a:picLocks noChangeAspect="1"/>
          </p:cNvPicPr>
          <p:nvPr/>
        </p:nvPicPr>
        <p:blipFill>
          <a:blip r:embed="rId30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9"/>
              </a:ext>
            </a:extLst>
          </a:blip>
          <a:stretch>
            <a:fillRect/>
          </a:stretch>
        </p:blipFill>
        <p:spPr>
          <a:xfrm>
            <a:off x="5559134" y="5253704"/>
            <a:ext cx="304800" cy="304800"/>
          </a:xfrm>
          <a:prstGeom prst="rect">
            <a:avLst/>
          </a:prstGeom>
        </p:spPr>
      </p:pic>
      <p:pic>
        <p:nvPicPr>
          <p:cNvPr id="311" name="Grafik 310">
            <a:extLst>
              <a:ext uri="{FF2B5EF4-FFF2-40B4-BE49-F238E27FC236}">
                <a16:creationId xmlns:a16="http://schemas.microsoft.com/office/drawing/2014/main" id="{D797CDB4-29C6-ADBB-7B59-F475991DCD97}"/>
              </a:ext>
            </a:extLst>
          </p:cNvPr>
          <p:cNvPicPr>
            <a:picLocks noChangeAspect="1"/>
          </p:cNvPicPr>
          <p:nvPr/>
        </p:nvPicPr>
        <p:blipFill>
          <a:blip r:embed="rId3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1"/>
              </a:ext>
            </a:extLst>
          </a:blip>
          <a:stretch>
            <a:fillRect/>
          </a:stretch>
        </p:blipFill>
        <p:spPr>
          <a:xfrm>
            <a:off x="6328061" y="5253704"/>
            <a:ext cx="304800" cy="304800"/>
          </a:xfrm>
          <a:prstGeom prst="rect">
            <a:avLst/>
          </a:prstGeom>
        </p:spPr>
      </p:pic>
      <p:pic>
        <p:nvPicPr>
          <p:cNvPr id="313" name="Grafik 312">
            <a:extLst>
              <a:ext uri="{FF2B5EF4-FFF2-40B4-BE49-F238E27FC236}">
                <a16:creationId xmlns:a16="http://schemas.microsoft.com/office/drawing/2014/main" id="{66DA9F21-C399-12DC-FE12-946ABDE0A473}"/>
              </a:ext>
            </a:extLst>
          </p:cNvPr>
          <p:cNvPicPr>
            <a:picLocks noChangeAspect="1"/>
          </p:cNvPicPr>
          <p:nvPr/>
        </p:nvPicPr>
        <p:blipFill>
          <a:blip r:embed="rId3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3"/>
              </a:ext>
            </a:extLst>
          </a:blip>
          <a:stretch>
            <a:fillRect/>
          </a:stretch>
        </p:blipFill>
        <p:spPr>
          <a:xfrm>
            <a:off x="7096988" y="5253704"/>
            <a:ext cx="304800" cy="304800"/>
          </a:xfrm>
          <a:prstGeom prst="rect">
            <a:avLst/>
          </a:prstGeom>
        </p:spPr>
      </p:pic>
      <p:pic>
        <p:nvPicPr>
          <p:cNvPr id="315" name="Grafik 314">
            <a:extLst>
              <a:ext uri="{FF2B5EF4-FFF2-40B4-BE49-F238E27FC236}">
                <a16:creationId xmlns:a16="http://schemas.microsoft.com/office/drawing/2014/main" id="{E16CBF8B-7412-F99A-29C9-D22D332F53F3}"/>
              </a:ext>
            </a:extLst>
          </p:cNvPr>
          <p:cNvPicPr>
            <a:picLocks noChangeAspect="1"/>
          </p:cNvPicPr>
          <p:nvPr/>
        </p:nvPicPr>
        <p:blipFill>
          <a:blip r:embed="rId3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5"/>
              </a:ext>
            </a:extLst>
          </a:blip>
          <a:stretch>
            <a:fillRect/>
          </a:stretch>
        </p:blipFill>
        <p:spPr>
          <a:xfrm>
            <a:off x="7865915" y="5253704"/>
            <a:ext cx="304800" cy="304800"/>
          </a:xfrm>
          <a:prstGeom prst="rect">
            <a:avLst/>
          </a:prstGeom>
        </p:spPr>
      </p:pic>
      <p:pic>
        <p:nvPicPr>
          <p:cNvPr id="317" name="Grafik 316">
            <a:extLst>
              <a:ext uri="{FF2B5EF4-FFF2-40B4-BE49-F238E27FC236}">
                <a16:creationId xmlns:a16="http://schemas.microsoft.com/office/drawing/2014/main" id="{D205B207-F415-A77E-4521-B1558B7F4FA3}"/>
              </a:ext>
            </a:extLst>
          </p:cNvPr>
          <p:cNvPicPr>
            <a:picLocks noChangeAspect="1"/>
          </p:cNvPicPr>
          <p:nvPr/>
        </p:nvPicPr>
        <p:blipFill>
          <a:blip r:embed="rId3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7"/>
              </a:ext>
            </a:extLst>
          </a:blip>
          <a:stretch>
            <a:fillRect/>
          </a:stretch>
        </p:blipFill>
        <p:spPr>
          <a:xfrm>
            <a:off x="8634842" y="5253704"/>
            <a:ext cx="304800" cy="304800"/>
          </a:xfrm>
          <a:prstGeom prst="rect">
            <a:avLst/>
          </a:prstGeom>
        </p:spPr>
      </p:pic>
      <p:pic>
        <p:nvPicPr>
          <p:cNvPr id="319" name="Grafik 318">
            <a:extLst>
              <a:ext uri="{FF2B5EF4-FFF2-40B4-BE49-F238E27FC236}">
                <a16:creationId xmlns:a16="http://schemas.microsoft.com/office/drawing/2014/main" id="{D03455F8-F69B-DD04-E1D4-E234C077D049}"/>
              </a:ext>
            </a:extLst>
          </p:cNvPr>
          <p:cNvPicPr>
            <a:picLocks noChangeAspect="1"/>
          </p:cNvPicPr>
          <p:nvPr/>
        </p:nvPicPr>
        <p:blipFill>
          <a:blip r:embed="rId3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9"/>
              </a:ext>
            </a:extLst>
          </a:blip>
          <a:stretch>
            <a:fillRect/>
          </a:stretch>
        </p:blipFill>
        <p:spPr>
          <a:xfrm>
            <a:off x="9403769" y="5253704"/>
            <a:ext cx="304800" cy="304800"/>
          </a:xfrm>
          <a:prstGeom prst="rect">
            <a:avLst/>
          </a:prstGeom>
        </p:spPr>
      </p:pic>
      <p:pic>
        <p:nvPicPr>
          <p:cNvPr id="321" name="Grafik 320">
            <a:extLst>
              <a:ext uri="{FF2B5EF4-FFF2-40B4-BE49-F238E27FC236}">
                <a16:creationId xmlns:a16="http://schemas.microsoft.com/office/drawing/2014/main" id="{266154FB-B998-858B-EE70-93B712E60389}"/>
              </a:ext>
            </a:extLst>
          </p:cNvPr>
          <p:cNvPicPr>
            <a:picLocks noChangeAspect="1"/>
          </p:cNvPicPr>
          <p:nvPr/>
        </p:nvPicPr>
        <p:blipFill>
          <a:blip r:embed="rId3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1"/>
              </a:ext>
            </a:extLst>
          </a:blip>
          <a:stretch>
            <a:fillRect/>
          </a:stretch>
        </p:blipFill>
        <p:spPr>
          <a:xfrm>
            <a:off x="10172696" y="5253704"/>
            <a:ext cx="304800" cy="304800"/>
          </a:xfrm>
          <a:prstGeom prst="rect">
            <a:avLst/>
          </a:prstGeom>
        </p:spPr>
      </p:pic>
      <p:pic>
        <p:nvPicPr>
          <p:cNvPr id="323" name="Grafik 322">
            <a:extLst>
              <a:ext uri="{FF2B5EF4-FFF2-40B4-BE49-F238E27FC236}">
                <a16:creationId xmlns:a16="http://schemas.microsoft.com/office/drawing/2014/main" id="{2756C47B-1027-5B88-FDCC-888A6C1C5B5E}"/>
              </a:ext>
            </a:extLst>
          </p:cNvPr>
          <p:cNvPicPr>
            <a:picLocks noChangeAspect="1"/>
          </p:cNvPicPr>
          <p:nvPr/>
        </p:nvPicPr>
        <p:blipFill>
          <a:blip r:embed="rId3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3"/>
              </a:ext>
            </a:extLst>
          </a:blip>
          <a:stretch>
            <a:fillRect/>
          </a:stretch>
        </p:blipFill>
        <p:spPr>
          <a:xfrm>
            <a:off x="10941623" y="5253704"/>
            <a:ext cx="304800" cy="304800"/>
          </a:xfrm>
          <a:prstGeom prst="rect">
            <a:avLst/>
          </a:prstGeom>
        </p:spPr>
      </p:pic>
      <p:pic>
        <p:nvPicPr>
          <p:cNvPr id="325" name="Grafik 324">
            <a:extLst>
              <a:ext uri="{FF2B5EF4-FFF2-40B4-BE49-F238E27FC236}">
                <a16:creationId xmlns:a16="http://schemas.microsoft.com/office/drawing/2014/main" id="{4C9B764D-499E-648E-C54C-C717E14AEBF7}"/>
              </a:ext>
            </a:extLst>
          </p:cNvPr>
          <p:cNvPicPr>
            <a:picLocks noChangeAspect="1"/>
          </p:cNvPicPr>
          <p:nvPr/>
        </p:nvPicPr>
        <p:blipFill>
          <a:blip r:embed="rId3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5"/>
              </a:ext>
            </a:extLst>
          </a:blip>
          <a:stretch>
            <a:fillRect/>
          </a:stretch>
        </p:blipFill>
        <p:spPr>
          <a:xfrm>
            <a:off x="11710555" y="5253704"/>
            <a:ext cx="304800" cy="304800"/>
          </a:xfrm>
          <a:prstGeom prst="rect">
            <a:avLst/>
          </a:prstGeom>
        </p:spPr>
      </p:pic>
      <p:pic>
        <p:nvPicPr>
          <p:cNvPr id="327" name="Grafik 326">
            <a:extLst>
              <a:ext uri="{FF2B5EF4-FFF2-40B4-BE49-F238E27FC236}">
                <a16:creationId xmlns:a16="http://schemas.microsoft.com/office/drawing/2014/main" id="{587743F5-5AA4-C918-3C92-C685A68F304C}"/>
              </a:ext>
            </a:extLst>
          </p:cNvPr>
          <p:cNvPicPr>
            <a:picLocks noChangeAspect="1"/>
          </p:cNvPicPr>
          <p:nvPr/>
        </p:nvPicPr>
        <p:blipFill>
          <a:blip r:embed="rId3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7"/>
              </a:ext>
            </a:extLst>
          </a:blip>
          <a:stretch>
            <a:fillRect/>
          </a:stretch>
        </p:blipFill>
        <p:spPr>
          <a:xfrm>
            <a:off x="945572" y="5818589"/>
            <a:ext cx="304800" cy="304800"/>
          </a:xfrm>
          <a:prstGeom prst="rect">
            <a:avLst/>
          </a:prstGeom>
        </p:spPr>
      </p:pic>
      <p:pic>
        <p:nvPicPr>
          <p:cNvPr id="329" name="Grafik 328">
            <a:extLst>
              <a:ext uri="{FF2B5EF4-FFF2-40B4-BE49-F238E27FC236}">
                <a16:creationId xmlns:a16="http://schemas.microsoft.com/office/drawing/2014/main" id="{C60154BC-C89F-0F53-8F6D-66412D641B5E}"/>
              </a:ext>
            </a:extLst>
          </p:cNvPr>
          <p:cNvPicPr>
            <a:picLocks noChangeAspect="1"/>
          </p:cNvPicPr>
          <p:nvPr/>
        </p:nvPicPr>
        <p:blipFill>
          <a:blip r:embed="rId3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9"/>
              </a:ext>
            </a:extLst>
          </a:blip>
          <a:stretch>
            <a:fillRect/>
          </a:stretch>
        </p:blipFill>
        <p:spPr>
          <a:xfrm>
            <a:off x="1714499" y="5818589"/>
            <a:ext cx="304800" cy="304800"/>
          </a:xfrm>
          <a:prstGeom prst="rect">
            <a:avLst/>
          </a:prstGeom>
        </p:spPr>
      </p:pic>
      <p:pic>
        <p:nvPicPr>
          <p:cNvPr id="331" name="Grafik 330">
            <a:extLst>
              <a:ext uri="{FF2B5EF4-FFF2-40B4-BE49-F238E27FC236}">
                <a16:creationId xmlns:a16="http://schemas.microsoft.com/office/drawing/2014/main" id="{3D8252F1-CB79-2C6D-6DB3-E231B0F6CDBC}"/>
              </a:ext>
            </a:extLst>
          </p:cNvPr>
          <p:cNvPicPr>
            <a:picLocks noChangeAspect="1"/>
          </p:cNvPicPr>
          <p:nvPr/>
        </p:nvPicPr>
        <p:blipFill>
          <a:blip r:embed="rId3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1"/>
              </a:ext>
            </a:extLst>
          </a:blip>
          <a:stretch>
            <a:fillRect/>
          </a:stretch>
        </p:blipFill>
        <p:spPr>
          <a:xfrm>
            <a:off x="2483426" y="5818589"/>
            <a:ext cx="304800" cy="304800"/>
          </a:xfrm>
          <a:prstGeom prst="rect">
            <a:avLst/>
          </a:prstGeom>
        </p:spPr>
      </p:pic>
      <p:pic>
        <p:nvPicPr>
          <p:cNvPr id="333" name="Grafik 332">
            <a:extLst>
              <a:ext uri="{FF2B5EF4-FFF2-40B4-BE49-F238E27FC236}">
                <a16:creationId xmlns:a16="http://schemas.microsoft.com/office/drawing/2014/main" id="{4FDF4A02-A968-92BF-6548-80E34239923D}"/>
              </a:ext>
            </a:extLst>
          </p:cNvPr>
          <p:cNvPicPr>
            <a:picLocks noChangeAspect="1"/>
          </p:cNvPicPr>
          <p:nvPr/>
        </p:nvPicPr>
        <p:blipFill>
          <a:blip r:embed="rId3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3"/>
              </a:ext>
            </a:extLst>
          </a:blip>
          <a:stretch>
            <a:fillRect/>
          </a:stretch>
        </p:blipFill>
        <p:spPr>
          <a:xfrm>
            <a:off x="3252353" y="5818589"/>
            <a:ext cx="304800" cy="304800"/>
          </a:xfrm>
          <a:prstGeom prst="rect">
            <a:avLst/>
          </a:prstGeom>
        </p:spPr>
      </p:pic>
      <p:pic>
        <p:nvPicPr>
          <p:cNvPr id="335" name="Grafik 334">
            <a:extLst>
              <a:ext uri="{FF2B5EF4-FFF2-40B4-BE49-F238E27FC236}">
                <a16:creationId xmlns:a16="http://schemas.microsoft.com/office/drawing/2014/main" id="{637831A3-A677-6DDB-82A9-DE2134CDF145}"/>
              </a:ext>
            </a:extLst>
          </p:cNvPr>
          <p:cNvPicPr>
            <a:picLocks noChangeAspect="1"/>
          </p:cNvPicPr>
          <p:nvPr/>
        </p:nvPicPr>
        <p:blipFill>
          <a:blip r:embed="rId3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5"/>
              </a:ext>
            </a:extLst>
          </a:blip>
          <a:stretch>
            <a:fillRect/>
          </a:stretch>
        </p:blipFill>
        <p:spPr>
          <a:xfrm>
            <a:off x="4021280" y="5818589"/>
            <a:ext cx="304800" cy="304800"/>
          </a:xfrm>
          <a:prstGeom prst="rect">
            <a:avLst/>
          </a:prstGeom>
        </p:spPr>
      </p:pic>
      <p:pic>
        <p:nvPicPr>
          <p:cNvPr id="337" name="Grafik 336">
            <a:extLst>
              <a:ext uri="{FF2B5EF4-FFF2-40B4-BE49-F238E27FC236}">
                <a16:creationId xmlns:a16="http://schemas.microsoft.com/office/drawing/2014/main" id="{A006A35B-9E5B-1151-D636-FE37BE9DC69E}"/>
              </a:ext>
            </a:extLst>
          </p:cNvPr>
          <p:cNvPicPr>
            <a:picLocks noChangeAspect="1"/>
          </p:cNvPicPr>
          <p:nvPr/>
        </p:nvPicPr>
        <p:blipFill>
          <a:blip r:embed="rId3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7"/>
              </a:ext>
            </a:extLst>
          </a:blip>
          <a:stretch>
            <a:fillRect/>
          </a:stretch>
        </p:blipFill>
        <p:spPr>
          <a:xfrm>
            <a:off x="4790207" y="5818589"/>
            <a:ext cx="304800" cy="304800"/>
          </a:xfrm>
          <a:prstGeom prst="rect">
            <a:avLst/>
          </a:prstGeom>
        </p:spPr>
      </p:pic>
      <p:pic>
        <p:nvPicPr>
          <p:cNvPr id="339" name="Grafik 338">
            <a:extLst>
              <a:ext uri="{FF2B5EF4-FFF2-40B4-BE49-F238E27FC236}">
                <a16:creationId xmlns:a16="http://schemas.microsoft.com/office/drawing/2014/main" id="{D5D20CC1-E954-21B3-DA95-3CE5099DBAB2}"/>
              </a:ext>
            </a:extLst>
          </p:cNvPr>
          <p:cNvPicPr>
            <a:picLocks noChangeAspect="1"/>
          </p:cNvPicPr>
          <p:nvPr/>
        </p:nvPicPr>
        <p:blipFill>
          <a:blip r:embed="rId3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9"/>
              </a:ext>
            </a:extLst>
          </a:blip>
          <a:stretch>
            <a:fillRect/>
          </a:stretch>
        </p:blipFill>
        <p:spPr>
          <a:xfrm>
            <a:off x="5559134" y="5818589"/>
            <a:ext cx="304800" cy="304800"/>
          </a:xfrm>
          <a:prstGeom prst="rect">
            <a:avLst/>
          </a:prstGeom>
        </p:spPr>
      </p:pic>
      <p:pic>
        <p:nvPicPr>
          <p:cNvPr id="341" name="Grafik 340">
            <a:extLst>
              <a:ext uri="{FF2B5EF4-FFF2-40B4-BE49-F238E27FC236}">
                <a16:creationId xmlns:a16="http://schemas.microsoft.com/office/drawing/2014/main" id="{631CD152-ADBB-F5AB-45C1-E0ACB6174E07}"/>
              </a:ext>
            </a:extLst>
          </p:cNvPr>
          <p:cNvPicPr>
            <a:picLocks noChangeAspect="1"/>
          </p:cNvPicPr>
          <p:nvPr/>
        </p:nvPicPr>
        <p:blipFill>
          <a:blip r:embed="rId3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1"/>
              </a:ext>
            </a:extLst>
          </a:blip>
          <a:stretch>
            <a:fillRect/>
          </a:stretch>
        </p:blipFill>
        <p:spPr>
          <a:xfrm>
            <a:off x="6328061" y="5818589"/>
            <a:ext cx="304800" cy="304800"/>
          </a:xfrm>
          <a:prstGeom prst="rect">
            <a:avLst/>
          </a:prstGeom>
        </p:spPr>
      </p:pic>
      <p:pic>
        <p:nvPicPr>
          <p:cNvPr id="343" name="Grafik 342">
            <a:extLst>
              <a:ext uri="{FF2B5EF4-FFF2-40B4-BE49-F238E27FC236}">
                <a16:creationId xmlns:a16="http://schemas.microsoft.com/office/drawing/2014/main" id="{72B8CA3F-093B-FA37-6477-6891B59434DA}"/>
              </a:ext>
            </a:extLst>
          </p:cNvPr>
          <p:cNvPicPr>
            <a:picLocks noChangeAspect="1"/>
          </p:cNvPicPr>
          <p:nvPr/>
        </p:nvPicPr>
        <p:blipFill>
          <a:blip r:embed="rId3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3"/>
              </a:ext>
            </a:extLst>
          </a:blip>
          <a:stretch>
            <a:fillRect/>
          </a:stretch>
        </p:blipFill>
        <p:spPr>
          <a:xfrm>
            <a:off x="7096988" y="5818589"/>
            <a:ext cx="304800" cy="304800"/>
          </a:xfrm>
          <a:prstGeom prst="rect">
            <a:avLst/>
          </a:prstGeom>
        </p:spPr>
      </p:pic>
      <p:pic>
        <p:nvPicPr>
          <p:cNvPr id="345" name="Grafik 344">
            <a:extLst>
              <a:ext uri="{FF2B5EF4-FFF2-40B4-BE49-F238E27FC236}">
                <a16:creationId xmlns:a16="http://schemas.microsoft.com/office/drawing/2014/main" id="{E3FBC3DD-6999-E07C-C748-2571106E9C07}"/>
              </a:ext>
            </a:extLst>
          </p:cNvPr>
          <p:cNvPicPr>
            <a:picLocks noChangeAspect="1"/>
          </p:cNvPicPr>
          <p:nvPr/>
        </p:nvPicPr>
        <p:blipFill>
          <a:blip r:embed="rId3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5"/>
              </a:ext>
            </a:extLst>
          </a:blip>
          <a:stretch>
            <a:fillRect/>
          </a:stretch>
        </p:blipFill>
        <p:spPr>
          <a:xfrm>
            <a:off x="7865915" y="5818589"/>
            <a:ext cx="304800" cy="304800"/>
          </a:xfrm>
          <a:prstGeom prst="rect">
            <a:avLst/>
          </a:prstGeom>
        </p:spPr>
      </p:pic>
      <p:pic>
        <p:nvPicPr>
          <p:cNvPr id="347" name="Grafik 346">
            <a:extLst>
              <a:ext uri="{FF2B5EF4-FFF2-40B4-BE49-F238E27FC236}">
                <a16:creationId xmlns:a16="http://schemas.microsoft.com/office/drawing/2014/main" id="{4113F33B-1F23-FF36-11D7-728570FED085}"/>
              </a:ext>
            </a:extLst>
          </p:cNvPr>
          <p:cNvPicPr>
            <a:picLocks noChangeAspect="1"/>
          </p:cNvPicPr>
          <p:nvPr/>
        </p:nvPicPr>
        <p:blipFill>
          <a:blip r:embed="rId3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7"/>
              </a:ext>
            </a:extLst>
          </a:blip>
          <a:stretch>
            <a:fillRect/>
          </a:stretch>
        </p:blipFill>
        <p:spPr>
          <a:xfrm>
            <a:off x="8634842" y="5818589"/>
            <a:ext cx="304800" cy="304800"/>
          </a:xfrm>
          <a:prstGeom prst="rect">
            <a:avLst/>
          </a:prstGeom>
        </p:spPr>
      </p:pic>
      <p:pic>
        <p:nvPicPr>
          <p:cNvPr id="349" name="Grafik 348">
            <a:extLst>
              <a:ext uri="{FF2B5EF4-FFF2-40B4-BE49-F238E27FC236}">
                <a16:creationId xmlns:a16="http://schemas.microsoft.com/office/drawing/2014/main" id="{4E919FB1-ED80-E320-CEFF-9AED89A64A47}"/>
              </a:ext>
            </a:extLst>
          </p:cNvPr>
          <p:cNvPicPr>
            <a:picLocks noChangeAspect="1"/>
          </p:cNvPicPr>
          <p:nvPr/>
        </p:nvPicPr>
        <p:blipFill>
          <a:blip r:embed="rId3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9"/>
              </a:ext>
            </a:extLst>
          </a:blip>
          <a:stretch>
            <a:fillRect/>
          </a:stretch>
        </p:blipFill>
        <p:spPr>
          <a:xfrm>
            <a:off x="9403769" y="5818589"/>
            <a:ext cx="304800" cy="304800"/>
          </a:xfrm>
          <a:prstGeom prst="rect">
            <a:avLst/>
          </a:prstGeom>
        </p:spPr>
      </p:pic>
      <p:pic>
        <p:nvPicPr>
          <p:cNvPr id="351" name="Grafik 350">
            <a:extLst>
              <a:ext uri="{FF2B5EF4-FFF2-40B4-BE49-F238E27FC236}">
                <a16:creationId xmlns:a16="http://schemas.microsoft.com/office/drawing/2014/main" id="{9300AC3D-C4BF-E01C-FF1B-015E9D9A181F}"/>
              </a:ext>
            </a:extLst>
          </p:cNvPr>
          <p:cNvPicPr>
            <a:picLocks noChangeAspect="1"/>
          </p:cNvPicPr>
          <p:nvPr/>
        </p:nvPicPr>
        <p:blipFill>
          <a:blip r:embed="rId3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1"/>
              </a:ext>
            </a:extLst>
          </a:blip>
          <a:stretch>
            <a:fillRect/>
          </a:stretch>
        </p:blipFill>
        <p:spPr>
          <a:xfrm>
            <a:off x="10172696" y="5818589"/>
            <a:ext cx="304800" cy="304800"/>
          </a:xfrm>
          <a:prstGeom prst="rect">
            <a:avLst/>
          </a:prstGeom>
        </p:spPr>
      </p:pic>
      <p:pic>
        <p:nvPicPr>
          <p:cNvPr id="353" name="Grafik 352">
            <a:extLst>
              <a:ext uri="{FF2B5EF4-FFF2-40B4-BE49-F238E27FC236}">
                <a16:creationId xmlns:a16="http://schemas.microsoft.com/office/drawing/2014/main" id="{157005C3-0442-8B55-64BE-011187361E7E}"/>
              </a:ext>
            </a:extLst>
          </p:cNvPr>
          <p:cNvPicPr>
            <a:picLocks noChangeAspect="1"/>
          </p:cNvPicPr>
          <p:nvPr/>
        </p:nvPicPr>
        <p:blipFill>
          <a:blip r:embed="rId3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3"/>
              </a:ext>
            </a:extLst>
          </a:blip>
          <a:stretch>
            <a:fillRect/>
          </a:stretch>
        </p:blipFill>
        <p:spPr>
          <a:xfrm>
            <a:off x="10941623" y="5818589"/>
            <a:ext cx="304800" cy="304800"/>
          </a:xfrm>
          <a:prstGeom prst="rect">
            <a:avLst/>
          </a:prstGeom>
        </p:spPr>
      </p:pic>
      <p:pic>
        <p:nvPicPr>
          <p:cNvPr id="355" name="Grafik 354">
            <a:extLst>
              <a:ext uri="{FF2B5EF4-FFF2-40B4-BE49-F238E27FC236}">
                <a16:creationId xmlns:a16="http://schemas.microsoft.com/office/drawing/2014/main" id="{4C29162B-5CFA-1A82-5FF4-0F091AE41A2B}"/>
              </a:ext>
            </a:extLst>
          </p:cNvPr>
          <p:cNvPicPr>
            <a:picLocks noChangeAspect="1"/>
          </p:cNvPicPr>
          <p:nvPr/>
        </p:nvPicPr>
        <p:blipFill>
          <a:blip r:embed="rId3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5"/>
              </a:ext>
            </a:extLst>
          </a:blip>
          <a:stretch>
            <a:fillRect/>
          </a:stretch>
        </p:blipFill>
        <p:spPr>
          <a:xfrm>
            <a:off x="11710555" y="5818589"/>
            <a:ext cx="304800" cy="304800"/>
          </a:xfrm>
          <a:prstGeom prst="rect">
            <a:avLst/>
          </a:prstGeom>
        </p:spPr>
      </p:pic>
      <p:pic>
        <p:nvPicPr>
          <p:cNvPr id="357" name="Grafik 356">
            <a:extLst>
              <a:ext uri="{FF2B5EF4-FFF2-40B4-BE49-F238E27FC236}">
                <a16:creationId xmlns:a16="http://schemas.microsoft.com/office/drawing/2014/main" id="{992A3DD3-88AD-B433-1A55-C788E38F8C32}"/>
              </a:ext>
            </a:extLst>
          </p:cNvPr>
          <p:cNvPicPr>
            <a:picLocks noChangeAspect="1"/>
          </p:cNvPicPr>
          <p:nvPr/>
        </p:nvPicPr>
        <p:blipFill>
          <a:blip r:embed="rId3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7"/>
              </a:ext>
            </a:extLst>
          </a:blip>
          <a:stretch>
            <a:fillRect/>
          </a:stretch>
        </p:blipFill>
        <p:spPr>
          <a:xfrm>
            <a:off x="945572" y="6383474"/>
            <a:ext cx="304800" cy="304800"/>
          </a:xfrm>
          <a:prstGeom prst="rect">
            <a:avLst/>
          </a:prstGeom>
        </p:spPr>
      </p:pic>
      <p:pic>
        <p:nvPicPr>
          <p:cNvPr id="359" name="Grafik 358">
            <a:extLst>
              <a:ext uri="{FF2B5EF4-FFF2-40B4-BE49-F238E27FC236}">
                <a16:creationId xmlns:a16="http://schemas.microsoft.com/office/drawing/2014/main" id="{D25D7BB0-383E-E540-3399-72BF42DA53BE}"/>
              </a:ext>
            </a:extLst>
          </p:cNvPr>
          <p:cNvPicPr>
            <a:picLocks noChangeAspect="1"/>
          </p:cNvPicPr>
          <p:nvPr/>
        </p:nvPicPr>
        <p:blipFill>
          <a:blip r:embed="rId3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9"/>
              </a:ext>
            </a:extLst>
          </a:blip>
          <a:stretch>
            <a:fillRect/>
          </a:stretch>
        </p:blipFill>
        <p:spPr>
          <a:xfrm>
            <a:off x="1714499" y="6383474"/>
            <a:ext cx="304800" cy="304800"/>
          </a:xfrm>
          <a:prstGeom prst="rect">
            <a:avLst/>
          </a:prstGeom>
        </p:spPr>
      </p:pic>
      <p:pic>
        <p:nvPicPr>
          <p:cNvPr id="361" name="Grafik 360">
            <a:extLst>
              <a:ext uri="{FF2B5EF4-FFF2-40B4-BE49-F238E27FC236}">
                <a16:creationId xmlns:a16="http://schemas.microsoft.com/office/drawing/2014/main" id="{42ECC119-0BBB-36C5-9867-CB07ADD13AA8}"/>
              </a:ext>
            </a:extLst>
          </p:cNvPr>
          <p:cNvPicPr>
            <a:picLocks noChangeAspect="1"/>
          </p:cNvPicPr>
          <p:nvPr/>
        </p:nvPicPr>
        <p:blipFill>
          <a:blip r:embed="rId3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1"/>
              </a:ext>
            </a:extLst>
          </a:blip>
          <a:stretch>
            <a:fillRect/>
          </a:stretch>
        </p:blipFill>
        <p:spPr>
          <a:xfrm>
            <a:off x="2483426" y="6383474"/>
            <a:ext cx="304800" cy="304800"/>
          </a:xfrm>
          <a:prstGeom prst="rect">
            <a:avLst/>
          </a:prstGeom>
        </p:spPr>
      </p:pic>
      <p:pic>
        <p:nvPicPr>
          <p:cNvPr id="363" name="Grafik 362">
            <a:extLst>
              <a:ext uri="{FF2B5EF4-FFF2-40B4-BE49-F238E27FC236}">
                <a16:creationId xmlns:a16="http://schemas.microsoft.com/office/drawing/2014/main" id="{3F427C99-440E-DE97-3727-2FB5A727856D}"/>
              </a:ext>
            </a:extLst>
          </p:cNvPr>
          <p:cNvPicPr>
            <a:picLocks noChangeAspect="1"/>
          </p:cNvPicPr>
          <p:nvPr/>
        </p:nvPicPr>
        <p:blipFill>
          <a:blip r:embed="rId3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3"/>
              </a:ext>
            </a:extLst>
          </a:blip>
          <a:stretch>
            <a:fillRect/>
          </a:stretch>
        </p:blipFill>
        <p:spPr>
          <a:xfrm>
            <a:off x="3252353" y="6383474"/>
            <a:ext cx="304800" cy="304800"/>
          </a:xfrm>
          <a:prstGeom prst="rect">
            <a:avLst/>
          </a:prstGeom>
        </p:spPr>
      </p:pic>
      <p:pic>
        <p:nvPicPr>
          <p:cNvPr id="365" name="Grafik 364">
            <a:extLst>
              <a:ext uri="{FF2B5EF4-FFF2-40B4-BE49-F238E27FC236}">
                <a16:creationId xmlns:a16="http://schemas.microsoft.com/office/drawing/2014/main" id="{5060EEC0-E62C-3F83-5EF1-4AEBF5C9305D}"/>
              </a:ext>
            </a:extLst>
          </p:cNvPr>
          <p:cNvPicPr>
            <a:picLocks noChangeAspect="1"/>
          </p:cNvPicPr>
          <p:nvPr/>
        </p:nvPicPr>
        <p:blipFill>
          <a:blip r:embed="rId3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5"/>
              </a:ext>
            </a:extLst>
          </a:blip>
          <a:stretch>
            <a:fillRect/>
          </a:stretch>
        </p:blipFill>
        <p:spPr>
          <a:xfrm>
            <a:off x="4021280" y="6383474"/>
            <a:ext cx="304800" cy="304800"/>
          </a:xfrm>
          <a:prstGeom prst="rect">
            <a:avLst/>
          </a:prstGeom>
        </p:spPr>
      </p:pic>
      <p:pic>
        <p:nvPicPr>
          <p:cNvPr id="367" name="Grafik 366">
            <a:extLst>
              <a:ext uri="{FF2B5EF4-FFF2-40B4-BE49-F238E27FC236}">
                <a16:creationId xmlns:a16="http://schemas.microsoft.com/office/drawing/2014/main" id="{2FAE03DA-E104-4E6D-088A-0CF516872ED5}"/>
              </a:ext>
            </a:extLst>
          </p:cNvPr>
          <p:cNvPicPr>
            <a:picLocks noChangeAspect="1"/>
          </p:cNvPicPr>
          <p:nvPr/>
        </p:nvPicPr>
        <p:blipFill>
          <a:blip r:embed="rId3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7"/>
              </a:ext>
            </a:extLst>
          </a:blip>
          <a:stretch>
            <a:fillRect/>
          </a:stretch>
        </p:blipFill>
        <p:spPr>
          <a:xfrm>
            <a:off x="4790207" y="6383474"/>
            <a:ext cx="304800" cy="304800"/>
          </a:xfrm>
          <a:prstGeom prst="rect">
            <a:avLst/>
          </a:prstGeom>
        </p:spPr>
      </p:pic>
      <p:pic>
        <p:nvPicPr>
          <p:cNvPr id="369" name="Grafik 368">
            <a:extLst>
              <a:ext uri="{FF2B5EF4-FFF2-40B4-BE49-F238E27FC236}">
                <a16:creationId xmlns:a16="http://schemas.microsoft.com/office/drawing/2014/main" id="{3D62695E-AC80-E6EE-DE8E-642EE139AEBF}"/>
              </a:ext>
            </a:extLst>
          </p:cNvPr>
          <p:cNvPicPr>
            <a:picLocks noChangeAspect="1"/>
          </p:cNvPicPr>
          <p:nvPr/>
        </p:nvPicPr>
        <p:blipFill>
          <a:blip r:embed="rId3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9"/>
              </a:ext>
            </a:extLst>
          </a:blip>
          <a:stretch>
            <a:fillRect/>
          </a:stretch>
        </p:blipFill>
        <p:spPr>
          <a:xfrm>
            <a:off x="5559134" y="6383474"/>
            <a:ext cx="304800" cy="304800"/>
          </a:xfrm>
          <a:prstGeom prst="rect">
            <a:avLst/>
          </a:prstGeom>
        </p:spPr>
      </p:pic>
      <p:pic>
        <p:nvPicPr>
          <p:cNvPr id="371" name="Grafik 370">
            <a:extLst>
              <a:ext uri="{FF2B5EF4-FFF2-40B4-BE49-F238E27FC236}">
                <a16:creationId xmlns:a16="http://schemas.microsoft.com/office/drawing/2014/main" id="{B7A60047-01F2-0259-8A05-0A226975F7AB}"/>
              </a:ext>
            </a:extLst>
          </p:cNvPr>
          <p:cNvPicPr>
            <a:picLocks noChangeAspect="1"/>
          </p:cNvPicPr>
          <p:nvPr/>
        </p:nvPicPr>
        <p:blipFill>
          <a:blip r:embed="rId3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1"/>
              </a:ext>
            </a:extLst>
          </a:blip>
          <a:stretch>
            <a:fillRect/>
          </a:stretch>
        </p:blipFill>
        <p:spPr>
          <a:xfrm>
            <a:off x="6328061" y="6383474"/>
            <a:ext cx="304800" cy="304800"/>
          </a:xfrm>
          <a:prstGeom prst="rect">
            <a:avLst/>
          </a:prstGeom>
        </p:spPr>
      </p:pic>
      <p:pic>
        <p:nvPicPr>
          <p:cNvPr id="373" name="Grafik 372">
            <a:extLst>
              <a:ext uri="{FF2B5EF4-FFF2-40B4-BE49-F238E27FC236}">
                <a16:creationId xmlns:a16="http://schemas.microsoft.com/office/drawing/2014/main" id="{04C94EFB-DF65-0AE7-B92F-11C26EF27D0A}"/>
              </a:ext>
            </a:extLst>
          </p:cNvPr>
          <p:cNvPicPr>
            <a:picLocks noChangeAspect="1"/>
          </p:cNvPicPr>
          <p:nvPr/>
        </p:nvPicPr>
        <p:blipFill>
          <a:blip r:embed="rId3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3"/>
              </a:ext>
            </a:extLst>
          </a:blip>
          <a:stretch>
            <a:fillRect/>
          </a:stretch>
        </p:blipFill>
        <p:spPr>
          <a:xfrm>
            <a:off x="7096988" y="6383474"/>
            <a:ext cx="304800" cy="304800"/>
          </a:xfrm>
          <a:prstGeom prst="rect">
            <a:avLst/>
          </a:prstGeom>
        </p:spPr>
      </p:pic>
      <p:pic>
        <p:nvPicPr>
          <p:cNvPr id="375" name="Grafik 374">
            <a:extLst>
              <a:ext uri="{FF2B5EF4-FFF2-40B4-BE49-F238E27FC236}">
                <a16:creationId xmlns:a16="http://schemas.microsoft.com/office/drawing/2014/main" id="{DE8A6AB4-B4E7-0485-D8B4-E4D87D60FB5F}"/>
              </a:ext>
            </a:extLst>
          </p:cNvPr>
          <p:cNvPicPr>
            <a:picLocks noChangeAspect="1"/>
          </p:cNvPicPr>
          <p:nvPr/>
        </p:nvPicPr>
        <p:blipFill>
          <a:blip r:embed="rId3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5"/>
              </a:ext>
            </a:extLst>
          </a:blip>
          <a:stretch>
            <a:fillRect/>
          </a:stretch>
        </p:blipFill>
        <p:spPr>
          <a:xfrm>
            <a:off x="7865915" y="6383474"/>
            <a:ext cx="304800" cy="304800"/>
          </a:xfrm>
          <a:prstGeom prst="rect">
            <a:avLst/>
          </a:prstGeom>
        </p:spPr>
      </p:pic>
      <p:pic>
        <p:nvPicPr>
          <p:cNvPr id="377" name="Grafik 376">
            <a:extLst>
              <a:ext uri="{FF2B5EF4-FFF2-40B4-BE49-F238E27FC236}">
                <a16:creationId xmlns:a16="http://schemas.microsoft.com/office/drawing/2014/main" id="{2380A75E-51FE-22D1-84BD-DC42A28064E2}"/>
              </a:ext>
            </a:extLst>
          </p:cNvPr>
          <p:cNvPicPr>
            <a:picLocks noChangeAspect="1"/>
          </p:cNvPicPr>
          <p:nvPr/>
        </p:nvPicPr>
        <p:blipFill>
          <a:blip r:embed="rId3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7"/>
              </a:ext>
            </a:extLst>
          </a:blip>
          <a:stretch>
            <a:fillRect/>
          </a:stretch>
        </p:blipFill>
        <p:spPr>
          <a:xfrm>
            <a:off x="8634842" y="6383474"/>
            <a:ext cx="304800" cy="304800"/>
          </a:xfrm>
          <a:prstGeom prst="rect">
            <a:avLst/>
          </a:prstGeom>
        </p:spPr>
      </p:pic>
      <p:pic>
        <p:nvPicPr>
          <p:cNvPr id="379" name="Grafik 378">
            <a:extLst>
              <a:ext uri="{FF2B5EF4-FFF2-40B4-BE49-F238E27FC236}">
                <a16:creationId xmlns:a16="http://schemas.microsoft.com/office/drawing/2014/main" id="{5729C228-D263-21CC-247E-B5DEF0B5CD3F}"/>
              </a:ext>
            </a:extLst>
          </p:cNvPr>
          <p:cNvPicPr>
            <a:picLocks noChangeAspect="1"/>
          </p:cNvPicPr>
          <p:nvPr/>
        </p:nvPicPr>
        <p:blipFill>
          <a:blip r:embed="rId3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9"/>
              </a:ext>
            </a:extLst>
          </a:blip>
          <a:stretch>
            <a:fillRect/>
          </a:stretch>
        </p:blipFill>
        <p:spPr>
          <a:xfrm>
            <a:off x="9403769" y="6383474"/>
            <a:ext cx="304800" cy="304800"/>
          </a:xfrm>
          <a:prstGeom prst="rect">
            <a:avLst/>
          </a:prstGeom>
        </p:spPr>
      </p:pic>
      <p:pic>
        <p:nvPicPr>
          <p:cNvPr id="381" name="Grafik 380">
            <a:extLst>
              <a:ext uri="{FF2B5EF4-FFF2-40B4-BE49-F238E27FC236}">
                <a16:creationId xmlns:a16="http://schemas.microsoft.com/office/drawing/2014/main" id="{2141DEDF-A84F-ACE5-9971-7F425525A5B1}"/>
              </a:ext>
            </a:extLst>
          </p:cNvPr>
          <p:cNvPicPr>
            <a:picLocks noChangeAspect="1"/>
          </p:cNvPicPr>
          <p:nvPr/>
        </p:nvPicPr>
        <p:blipFill>
          <a:blip r:embed="rId3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1"/>
              </a:ext>
            </a:extLst>
          </a:blip>
          <a:stretch>
            <a:fillRect/>
          </a:stretch>
        </p:blipFill>
        <p:spPr>
          <a:xfrm>
            <a:off x="10172696" y="6383474"/>
            <a:ext cx="304800" cy="304800"/>
          </a:xfrm>
          <a:prstGeom prst="rect">
            <a:avLst/>
          </a:prstGeom>
        </p:spPr>
      </p:pic>
      <p:pic>
        <p:nvPicPr>
          <p:cNvPr id="383" name="Grafik 382">
            <a:extLst>
              <a:ext uri="{FF2B5EF4-FFF2-40B4-BE49-F238E27FC236}">
                <a16:creationId xmlns:a16="http://schemas.microsoft.com/office/drawing/2014/main" id="{93C7AC9E-206E-BC4C-C451-02DCE38C038F}"/>
              </a:ext>
            </a:extLst>
          </p:cNvPr>
          <p:cNvPicPr>
            <a:picLocks noChangeAspect="1"/>
          </p:cNvPicPr>
          <p:nvPr/>
        </p:nvPicPr>
        <p:blipFill>
          <a:blip r:embed="rId3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3"/>
              </a:ext>
            </a:extLst>
          </a:blip>
          <a:stretch>
            <a:fillRect/>
          </a:stretch>
        </p:blipFill>
        <p:spPr>
          <a:xfrm>
            <a:off x="10941623" y="6383474"/>
            <a:ext cx="304800" cy="304800"/>
          </a:xfrm>
          <a:prstGeom prst="rect">
            <a:avLst/>
          </a:prstGeom>
        </p:spPr>
      </p:pic>
      <p:pic>
        <p:nvPicPr>
          <p:cNvPr id="385" name="Grafik 384">
            <a:extLst>
              <a:ext uri="{FF2B5EF4-FFF2-40B4-BE49-F238E27FC236}">
                <a16:creationId xmlns:a16="http://schemas.microsoft.com/office/drawing/2014/main" id="{1E14A94F-F6C9-9672-41DB-12F5BDDCEC1D}"/>
              </a:ext>
            </a:extLst>
          </p:cNvPr>
          <p:cNvPicPr>
            <a:picLocks noChangeAspect="1"/>
          </p:cNvPicPr>
          <p:nvPr/>
        </p:nvPicPr>
        <p:blipFill>
          <a:blip r:embed="rId3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5"/>
              </a:ext>
            </a:extLst>
          </a:blip>
          <a:stretch>
            <a:fillRect/>
          </a:stretch>
        </p:blipFill>
        <p:spPr>
          <a:xfrm>
            <a:off x="11710555" y="638347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68537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A19BF72-84F5-DAD0-3D82-4A949621A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4354" y="726105"/>
            <a:ext cx="304800" cy="3048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7C6AB58-CF5D-77E4-D1C7-C7909402C5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4354" y="1292882"/>
            <a:ext cx="304800" cy="3048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3C94491-AC9D-5008-F9FE-18EEF450D0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4354" y="1859659"/>
            <a:ext cx="304800" cy="3048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16523E1-D35A-8089-B083-C287B4A913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04354" y="2426436"/>
            <a:ext cx="304800" cy="3048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C8FAC81-6DD4-60AA-8E19-51EE82EF32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04354" y="2993213"/>
            <a:ext cx="304800" cy="3048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F67ABFF-3580-F433-3899-41489CD566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04354" y="3559990"/>
            <a:ext cx="304800" cy="3048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33CD0B7-C9B7-8295-B7A6-DE6809C341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04354" y="4126767"/>
            <a:ext cx="304800" cy="3048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DE06F911-792D-13A9-DEB7-45CB7D46BF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04354" y="4693544"/>
            <a:ext cx="304800" cy="30480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B4029EE-7C0A-E73C-35A4-699211F7D9D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04354" y="5260321"/>
            <a:ext cx="304800" cy="3048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DC2F7353-2A9F-A9B9-E8D0-E9E43A65ECC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04354" y="5827098"/>
            <a:ext cx="304800" cy="30480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DBEA6FB7-1A15-47FB-1CCB-5223688AA9C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04354" y="6393872"/>
            <a:ext cx="304800" cy="304800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FC5297F1-91F4-E8FE-ABBD-994346642A1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07818" y="159328"/>
            <a:ext cx="304800" cy="304800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FAEA210F-DAFA-EE53-7644-34B958A0C25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972589" y="159328"/>
            <a:ext cx="304800" cy="304800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2C8ECC45-98BF-519E-5A13-955E7143E0C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737360" y="159328"/>
            <a:ext cx="304800" cy="304800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429518F8-B9DE-F949-EBA8-9B8F40F6A04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2502131" y="159328"/>
            <a:ext cx="304800" cy="304800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D1BD75FD-BD43-845D-AB69-74D4D895120E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266902" y="159328"/>
            <a:ext cx="304800" cy="304800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2FB5FC8A-E4BF-BE64-5264-87DEB8520B2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4031673" y="159328"/>
            <a:ext cx="304800" cy="304800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9C605E74-A915-5C43-4980-0DCD43DFB020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4796444" y="159328"/>
            <a:ext cx="304800" cy="304800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C95635B0-9AFF-D92B-1CA2-4E1D296FB4D9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561215" y="159328"/>
            <a:ext cx="304800" cy="3048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348505EE-2C37-D0F7-1BCF-E9B83009FAAB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6325986" y="159328"/>
            <a:ext cx="304800" cy="304800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B0FB07B9-1164-159D-9677-9DF26725F3F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7090757" y="159328"/>
            <a:ext cx="304800" cy="304800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F6FF07DE-7A85-DCFF-E583-93D0B98835BE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7855528" y="159328"/>
            <a:ext cx="304800" cy="304800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7947C8D7-AD53-19C6-40DB-DE8C1331DF71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8620299" y="159328"/>
            <a:ext cx="304800" cy="304800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551F87CE-0437-EC0A-8888-54D3A178FDF5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9385070" y="159328"/>
            <a:ext cx="304800" cy="304800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3CBB8436-883C-02F3-FF2E-A62CF0CFD43C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0149841" y="159328"/>
            <a:ext cx="304800" cy="304800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442AAE24-64E2-5AA5-AB26-D695500173C8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0914612" y="159328"/>
            <a:ext cx="304800" cy="304800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7F1ACA60-AF50-E06C-DB69-F8B8AC90B004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1679382" y="159328"/>
            <a:ext cx="304800" cy="304800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AD9B37BE-5A70-7FC2-00D6-D24A2FF6703D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969356" y="726105"/>
            <a:ext cx="304800" cy="304800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85DBB2EA-B7C3-3207-67FF-FFEF39BE35F1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734358" y="726105"/>
            <a:ext cx="304800" cy="304800"/>
          </a:xfrm>
          <a:prstGeom prst="rect">
            <a:avLst/>
          </a:prstGeom>
        </p:spPr>
      </p:pic>
      <p:pic>
        <p:nvPicPr>
          <p:cNvPr id="61" name="Grafik 60">
            <a:extLst>
              <a:ext uri="{FF2B5EF4-FFF2-40B4-BE49-F238E27FC236}">
                <a16:creationId xmlns:a16="http://schemas.microsoft.com/office/drawing/2014/main" id="{5FDBE287-068F-18C8-D1B1-037DAA70E2CD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2499360" y="726105"/>
            <a:ext cx="304800" cy="304800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FE2FBC6C-CBC0-8D93-70DE-A253AEA83D9C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3264362" y="726105"/>
            <a:ext cx="304800" cy="304800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6CD87AE0-491D-A757-17FF-22AB97C73A14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4029364" y="726105"/>
            <a:ext cx="304800" cy="304800"/>
          </a:xfrm>
          <a:prstGeom prst="rect">
            <a:avLst/>
          </a:prstGeom>
        </p:spPr>
      </p:pic>
      <p:pic>
        <p:nvPicPr>
          <p:cNvPr id="67" name="Grafik 66">
            <a:extLst>
              <a:ext uri="{FF2B5EF4-FFF2-40B4-BE49-F238E27FC236}">
                <a16:creationId xmlns:a16="http://schemas.microsoft.com/office/drawing/2014/main" id="{13923DD7-2C47-3AA3-84FC-1F90939B7C1B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4794366" y="726105"/>
            <a:ext cx="304800" cy="304800"/>
          </a:xfrm>
          <a:prstGeom prst="rect">
            <a:avLst/>
          </a:prstGeom>
        </p:spPr>
      </p:pic>
      <p:pic>
        <p:nvPicPr>
          <p:cNvPr id="69" name="Grafik 68">
            <a:extLst>
              <a:ext uri="{FF2B5EF4-FFF2-40B4-BE49-F238E27FC236}">
                <a16:creationId xmlns:a16="http://schemas.microsoft.com/office/drawing/2014/main" id="{515670A6-CAB3-C470-94B5-5037A701F7AA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5559368" y="726105"/>
            <a:ext cx="304800" cy="304800"/>
          </a:xfrm>
          <a:prstGeom prst="rect">
            <a:avLst/>
          </a:prstGeom>
        </p:spPr>
      </p:pic>
      <p:pic>
        <p:nvPicPr>
          <p:cNvPr id="71" name="Grafik 70">
            <a:extLst>
              <a:ext uri="{FF2B5EF4-FFF2-40B4-BE49-F238E27FC236}">
                <a16:creationId xmlns:a16="http://schemas.microsoft.com/office/drawing/2014/main" id="{7A605D41-CEE1-55B4-FA6D-EE757F80D738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6324370" y="726105"/>
            <a:ext cx="304800" cy="304800"/>
          </a:xfrm>
          <a:prstGeom prst="rect">
            <a:avLst/>
          </a:prstGeom>
        </p:spPr>
      </p:pic>
      <p:pic>
        <p:nvPicPr>
          <p:cNvPr id="73" name="Grafik 72">
            <a:extLst>
              <a:ext uri="{FF2B5EF4-FFF2-40B4-BE49-F238E27FC236}">
                <a16:creationId xmlns:a16="http://schemas.microsoft.com/office/drawing/2014/main" id="{573F8070-E34C-CD2D-2C8B-9C42BAE82AE6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7089372" y="726105"/>
            <a:ext cx="304800" cy="304800"/>
          </a:xfrm>
          <a:prstGeom prst="rect">
            <a:avLst/>
          </a:prstGeom>
        </p:spPr>
      </p:pic>
      <p:pic>
        <p:nvPicPr>
          <p:cNvPr id="75" name="Grafik 74">
            <a:extLst>
              <a:ext uri="{FF2B5EF4-FFF2-40B4-BE49-F238E27FC236}">
                <a16:creationId xmlns:a16="http://schemas.microsoft.com/office/drawing/2014/main" id="{A0FAE7C5-EA57-4EFC-BCCC-C5ED45276F2C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7854374" y="726105"/>
            <a:ext cx="304800" cy="304800"/>
          </a:xfrm>
          <a:prstGeom prst="rect">
            <a:avLst/>
          </a:prstGeom>
        </p:spPr>
      </p:pic>
      <p:pic>
        <p:nvPicPr>
          <p:cNvPr id="77" name="Grafik 76">
            <a:extLst>
              <a:ext uri="{FF2B5EF4-FFF2-40B4-BE49-F238E27FC236}">
                <a16:creationId xmlns:a16="http://schemas.microsoft.com/office/drawing/2014/main" id="{9FA11EE4-E1D7-933A-1ED9-CACF389AFAF3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8619376" y="726105"/>
            <a:ext cx="304800" cy="304800"/>
          </a:xfrm>
          <a:prstGeom prst="rect">
            <a:avLst/>
          </a:prstGeom>
        </p:spPr>
      </p:pic>
      <p:pic>
        <p:nvPicPr>
          <p:cNvPr id="79" name="Grafik 78">
            <a:extLst>
              <a:ext uri="{FF2B5EF4-FFF2-40B4-BE49-F238E27FC236}">
                <a16:creationId xmlns:a16="http://schemas.microsoft.com/office/drawing/2014/main" id="{1C518C02-B645-1271-B199-49C0D997BCE3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9384378" y="726105"/>
            <a:ext cx="304800" cy="304800"/>
          </a:xfrm>
          <a:prstGeom prst="rect">
            <a:avLst/>
          </a:prstGeom>
        </p:spPr>
      </p:pic>
      <p:pic>
        <p:nvPicPr>
          <p:cNvPr id="81" name="Grafik 80">
            <a:extLst>
              <a:ext uri="{FF2B5EF4-FFF2-40B4-BE49-F238E27FC236}">
                <a16:creationId xmlns:a16="http://schemas.microsoft.com/office/drawing/2014/main" id="{71294866-B3A7-A7EE-572B-BE97A0186F40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10149380" y="726105"/>
            <a:ext cx="304800" cy="304800"/>
          </a:xfrm>
          <a:prstGeom prst="rect">
            <a:avLst/>
          </a:prstGeom>
        </p:spPr>
      </p:pic>
      <p:pic>
        <p:nvPicPr>
          <p:cNvPr id="83" name="Grafik 82">
            <a:extLst>
              <a:ext uri="{FF2B5EF4-FFF2-40B4-BE49-F238E27FC236}">
                <a16:creationId xmlns:a16="http://schemas.microsoft.com/office/drawing/2014/main" id="{C3B3E493-49CA-3E6D-F43C-03A3374674E2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10914382" y="726105"/>
            <a:ext cx="304800" cy="304800"/>
          </a:xfrm>
          <a:prstGeom prst="rect">
            <a:avLst/>
          </a:prstGeom>
        </p:spPr>
      </p:pic>
      <p:pic>
        <p:nvPicPr>
          <p:cNvPr id="85" name="Grafik 84">
            <a:extLst>
              <a:ext uri="{FF2B5EF4-FFF2-40B4-BE49-F238E27FC236}">
                <a16:creationId xmlns:a16="http://schemas.microsoft.com/office/drawing/2014/main" id="{890C0B3A-1E38-A12A-BB9E-3588EC8CB711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11679382" y="726105"/>
            <a:ext cx="304800" cy="304800"/>
          </a:xfrm>
          <a:prstGeom prst="rect">
            <a:avLst/>
          </a:prstGeom>
        </p:spPr>
      </p:pic>
      <p:pic>
        <p:nvPicPr>
          <p:cNvPr id="87" name="Grafik 86">
            <a:extLst>
              <a:ext uri="{FF2B5EF4-FFF2-40B4-BE49-F238E27FC236}">
                <a16:creationId xmlns:a16="http://schemas.microsoft.com/office/drawing/2014/main" id="{5ACB9C37-6AD7-2438-5E2C-2D0AA78D068F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969356" y="1292882"/>
            <a:ext cx="304800" cy="304800"/>
          </a:xfrm>
          <a:prstGeom prst="rect">
            <a:avLst/>
          </a:prstGeom>
        </p:spPr>
      </p:pic>
      <p:pic>
        <p:nvPicPr>
          <p:cNvPr id="89" name="Grafik 88">
            <a:extLst>
              <a:ext uri="{FF2B5EF4-FFF2-40B4-BE49-F238E27FC236}">
                <a16:creationId xmlns:a16="http://schemas.microsoft.com/office/drawing/2014/main" id="{AA1E5824-28AD-A85C-185A-EE0957EA96BE}"/>
              </a:ext>
            </a:extLst>
          </p:cNvPr>
          <p:cNvPicPr>
            <a:picLocks noChangeAspect="1"/>
          </p:cNvPicPr>
          <p:nvPr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1734358" y="1292882"/>
            <a:ext cx="304800" cy="304800"/>
          </a:xfrm>
          <a:prstGeom prst="rect">
            <a:avLst/>
          </a:prstGeom>
        </p:spPr>
      </p:pic>
      <p:pic>
        <p:nvPicPr>
          <p:cNvPr id="91" name="Grafik 90">
            <a:extLst>
              <a:ext uri="{FF2B5EF4-FFF2-40B4-BE49-F238E27FC236}">
                <a16:creationId xmlns:a16="http://schemas.microsoft.com/office/drawing/2014/main" id="{D2C2C887-7CEE-24AF-9494-D3A9D0D679B4}"/>
              </a:ext>
            </a:extLst>
          </p:cNvPr>
          <p:cNvPicPr>
            <a:picLocks noChangeAspect="1"/>
          </p:cNvPicPr>
          <p:nvPr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2499360" y="1292882"/>
            <a:ext cx="304800" cy="304800"/>
          </a:xfrm>
          <a:prstGeom prst="rect">
            <a:avLst/>
          </a:prstGeom>
        </p:spPr>
      </p:pic>
      <p:pic>
        <p:nvPicPr>
          <p:cNvPr id="93" name="Grafik 92">
            <a:extLst>
              <a:ext uri="{FF2B5EF4-FFF2-40B4-BE49-F238E27FC236}">
                <a16:creationId xmlns:a16="http://schemas.microsoft.com/office/drawing/2014/main" id="{3F41461B-8E3F-EDFD-5210-502FC82668A3}"/>
              </a:ext>
            </a:extLst>
          </p:cNvPr>
          <p:cNvPicPr>
            <a:picLocks noChangeAspect="1"/>
          </p:cNvPicPr>
          <p:nvPr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3264362" y="1292882"/>
            <a:ext cx="304800" cy="304800"/>
          </a:xfrm>
          <a:prstGeom prst="rect">
            <a:avLst/>
          </a:prstGeom>
        </p:spPr>
      </p:pic>
      <p:pic>
        <p:nvPicPr>
          <p:cNvPr id="95" name="Grafik 94">
            <a:extLst>
              <a:ext uri="{FF2B5EF4-FFF2-40B4-BE49-F238E27FC236}">
                <a16:creationId xmlns:a16="http://schemas.microsoft.com/office/drawing/2014/main" id="{49BEED5B-B1EE-F123-D342-99E0E3C8FD57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4029364" y="1292882"/>
            <a:ext cx="304800" cy="304800"/>
          </a:xfrm>
          <a:prstGeom prst="rect">
            <a:avLst/>
          </a:prstGeom>
        </p:spPr>
      </p:pic>
      <p:pic>
        <p:nvPicPr>
          <p:cNvPr id="97" name="Grafik 96">
            <a:extLst>
              <a:ext uri="{FF2B5EF4-FFF2-40B4-BE49-F238E27FC236}">
                <a16:creationId xmlns:a16="http://schemas.microsoft.com/office/drawing/2014/main" id="{511FF875-96B0-EDDE-FEE4-B5D1D3615AA8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4794366" y="1292882"/>
            <a:ext cx="304800" cy="304800"/>
          </a:xfrm>
          <a:prstGeom prst="rect">
            <a:avLst/>
          </a:prstGeom>
        </p:spPr>
      </p:pic>
      <p:pic>
        <p:nvPicPr>
          <p:cNvPr id="99" name="Grafik 98">
            <a:extLst>
              <a:ext uri="{FF2B5EF4-FFF2-40B4-BE49-F238E27FC236}">
                <a16:creationId xmlns:a16="http://schemas.microsoft.com/office/drawing/2014/main" id="{04DED848-C1BA-4844-0847-585A5943ED30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5559368" y="1292882"/>
            <a:ext cx="304800" cy="304800"/>
          </a:xfrm>
          <a:prstGeom prst="rect">
            <a:avLst/>
          </a:prstGeom>
        </p:spPr>
      </p:pic>
      <p:pic>
        <p:nvPicPr>
          <p:cNvPr id="101" name="Grafik 100">
            <a:extLst>
              <a:ext uri="{FF2B5EF4-FFF2-40B4-BE49-F238E27FC236}">
                <a16:creationId xmlns:a16="http://schemas.microsoft.com/office/drawing/2014/main" id="{EB071171-4480-8681-6FCD-120F7F31CA7E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6324370" y="1292882"/>
            <a:ext cx="304800" cy="304800"/>
          </a:xfrm>
          <a:prstGeom prst="rect">
            <a:avLst/>
          </a:prstGeom>
        </p:spPr>
      </p:pic>
      <p:pic>
        <p:nvPicPr>
          <p:cNvPr id="103" name="Grafik 102">
            <a:extLst>
              <a:ext uri="{FF2B5EF4-FFF2-40B4-BE49-F238E27FC236}">
                <a16:creationId xmlns:a16="http://schemas.microsoft.com/office/drawing/2014/main" id="{64E6B381-5EAE-F69C-8251-E85A07AC465A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7089372" y="1292882"/>
            <a:ext cx="304800" cy="304800"/>
          </a:xfrm>
          <a:prstGeom prst="rect">
            <a:avLst/>
          </a:prstGeom>
        </p:spPr>
      </p:pic>
      <p:pic>
        <p:nvPicPr>
          <p:cNvPr id="105" name="Grafik 104">
            <a:extLst>
              <a:ext uri="{FF2B5EF4-FFF2-40B4-BE49-F238E27FC236}">
                <a16:creationId xmlns:a16="http://schemas.microsoft.com/office/drawing/2014/main" id="{924325CF-932F-18E8-8AF7-1AA2C1800334}"/>
              </a:ext>
            </a:extLst>
          </p:cNvPr>
          <p:cNvPicPr>
            <a:picLocks noChangeAspect="1"/>
          </p:cNvPicPr>
          <p:nvPr/>
        </p:nvPicPr>
        <p:blipFill>
          <a:blip r:embed="rId10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7854374" y="1292882"/>
            <a:ext cx="304800" cy="304800"/>
          </a:xfrm>
          <a:prstGeom prst="rect">
            <a:avLst/>
          </a:prstGeom>
        </p:spPr>
      </p:pic>
      <p:pic>
        <p:nvPicPr>
          <p:cNvPr id="107" name="Grafik 106">
            <a:extLst>
              <a:ext uri="{FF2B5EF4-FFF2-40B4-BE49-F238E27FC236}">
                <a16:creationId xmlns:a16="http://schemas.microsoft.com/office/drawing/2014/main" id="{7D0FB6F3-78F6-A960-03DA-D7A28AB76884}"/>
              </a:ext>
            </a:extLst>
          </p:cNvPr>
          <p:cNvPicPr>
            <a:picLocks noChangeAspect="1"/>
          </p:cNvPicPr>
          <p:nvPr/>
        </p:nvPicPr>
        <p:blipFill>
          <a:blip r:embed="rId10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8619376" y="1292882"/>
            <a:ext cx="304800" cy="304800"/>
          </a:xfrm>
          <a:prstGeom prst="rect">
            <a:avLst/>
          </a:prstGeom>
        </p:spPr>
      </p:pic>
      <p:pic>
        <p:nvPicPr>
          <p:cNvPr id="109" name="Grafik 108">
            <a:extLst>
              <a:ext uri="{FF2B5EF4-FFF2-40B4-BE49-F238E27FC236}">
                <a16:creationId xmlns:a16="http://schemas.microsoft.com/office/drawing/2014/main" id="{D60F0710-739A-319F-715D-E03A0376C665}"/>
              </a:ext>
            </a:extLst>
          </p:cNvPr>
          <p:cNvPicPr>
            <a:picLocks noChangeAspect="1"/>
          </p:cNvPicPr>
          <p:nvPr/>
        </p:nvPicPr>
        <p:blipFill>
          <a:blip r:embed="rId10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9384378" y="1292882"/>
            <a:ext cx="304800" cy="304800"/>
          </a:xfrm>
          <a:prstGeom prst="rect">
            <a:avLst/>
          </a:prstGeom>
        </p:spPr>
      </p:pic>
      <p:pic>
        <p:nvPicPr>
          <p:cNvPr id="111" name="Grafik 110">
            <a:extLst>
              <a:ext uri="{FF2B5EF4-FFF2-40B4-BE49-F238E27FC236}">
                <a16:creationId xmlns:a16="http://schemas.microsoft.com/office/drawing/2014/main" id="{8F0CB01E-3EA6-446F-678D-07B019867A25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10149380" y="1292882"/>
            <a:ext cx="304800" cy="304800"/>
          </a:xfrm>
          <a:prstGeom prst="rect">
            <a:avLst/>
          </a:prstGeom>
        </p:spPr>
      </p:pic>
      <p:pic>
        <p:nvPicPr>
          <p:cNvPr id="113" name="Grafik 112">
            <a:extLst>
              <a:ext uri="{FF2B5EF4-FFF2-40B4-BE49-F238E27FC236}">
                <a16:creationId xmlns:a16="http://schemas.microsoft.com/office/drawing/2014/main" id="{C9FAE531-FD63-5318-8B17-AD323661B134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10914382" y="1292882"/>
            <a:ext cx="304800" cy="304800"/>
          </a:xfrm>
          <a:prstGeom prst="rect">
            <a:avLst/>
          </a:prstGeom>
        </p:spPr>
      </p:pic>
      <p:pic>
        <p:nvPicPr>
          <p:cNvPr id="115" name="Grafik 114">
            <a:extLst>
              <a:ext uri="{FF2B5EF4-FFF2-40B4-BE49-F238E27FC236}">
                <a16:creationId xmlns:a16="http://schemas.microsoft.com/office/drawing/2014/main" id="{435C187B-DBBF-A172-861C-CA2617AD46A7}"/>
              </a:ext>
            </a:extLst>
          </p:cNvPr>
          <p:cNvPicPr>
            <a:picLocks noChangeAspect="1"/>
          </p:cNvPicPr>
          <p:nvPr/>
        </p:nvPicPr>
        <p:blipFill>
          <a:blip r:embed="rId1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11679382" y="1292882"/>
            <a:ext cx="304800" cy="304800"/>
          </a:xfrm>
          <a:prstGeom prst="rect">
            <a:avLst/>
          </a:prstGeom>
        </p:spPr>
      </p:pic>
      <p:pic>
        <p:nvPicPr>
          <p:cNvPr id="117" name="Grafik 116">
            <a:extLst>
              <a:ext uri="{FF2B5EF4-FFF2-40B4-BE49-F238E27FC236}">
                <a16:creationId xmlns:a16="http://schemas.microsoft.com/office/drawing/2014/main" id="{F024A74A-DD98-BB09-3BCC-71DE4FCF6A22}"/>
              </a:ext>
            </a:extLst>
          </p:cNvPr>
          <p:cNvPicPr>
            <a:picLocks noChangeAspect="1"/>
          </p:cNvPicPr>
          <p:nvPr/>
        </p:nvPicPr>
        <p:blipFill>
          <a:blip r:embed="rId1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969356" y="1859659"/>
            <a:ext cx="304800" cy="304800"/>
          </a:xfrm>
          <a:prstGeom prst="rect">
            <a:avLst/>
          </a:prstGeom>
        </p:spPr>
      </p:pic>
      <p:pic>
        <p:nvPicPr>
          <p:cNvPr id="119" name="Grafik 118">
            <a:extLst>
              <a:ext uri="{FF2B5EF4-FFF2-40B4-BE49-F238E27FC236}">
                <a16:creationId xmlns:a16="http://schemas.microsoft.com/office/drawing/2014/main" id="{7D63C6C3-D789-98EC-47D7-B1C2ADD35123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1734358" y="1859659"/>
            <a:ext cx="304800" cy="304800"/>
          </a:xfrm>
          <a:prstGeom prst="rect">
            <a:avLst/>
          </a:prstGeom>
        </p:spPr>
      </p:pic>
      <p:pic>
        <p:nvPicPr>
          <p:cNvPr id="121" name="Grafik 120">
            <a:extLst>
              <a:ext uri="{FF2B5EF4-FFF2-40B4-BE49-F238E27FC236}">
                <a16:creationId xmlns:a16="http://schemas.microsoft.com/office/drawing/2014/main" id="{9EF6B2E6-739B-F121-BC4F-7C53F4B2BEA4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2499360" y="1859659"/>
            <a:ext cx="304800" cy="304800"/>
          </a:xfrm>
          <a:prstGeom prst="rect">
            <a:avLst/>
          </a:prstGeom>
        </p:spPr>
      </p:pic>
      <p:pic>
        <p:nvPicPr>
          <p:cNvPr id="123" name="Grafik 122">
            <a:extLst>
              <a:ext uri="{FF2B5EF4-FFF2-40B4-BE49-F238E27FC236}">
                <a16:creationId xmlns:a16="http://schemas.microsoft.com/office/drawing/2014/main" id="{7E6CFE6D-2A7A-42CB-CE32-B5811125CA8C}"/>
              </a:ext>
            </a:extLst>
          </p:cNvPr>
          <p:cNvPicPr>
            <a:picLocks noChangeAspect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3264362" y="1859659"/>
            <a:ext cx="304800" cy="304800"/>
          </a:xfrm>
          <a:prstGeom prst="rect">
            <a:avLst/>
          </a:prstGeom>
        </p:spPr>
      </p:pic>
      <p:pic>
        <p:nvPicPr>
          <p:cNvPr id="125" name="Grafik 124">
            <a:extLst>
              <a:ext uri="{FF2B5EF4-FFF2-40B4-BE49-F238E27FC236}">
                <a16:creationId xmlns:a16="http://schemas.microsoft.com/office/drawing/2014/main" id="{20566A01-35CB-AA8A-5005-72EDA9DF8408}"/>
              </a:ext>
            </a:extLst>
          </p:cNvPr>
          <p:cNvPicPr>
            <a:picLocks noChangeAspect="1"/>
          </p:cNvPicPr>
          <p:nvPr/>
        </p:nvPicPr>
        <p:blipFill>
          <a:blip r:embed="rId1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5"/>
              </a:ext>
            </a:extLst>
          </a:blip>
          <a:stretch>
            <a:fillRect/>
          </a:stretch>
        </p:blipFill>
        <p:spPr>
          <a:xfrm>
            <a:off x="4029364" y="1859659"/>
            <a:ext cx="304800" cy="304800"/>
          </a:xfrm>
          <a:prstGeom prst="rect">
            <a:avLst/>
          </a:prstGeom>
        </p:spPr>
      </p:pic>
      <p:pic>
        <p:nvPicPr>
          <p:cNvPr id="127" name="Grafik 126">
            <a:extLst>
              <a:ext uri="{FF2B5EF4-FFF2-40B4-BE49-F238E27FC236}">
                <a16:creationId xmlns:a16="http://schemas.microsoft.com/office/drawing/2014/main" id="{94EF641E-E236-639A-F26F-970174AB70D6}"/>
              </a:ext>
            </a:extLst>
          </p:cNvPr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4794366" y="1859659"/>
            <a:ext cx="304800" cy="304800"/>
          </a:xfrm>
          <a:prstGeom prst="rect">
            <a:avLst/>
          </a:prstGeom>
        </p:spPr>
      </p:pic>
      <p:pic>
        <p:nvPicPr>
          <p:cNvPr id="129" name="Grafik 128">
            <a:extLst>
              <a:ext uri="{FF2B5EF4-FFF2-40B4-BE49-F238E27FC236}">
                <a16:creationId xmlns:a16="http://schemas.microsoft.com/office/drawing/2014/main" id="{850AC866-8EAF-73B5-8B4A-270A3A6FC3A5}"/>
              </a:ext>
            </a:extLst>
          </p:cNvPr>
          <p:cNvPicPr>
            <a:picLocks noChangeAspect="1"/>
          </p:cNvPicPr>
          <p:nvPr/>
        </p:nvPicPr>
        <p:blipFill>
          <a:blip r:embed="rId1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9"/>
              </a:ext>
            </a:extLst>
          </a:blip>
          <a:stretch>
            <a:fillRect/>
          </a:stretch>
        </p:blipFill>
        <p:spPr>
          <a:xfrm>
            <a:off x="5559368" y="1859659"/>
            <a:ext cx="304800" cy="304800"/>
          </a:xfrm>
          <a:prstGeom prst="rect">
            <a:avLst/>
          </a:prstGeom>
        </p:spPr>
      </p:pic>
      <p:pic>
        <p:nvPicPr>
          <p:cNvPr id="131" name="Grafik 130">
            <a:extLst>
              <a:ext uri="{FF2B5EF4-FFF2-40B4-BE49-F238E27FC236}">
                <a16:creationId xmlns:a16="http://schemas.microsoft.com/office/drawing/2014/main" id="{5B44757A-51EE-FACD-53CE-12A035011E15}"/>
              </a:ext>
            </a:extLst>
          </p:cNvPr>
          <p:cNvPicPr>
            <a:picLocks noChangeAspect="1"/>
          </p:cNvPicPr>
          <p:nvPr/>
        </p:nvPicPr>
        <p:blipFill>
          <a:blip r:embed="rId1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1"/>
              </a:ext>
            </a:extLst>
          </a:blip>
          <a:stretch>
            <a:fillRect/>
          </a:stretch>
        </p:blipFill>
        <p:spPr>
          <a:xfrm>
            <a:off x="6324370" y="1859659"/>
            <a:ext cx="304800" cy="304800"/>
          </a:xfrm>
          <a:prstGeom prst="rect">
            <a:avLst/>
          </a:prstGeom>
        </p:spPr>
      </p:pic>
      <p:pic>
        <p:nvPicPr>
          <p:cNvPr id="133" name="Grafik 132">
            <a:extLst>
              <a:ext uri="{FF2B5EF4-FFF2-40B4-BE49-F238E27FC236}">
                <a16:creationId xmlns:a16="http://schemas.microsoft.com/office/drawing/2014/main" id="{9910E56B-4847-0923-7FEB-00D834F3673B}"/>
              </a:ext>
            </a:extLst>
          </p:cNvPr>
          <p:cNvPicPr>
            <a:picLocks noChangeAspect="1"/>
          </p:cNvPicPr>
          <p:nvPr/>
        </p:nvPicPr>
        <p:blipFill>
          <a:blip r:embed="rId1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3"/>
              </a:ext>
            </a:extLst>
          </a:blip>
          <a:stretch>
            <a:fillRect/>
          </a:stretch>
        </p:blipFill>
        <p:spPr>
          <a:xfrm>
            <a:off x="7089372" y="1859659"/>
            <a:ext cx="304800" cy="304800"/>
          </a:xfrm>
          <a:prstGeom prst="rect">
            <a:avLst/>
          </a:prstGeom>
        </p:spPr>
      </p:pic>
      <p:pic>
        <p:nvPicPr>
          <p:cNvPr id="135" name="Grafik 134">
            <a:extLst>
              <a:ext uri="{FF2B5EF4-FFF2-40B4-BE49-F238E27FC236}">
                <a16:creationId xmlns:a16="http://schemas.microsoft.com/office/drawing/2014/main" id="{DB954D25-7E54-12A5-447A-F75200084035}"/>
              </a:ext>
            </a:extLst>
          </p:cNvPr>
          <p:cNvPicPr>
            <a:picLocks noChangeAspect="1"/>
          </p:cNvPicPr>
          <p:nvPr/>
        </p:nvPicPr>
        <p:blipFill>
          <a:blip r:embed="rId1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5"/>
              </a:ext>
            </a:extLst>
          </a:blip>
          <a:stretch>
            <a:fillRect/>
          </a:stretch>
        </p:blipFill>
        <p:spPr>
          <a:xfrm>
            <a:off x="7854374" y="1859659"/>
            <a:ext cx="304800" cy="304800"/>
          </a:xfrm>
          <a:prstGeom prst="rect">
            <a:avLst/>
          </a:prstGeom>
        </p:spPr>
      </p:pic>
      <p:pic>
        <p:nvPicPr>
          <p:cNvPr id="137" name="Grafik 136">
            <a:extLst>
              <a:ext uri="{FF2B5EF4-FFF2-40B4-BE49-F238E27FC236}">
                <a16:creationId xmlns:a16="http://schemas.microsoft.com/office/drawing/2014/main" id="{A6567541-B185-7FED-C8DD-C960826B17B2}"/>
              </a:ext>
            </a:extLst>
          </p:cNvPr>
          <p:cNvPicPr>
            <a:picLocks noChangeAspect="1"/>
          </p:cNvPicPr>
          <p:nvPr/>
        </p:nvPicPr>
        <p:blipFill>
          <a:blip r:embed="rId1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7"/>
              </a:ext>
            </a:extLst>
          </a:blip>
          <a:stretch>
            <a:fillRect/>
          </a:stretch>
        </p:blipFill>
        <p:spPr>
          <a:xfrm>
            <a:off x="8619376" y="1859659"/>
            <a:ext cx="304800" cy="304800"/>
          </a:xfrm>
          <a:prstGeom prst="rect">
            <a:avLst/>
          </a:prstGeom>
        </p:spPr>
      </p:pic>
      <p:pic>
        <p:nvPicPr>
          <p:cNvPr id="139" name="Grafik 138">
            <a:extLst>
              <a:ext uri="{FF2B5EF4-FFF2-40B4-BE49-F238E27FC236}">
                <a16:creationId xmlns:a16="http://schemas.microsoft.com/office/drawing/2014/main" id="{41699671-F671-C490-C464-16A722966488}"/>
              </a:ext>
            </a:extLst>
          </p:cNvPr>
          <p:cNvPicPr>
            <a:picLocks noChangeAspect="1"/>
          </p:cNvPicPr>
          <p:nvPr/>
        </p:nvPicPr>
        <p:blipFill>
          <a:blip r:embed="rId1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9"/>
              </a:ext>
            </a:extLst>
          </a:blip>
          <a:stretch>
            <a:fillRect/>
          </a:stretch>
        </p:blipFill>
        <p:spPr>
          <a:xfrm>
            <a:off x="9384378" y="1859659"/>
            <a:ext cx="304800" cy="304800"/>
          </a:xfrm>
          <a:prstGeom prst="rect">
            <a:avLst/>
          </a:prstGeom>
        </p:spPr>
      </p:pic>
      <p:pic>
        <p:nvPicPr>
          <p:cNvPr id="141" name="Grafik 140">
            <a:extLst>
              <a:ext uri="{FF2B5EF4-FFF2-40B4-BE49-F238E27FC236}">
                <a16:creationId xmlns:a16="http://schemas.microsoft.com/office/drawing/2014/main" id="{94DDFE1D-1CB7-9522-C650-D89132861CF8}"/>
              </a:ext>
            </a:extLst>
          </p:cNvPr>
          <p:cNvPicPr>
            <a:picLocks noChangeAspect="1"/>
          </p:cNvPicPr>
          <p:nvPr/>
        </p:nvPicPr>
        <p:blipFill>
          <a:blip r:embed="rId1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1"/>
              </a:ext>
            </a:extLst>
          </a:blip>
          <a:stretch>
            <a:fillRect/>
          </a:stretch>
        </p:blipFill>
        <p:spPr>
          <a:xfrm>
            <a:off x="10149380" y="1859659"/>
            <a:ext cx="304800" cy="304800"/>
          </a:xfrm>
          <a:prstGeom prst="rect">
            <a:avLst/>
          </a:prstGeom>
        </p:spPr>
      </p:pic>
      <p:pic>
        <p:nvPicPr>
          <p:cNvPr id="143" name="Grafik 142">
            <a:extLst>
              <a:ext uri="{FF2B5EF4-FFF2-40B4-BE49-F238E27FC236}">
                <a16:creationId xmlns:a16="http://schemas.microsoft.com/office/drawing/2014/main" id="{9DCB0355-CDBB-FCB8-20B1-99D18F2D8B1F}"/>
              </a:ext>
            </a:extLst>
          </p:cNvPr>
          <p:cNvPicPr>
            <a:picLocks noChangeAspect="1"/>
          </p:cNvPicPr>
          <p:nvPr/>
        </p:nvPicPr>
        <p:blipFill>
          <a:blip r:embed="rId1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3"/>
              </a:ext>
            </a:extLst>
          </a:blip>
          <a:stretch>
            <a:fillRect/>
          </a:stretch>
        </p:blipFill>
        <p:spPr>
          <a:xfrm>
            <a:off x="10914382" y="1859659"/>
            <a:ext cx="304800" cy="304800"/>
          </a:xfrm>
          <a:prstGeom prst="rect">
            <a:avLst/>
          </a:prstGeom>
        </p:spPr>
      </p:pic>
      <p:pic>
        <p:nvPicPr>
          <p:cNvPr id="145" name="Grafik 144">
            <a:extLst>
              <a:ext uri="{FF2B5EF4-FFF2-40B4-BE49-F238E27FC236}">
                <a16:creationId xmlns:a16="http://schemas.microsoft.com/office/drawing/2014/main" id="{99702C4B-D759-82D4-F931-D697508B3D73}"/>
              </a:ext>
            </a:extLst>
          </p:cNvPr>
          <p:cNvPicPr>
            <a:picLocks noChangeAspect="1"/>
          </p:cNvPicPr>
          <p:nvPr/>
        </p:nvPicPr>
        <p:blipFill>
          <a:blip r:embed="rId1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5"/>
              </a:ext>
            </a:extLst>
          </a:blip>
          <a:stretch>
            <a:fillRect/>
          </a:stretch>
        </p:blipFill>
        <p:spPr>
          <a:xfrm>
            <a:off x="11679382" y="1859659"/>
            <a:ext cx="304800" cy="304800"/>
          </a:xfrm>
          <a:prstGeom prst="rect">
            <a:avLst/>
          </a:prstGeom>
        </p:spPr>
      </p:pic>
      <p:pic>
        <p:nvPicPr>
          <p:cNvPr id="147" name="Grafik 146">
            <a:extLst>
              <a:ext uri="{FF2B5EF4-FFF2-40B4-BE49-F238E27FC236}">
                <a16:creationId xmlns:a16="http://schemas.microsoft.com/office/drawing/2014/main" id="{0020FCBD-3C13-1E1E-72F8-B23A879BA9C1}"/>
              </a:ext>
            </a:extLst>
          </p:cNvPr>
          <p:cNvPicPr>
            <a:picLocks noChangeAspect="1"/>
          </p:cNvPicPr>
          <p:nvPr/>
        </p:nvPicPr>
        <p:blipFill>
          <a:blip r:embed="rId1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7"/>
              </a:ext>
            </a:extLst>
          </a:blip>
          <a:stretch>
            <a:fillRect/>
          </a:stretch>
        </p:blipFill>
        <p:spPr>
          <a:xfrm>
            <a:off x="969356" y="2426436"/>
            <a:ext cx="304800" cy="304800"/>
          </a:xfrm>
          <a:prstGeom prst="rect">
            <a:avLst/>
          </a:prstGeom>
        </p:spPr>
      </p:pic>
      <p:pic>
        <p:nvPicPr>
          <p:cNvPr id="149" name="Grafik 148">
            <a:extLst>
              <a:ext uri="{FF2B5EF4-FFF2-40B4-BE49-F238E27FC236}">
                <a16:creationId xmlns:a16="http://schemas.microsoft.com/office/drawing/2014/main" id="{0869ACB7-7397-3DE5-0EDA-5F8743FD1B29}"/>
              </a:ext>
            </a:extLst>
          </p:cNvPr>
          <p:cNvPicPr>
            <a:picLocks noChangeAspect="1"/>
          </p:cNvPicPr>
          <p:nvPr/>
        </p:nvPicPr>
        <p:blipFill>
          <a:blip r:embed="rId1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9"/>
              </a:ext>
            </a:extLst>
          </a:blip>
          <a:stretch>
            <a:fillRect/>
          </a:stretch>
        </p:blipFill>
        <p:spPr>
          <a:xfrm>
            <a:off x="1734358" y="2426436"/>
            <a:ext cx="304800" cy="304800"/>
          </a:xfrm>
          <a:prstGeom prst="rect">
            <a:avLst/>
          </a:prstGeom>
        </p:spPr>
      </p:pic>
      <p:pic>
        <p:nvPicPr>
          <p:cNvPr id="151" name="Grafik 150">
            <a:extLst>
              <a:ext uri="{FF2B5EF4-FFF2-40B4-BE49-F238E27FC236}">
                <a16:creationId xmlns:a16="http://schemas.microsoft.com/office/drawing/2014/main" id="{AB12B3B7-4E32-5263-360A-270DEF8FAE25}"/>
              </a:ext>
            </a:extLst>
          </p:cNvPr>
          <p:cNvPicPr>
            <a:picLocks noChangeAspect="1"/>
          </p:cNvPicPr>
          <p:nvPr/>
        </p:nvPicPr>
        <p:blipFill>
          <a:blip r:embed="rId1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1"/>
              </a:ext>
            </a:extLst>
          </a:blip>
          <a:stretch>
            <a:fillRect/>
          </a:stretch>
        </p:blipFill>
        <p:spPr>
          <a:xfrm>
            <a:off x="2499360" y="2426436"/>
            <a:ext cx="304800" cy="304800"/>
          </a:xfrm>
          <a:prstGeom prst="rect">
            <a:avLst/>
          </a:prstGeom>
        </p:spPr>
      </p:pic>
      <p:pic>
        <p:nvPicPr>
          <p:cNvPr id="153" name="Grafik 152">
            <a:extLst>
              <a:ext uri="{FF2B5EF4-FFF2-40B4-BE49-F238E27FC236}">
                <a16:creationId xmlns:a16="http://schemas.microsoft.com/office/drawing/2014/main" id="{E3B6FAC1-BA71-3402-47BC-8CFA12ED0CBF}"/>
              </a:ext>
            </a:extLst>
          </p:cNvPr>
          <p:cNvPicPr>
            <a:picLocks noChangeAspect="1"/>
          </p:cNvPicPr>
          <p:nvPr/>
        </p:nvPicPr>
        <p:blipFill>
          <a:blip r:embed="rId1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3"/>
              </a:ext>
            </a:extLst>
          </a:blip>
          <a:stretch>
            <a:fillRect/>
          </a:stretch>
        </p:blipFill>
        <p:spPr>
          <a:xfrm>
            <a:off x="3264362" y="2426436"/>
            <a:ext cx="304800" cy="304800"/>
          </a:xfrm>
          <a:prstGeom prst="rect">
            <a:avLst/>
          </a:prstGeom>
        </p:spPr>
      </p:pic>
      <p:pic>
        <p:nvPicPr>
          <p:cNvPr id="155" name="Grafik 154">
            <a:extLst>
              <a:ext uri="{FF2B5EF4-FFF2-40B4-BE49-F238E27FC236}">
                <a16:creationId xmlns:a16="http://schemas.microsoft.com/office/drawing/2014/main" id="{31E42FEA-9CF4-D3DD-C276-1B3C28AC1D91}"/>
              </a:ext>
            </a:extLst>
          </p:cNvPr>
          <p:cNvPicPr>
            <a:picLocks noChangeAspect="1"/>
          </p:cNvPicPr>
          <p:nvPr/>
        </p:nvPicPr>
        <p:blipFill>
          <a:blip r:embed="rId1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5"/>
              </a:ext>
            </a:extLst>
          </a:blip>
          <a:stretch>
            <a:fillRect/>
          </a:stretch>
        </p:blipFill>
        <p:spPr>
          <a:xfrm>
            <a:off x="4029364" y="2426436"/>
            <a:ext cx="304800" cy="304800"/>
          </a:xfrm>
          <a:prstGeom prst="rect">
            <a:avLst/>
          </a:prstGeom>
        </p:spPr>
      </p:pic>
      <p:pic>
        <p:nvPicPr>
          <p:cNvPr id="157" name="Grafik 156">
            <a:extLst>
              <a:ext uri="{FF2B5EF4-FFF2-40B4-BE49-F238E27FC236}">
                <a16:creationId xmlns:a16="http://schemas.microsoft.com/office/drawing/2014/main" id="{5CA7893D-52B5-B851-8E61-EDA0D3484C16}"/>
              </a:ext>
            </a:extLst>
          </p:cNvPr>
          <p:cNvPicPr>
            <a:picLocks noChangeAspect="1"/>
          </p:cNvPicPr>
          <p:nvPr/>
        </p:nvPicPr>
        <p:blipFill>
          <a:blip r:embed="rId1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7"/>
              </a:ext>
            </a:extLst>
          </a:blip>
          <a:stretch>
            <a:fillRect/>
          </a:stretch>
        </p:blipFill>
        <p:spPr>
          <a:xfrm>
            <a:off x="4794366" y="2426436"/>
            <a:ext cx="304800" cy="304800"/>
          </a:xfrm>
          <a:prstGeom prst="rect">
            <a:avLst/>
          </a:prstGeom>
        </p:spPr>
      </p:pic>
      <p:pic>
        <p:nvPicPr>
          <p:cNvPr id="159" name="Grafik 158">
            <a:extLst>
              <a:ext uri="{FF2B5EF4-FFF2-40B4-BE49-F238E27FC236}">
                <a16:creationId xmlns:a16="http://schemas.microsoft.com/office/drawing/2014/main" id="{B5FF4521-AE8A-0944-917E-89963269BCCE}"/>
              </a:ext>
            </a:extLst>
          </p:cNvPr>
          <p:cNvPicPr>
            <a:picLocks noChangeAspect="1"/>
          </p:cNvPicPr>
          <p:nvPr/>
        </p:nvPicPr>
        <p:blipFill>
          <a:blip r:embed="rId1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9"/>
              </a:ext>
            </a:extLst>
          </a:blip>
          <a:stretch>
            <a:fillRect/>
          </a:stretch>
        </p:blipFill>
        <p:spPr>
          <a:xfrm>
            <a:off x="5559368" y="2426436"/>
            <a:ext cx="304800" cy="304800"/>
          </a:xfrm>
          <a:prstGeom prst="rect">
            <a:avLst/>
          </a:prstGeom>
        </p:spPr>
      </p:pic>
      <p:pic>
        <p:nvPicPr>
          <p:cNvPr id="161" name="Grafik 160">
            <a:extLst>
              <a:ext uri="{FF2B5EF4-FFF2-40B4-BE49-F238E27FC236}">
                <a16:creationId xmlns:a16="http://schemas.microsoft.com/office/drawing/2014/main" id="{3C1B58F2-4595-35B7-4293-D1E949E567FA}"/>
              </a:ext>
            </a:extLst>
          </p:cNvPr>
          <p:cNvPicPr>
            <a:picLocks noChangeAspect="1"/>
          </p:cNvPicPr>
          <p:nvPr/>
        </p:nvPicPr>
        <p:blipFill>
          <a:blip r:embed="rId1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1"/>
              </a:ext>
            </a:extLst>
          </a:blip>
          <a:stretch>
            <a:fillRect/>
          </a:stretch>
        </p:blipFill>
        <p:spPr>
          <a:xfrm>
            <a:off x="6324370" y="2426436"/>
            <a:ext cx="304800" cy="304800"/>
          </a:xfrm>
          <a:prstGeom prst="rect">
            <a:avLst/>
          </a:prstGeom>
        </p:spPr>
      </p:pic>
      <p:pic>
        <p:nvPicPr>
          <p:cNvPr id="163" name="Grafik 162">
            <a:extLst>
              <a:ext uri="{FF2B5EF4-FFF2-40B4-BE49-F238E27FC236}">
                <a16:creationId xmlns:a16="http://schemas.microsoft.com/office/drawing/2014/main" id="{CF769E50-EC2B-D31E-DEC6-6B194957B498}"/>
              </a:ext>
            </a:extLst>
          </p:cNvPr>
          <p:cNvPicPr>
            <a:picLocks noChangeAspect="1"/>
          </p:cNvPicPr>
          <p:nvPr/>
        </p:nvPicPr>
        <p:blipFill>
          <a:blip r:embed="rId1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3"/>
              </a:ext>
            </a:extLst>
          </a:blip>
          <a:stretch>
            <a:fillRect/>
          </a:stretch>
        </p:blipFill>
        <p:spPr>
          <a:xfrm>
            <a:off x="7089372" y="2426436"/>
            <a:ext cx="304800" cy="304800"/>
          </a:xfrm>
          <a:prstGeom prst="rect">
            <a:avLst/>
          </a:prstGeom>
        </p:spPr>
      </p:pic>
      <p:pic>
        <p:nvPicPr>
          <p:cNvPr id="165" name="Grafik 164">
            <a:extLst>
              <a:ext uri="{FF2B5EF4-FFF2-40B4-BE49-F238E27FC236}">
                <a16:creationId xmlns:a16="http://schemas.microsoft.com/office/drawing/2014/main" id="{8AAF829F-DB7D-4F23-E40D-1635E2F6DEC4}"/>
              </a:ext>
            </a:extLst>
          </p:cNvPr>
          <p:cNvPicPr>
            <a:picLocks noChangeAspect="1"/>
          </p:cNvPicPr>
          <p:nvPr/>
        </p:nvPicPr>
        <p:blipFill>
          <a:blip r:embed="rId1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5"/>
              </a:ext>
            </a:extLst>
          </a:blip>
          <a:stretch>
            <a:fillRect/>
          </a:stretch>
        </p:blipFill>
        <p:spPr>
          <a:xfrm>
            <a:off x="7854374" y="2426436"/>
            <a:ext cx="304800" cy="304800"/>
          </a:xfrm>
          <a:prstGeom prst="rect">
            <a:avLst/>
          </a:prstGeom>
        </p:spPr>
      </p:pic>
      <p:pic>
        <p:nvPicPr>
          <p:cNvPr id="167" name="Grafik 166">
            <a:extLst>
              <a:ext uri="{FF2B5EF4-FFF2-40B4-BE49-F238E27FC236}">
                <a16:creationId xmlns:a16="http://schemas.microsoft.com/office/drawing/2014/main" id="{5D30D8F4-34A9-0CAB-0791-AB34154749D0}"/>
              </a:ext>
            </a:extLst>
          </p:cNvPr>
          <p:cNvPicPr>
            <a:picLocks noChangeAspect="1"/>
          </p:cNvPicPr>
          <p:nvPr/>
        </p:nvPicPr>
        <p:blipFill>
          <a:blip r:embed="rId1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7"/>
              </a:ext>
            </a:extLst>
          </a:blip>
          <a:stretch>
            <a:fillRect/>
          </a:stretch>
        </p:blipFill>
        <p:spPr>
          <a:xfrm>
            <a:off x="8619376" y="2426436"/>
            <a:ext cx="304800" cy="304800"/>
          </a:xfrm>
          <a:prstGeom prst="rect">
            <a:avLst/>
          </a:prstGeom>
        </p:spPr>
      </p:pic>
      <p:pic>
        <p:nvPicPr>
          <p:cNvPr id="169" name="Grafik 168">
            <a:extLst>
              <a:ext uri="{FF2B5EF4-FFF2-40B4-BE49-F238E27FC236}">
                <a16:creationId xmlns:a16="http://schemas.microsoft.com/office/drawing/2014/main" id="{A1564FCE-999D-987D-EE12-C2B0D8D060E8}"/>
              </a:ext>
            </a:extLst>
          </p:cNvPr>
          <p:cNvPicPr>
            <a:picLocks noChangeAspect="1"/>
          </p:cNvPicPr>
          <p:nvPr/>
        </p:nvPicPr>
        <p:blipFill>
          <a:blip r:embed="rId1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9"/>
              </a:ext>
            </a:extLst>
          </a:blip>
          <a:stretch>
            <a:fillRect/>
          </a:stretch>
        </p:blipFill>
        <p:spPr>
          <a:xfrm>
            <a:off x="9384378" y="2426436"/>
            <a:ext cx="304800" cy="304800"/>
          </a:xfrm>
          <a:prstGeom prst="rect">
            <a:avLst/>
          </a:prstGeom>
        </p:spPr>
      </p:pic>
      <p:pic>
        <p:nvPicPr>
          <p:cNvPr id="171" name="Grafik 170">
            <a:extLst>
              <a:ext uri="{FF2B5EF4-FFF2-40B4-BE49-F238E27FC236}">
                <a16:creationId xmlns:a16="http://schemas.microsoft.com/office/drawing/2014/main" id="{DFCE2B80-37A7-C132-D05E-AB5D8BF407F0}"/>
              </a:ext>
            </a:extLst>
          </p:cNvPr>
          <p:cNvPicPr>
            <a:picLocks noChangeAspect="1"/>
          </p:cNvPicPr>
          <p:nvPr/>
        </p:nvPicPr>
        <p:blipFill>
          <a:blip r:embed="rId1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1"/>
              </a:ext>
            </a:extLst>
          </a:blip>
          <a:stretch>
            <a:fillRect/>
          </a:stretch>
        </p:blipFill>
        <p:spPr>
          <a:xfrm>
            <a:off x="10149380" y="2426436"/>
            <a:ext cx="304800" cy="304800"/>
          </a:xfrm>
          <a:prstGeom prst="rect">
            <a:avLst/>
          </a:prstGeom>
        </p:spPr>
      </p:pic>
      <p:pic>
        <p:nvPicPr>
          <p:cNvPr id="173" name="Grafik 172">
            <a:extLst>
              <a:ext uri="{FF2B5EF4-FFF2-40B4-BE49-F238E27FC236}">
                <a16:creationId xmlns:a16="http://schemas.microsoft.com/office/drawing/2014/main" id="{3E5DB5E7-122C-9B9A-D08F-75A225C8CECD}"/>
              </a:ext>
            </a:extLst>
          </p:cNvPr>
          <p:cNvPicPr>
            <a:picLocks noChangeAspect="1"/>
          </p:cNvPicPr>
          <p:nvPr/>
        </p:nvPicPr>
        <p:blipFill>
          <a:blip r:embed="rId1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3"/>
              </a:ext>
            </a:extLst>
          </a:blip>
          <a:stretch>
            <a:fillRect/>
          </a:stretch>
        </p:blipFill>
        <p:spPr>
          <a:xfrm>
            <a:off x="10914382" y="2426436"/>
            <a:ext cx="304800" cy="304800"/>
          </a:xfrm>
          <a:prstGeom prst="rect">
            <a:avLst/>
          </a:prstGeom>
        </p:spPr>
      </p:pic>
      <p:pic>
        <p:nvPicPr>
          <p:cNvPr id="175" name="Grafik 174">
            <a:extLst>
              <a:ext uri="{FF2B5EF4-FFF2-40B4-BE49-F238E27FC236}">
                <a16:creationId xmlns:a16="http://schemas.microsoft.com/office/drawing/2014/main" id="{CE9ABC89-D717-12F6-189B-45CF5006B3E1}"/>
              </a:ext>
            </a:extLst>
          </p:cNvPr>
          <p:cNvPicPr>
            <a:picLocks noChangeAspect="1"/>
          </p:cNvPicPr>
          <p:nvPr/>
        </p:nvPicPr>
        <p:blipFill>
          <a:blip r:embed="rId1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5"/>
              </a:ext>
            </a:extLst>
          </a:blip>
          <a:stretch>
            <a:fillRect/>
          </a:stretch>
        </p:blipFill>
        <p:spPr>
          <a:xfrm>
            <a:off x="11679382" y="2426436"/>
            <a:ext cx="304800" cy="304800"/>
          </a:xfrm>
          <a:prstGeom prst="rect">
            <a:avLst/>
          </a:prstGeom>
        </p:spPr>
      </p:pic>
      <p:pic>
        <p:nvPicPr>
          <p:cNvPr id="177" name="Grafik 176">
            <a:extLst>
              <a:ext uri="{FF2B5EF4-FFF2-40B4-BE49-F238E27FC236}">
                <a16:creationId xmlns:a16="http://schemas.microsoft.com/office/drawing/2014/main" id="{0FE2836A-D331-63E8-288C-0A6C2CA03A8E}"/>
              </a:ext>
            </a:extLst>
          </p:cNvPr>
          <p:cNvPicPr>
            <a:picLocks noChangeAspect="1"/>
          </p:cNvPicPr>
          <p:nvPr/>
        </p:nvPicPr>
        <p:blipFill>
          <a:blip r:embed="rId1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7"/>
              </a:ext>
            </a:extLst>
          </a:blip>
          <a:stretch>
            <a:fillRect/>
          </a:stretch>
        </p:blipFill>
        <p:spPr>
          <a:xfrm>
            <a:off x="969356" y="2993213"/>
            <a:ext cx="304800" cy="304800"/>
          </a:xfrm>
          <a:prstGeom prst="rect">
            <a:avLst/>
          </a:prstGeom>
        </p:spPr>
      </p:pic>
      <p:pic>
        <p:nvPicPr>
          <p:cNvPr id="179" name="Grafik 178">
            <a:extLst>
              <a:ext uri="{FF2B5EF4-FFF2-40B4-BE49-F238E27FC236}">
                <a16:creationId xmlns:a16="http://schemas.microsoft.com/office/drawing/2014/main" id="{BF507666-5685-410F-C536-1D58EA232155}"/>
              </a:ext>
            </a:extLst>
          </p:cNvPr>
          <p:cNvPicPr>
            <a:picLocks noChangeAspect="1"/>
          </p:cNvPicPr>
          <p:nvPr/>
        </p:nvPicPr>
        <p:blipFill>
          <a:blip r:embed="rId1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9"/>
              </a:ext>
            </a:extLst>
          </a:blip>
          <a:stretch>
            <a:fillRect/>
          </a:stretch>
        </p:blipFill>
        <p:spPr>
          <a:xfrm>
            <a:off x="1734358" y="2993213"/>
            <a:ext cx="304800" cy="304800"/>
          </a:xfrm>
          <a:prstGeom prst="rect">
            <a:avLst/>
          </a:prstGeom>
        </p:spPr>
      </p:pic>
      <p:pic>
        <p:nvPicPr>
          <p:cNvPr id="181" name="Grafik 180">
            <a:extLst>
              <a:ext uri="{FF2B5EF4-FFF2-40B4-BE49-F238E27FC236}">
                <a16:creationId xmlns:a16="http://schemas.microsoft.com/office/drawing/2014/main" id="{AF20E053-CBB3-5796-B21A-7794E3293BC9}"/>
              </a:ext>
            </a:extLst>
          </p:cNvPr>
          <p:cNvPicPr>
            <a:picLocks noChangeAspect="1"/>
          </p:cNvPicPr>
          <p:nvPr/>
        </p:nvPicPr>
        <p:blipFill>
          <a:blip r:embed="rId1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1"/>
              </a:ext>
            </a:extLst>
          </a:blip>
          <a:stretch>
            <a:fillRect/>
          </a:stretch>
        </p:blipFill>
        <p:spPr>
          <a:xfrm>
            <a:off x="2499360" y="2993213"/>
            <a:ext cx="304800" cy="304800"/>
          </a:xfrm>
          <a:prstGeom prst="rect">
            <a:avLst/>
          </a:prstGeom>
        </p:spPr>
      </p:pic>
      <p:pic>
        <p:nvPicPr>
          <p:cNvPr id="183" name="Grafik 182">
            <a:extLst>
              <a:ext uri="{FF2B5EF4-FFF2-40B4-BE49-F238E27FC236}">
                <a16:creationId xmlns:a16="http://schemas.microsoft.com/office/drawing/2014/main" id="{59A882F3-2B7E-BBA4-50E1-5468D4070020}"/>
              </a:ext>
            </a:extLst>
          </p:cNvPr>
          <p:cNvPicPr>
            <a:picLocks noChangeAspect="1"/>
          </p:cNvPicPr>
          <p:nvPr/>
        </p:nvPicPr>
        <p:blipFill>
          <a:blip r:embed="rId1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3"/>
              </a:ext>
            </a:extLst>
          </a:blip>
          <a:stretch>
            <a:fillRect/>
          </a:stretch>
        </p:blipFill>
        <p:spPr>
          <a:xfrm>
            <a:off x="3264362" y="2993213"/>
            <a:ext cx="304800" cy="304800"/>
          </a:xfrm>
          <a:prstGeom prst="rect">
            <a:avLst/>
          </a:prstGeom>
        </p:spPr>
      </p:pic>
      <p:pic>
        <p:nvPicPr>
          <p:cNvPr id="185" name="Grafik 184">
            <a:extLst>
              <a:ext uri="{FF2B5EF4-FFF2-40B4-BE49-F238E27FC236}">
                <a16:creationId xmlns:a16="http://schemas.microsoft.com/office/drawing/2014/main" id="{620A0522-85DF-867B-BABA-26597E1A9E1B}"/>
              </a:ext>
            </a:extLst>
          </p:cNvPr>
          <p:cNvPicPr>
            <a:picLocks noChangeAspect="1"/>
          </p:cNvPicPr>
          <p:nvPr/>
        </p:nvPicPr>
        <p:blipFill>
          <a:blip r:embed="rId1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5"/>
              </a:ext>
            </a:extLst>
          </a:blip>
          <a:stretch>
            <a:fillRect/>
          </a:stretch>
        </p:blipFill>
        <p:spPr>
          <a:xfrm>
            <a:off x="4029364" y="2993213"/>
            <a:ext cx="304800" cy="304800"/>
          </a:xfrm>
          <a:prstGeom prst="rect">
            <a:avLst/>
          </a:prstGeom>
        </p:spPr>
      </p:pic>
      <p:pic>
        <p:nvPicPr>
          <p:cNvPr id="187" name="Grafik 186">
            <a:extLst>
              <a:ext uri="{FF2B5EF4-FFF2-40B4-BE49-F238E27FC236}">
                <a16:creationId xmlns:a16="http://schemas.microsoft.com/office/drawing/2014/main" id="{8C9443A4-5B7F-A4E9-1C47-B2787D145C39}"/>
              </a:ext>
            </a:extLst>
          </p:cNvPr>
          <p:cNvPicPr>
            <a:picLocks noChangeAspect="1"/>
          </p:cNvPicPr>
          <p:nvPr/>
        </p:nvPicPr>
        <p:blipFill>
          <a:blip r:embed="rId1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7"/>
              </a:ext>
            </a:extLst>
          </a:blip>
          <a:stretch>
            <a:fillRect/>
          </a:stretch>
        </p:blipFill>
        <p:spPr>
          <a:xfrm>
            <a:off x="4794366" y="2993213"/>
            <a:ext cx="304800" cy="304800"/>
          </a:xfrm>
          <a:prstGeom prst="rect">
            <a:avLst/>
          </a:prstGeom>
        </p:spPr>
      </p:pic>
      <p:pic>
        <p:nvPicPr>
          <p:cNvPr id="189" name="Grafik 188">
            <a:extLst>
              <a:ext uri="{FF2B5EF4-FFF2-40B4-BE49-F238E27FC236}">
                <a16:creationId xmlns:a16="http://schemas.microsoft.com/office/drawing/2014/main" id="{74C0F074-ED4E-56EE-2DA3-3BBC974771BF}"/>
              </a:ext>
            </a:extLst>
          </p:cNvPr>
          <p:cNvPicPr>
            <a:picLocks noChangeAspect="1"/>
          </p:cNvPicPr>
          <p:nvPr/>
        </p:nvPicPr>
        <p:blipFill>
          <a:blip r:embed="rId1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9"/>
              </a:ext>
            </a:extLst>
          </a:blip>
          <a:stretch>
            <a:fillRect/>
          </a:stretch>
        </p:blipFill>
        <p:spPr>
          <a:xfrm>
            <a:off x="5559368" y="2993213"/>
            <a:ext cx="304800" cy="304800"/>
          </a:xfrm>
          <a:prstGeom prst="rect">
            <a:avLst/>
          </a:prstGeom>
        </p:spPr>
      </p:pic>
      <p:pic>
        <p:nvPicPr>
          <p:cNvPr id="191" name="Grafik 190">
            <a:extLst>
              <a:ext uri="{FF2B5EF4-FFF2-40B4-BE49-F238E27FC236}">
                <a16:creationId xmlns:a16="http://schemas.microsoft.com/office/drawing/2014/main" id="{9D8AF640-2032-FBEE-58E5-76837E4D66D5}"/>
              </a:ext>
            </a:extLst>
          </p:cNvPr>
          <p:cNvPicPr>
            <a:picLocks noChangeAspect="1"/>
          </p:cNvPicPr>
          <p:nvPr/>
        </p:nvPicPr>
        <p:blipFill>
          <a:blip r:embed="rId1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1"/>
              </a:ext>
            </a:extLst>
          </a:blip>
          <a:stretch>
            <a:fillRect/>
          </a:stretch>
        </p:blipFill>
        <p:spPr>
          <a:xfrm>
            <a:off x="6324370" y="2993213"/>
            <a:ext cx="304800" cy="304800"/>
          </a:xfrm>
          <a:prstGeom prst="rect">
            <a:avLst/>
          </a:prstGeom>
        </p:spPr>
      </p:pic>
      <p:pic>
        <p:nvPicPr>
          <p:cNvPr id="193" name="Grafik 192">
            <a:extLst>
              <a:ext uri="{FF2B5EF4-FFF2-40B4-BE49-F238E27FC236}">
                <a16:creationId xmlns:a16="http://schemas.microsoft.com/office/drawing/2014/main" id="{8AEA9766-DA26-6704-2C4C-3914F58BDD7D}"/>
              </a:ext>
            </a:extLst>
          </p:cNvPr>
          <p:cNvPicPr>
            <a:picLocks noChangeAspect="1"/>
          </p:cNvPicPr>
          <p:nvPr/>
        </p:nvPicPr>
        <p:blipFill>
          <a:blip r:embed="rId1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3"/>
              </a:ext>
            </a:extLst>
          </a:blip>
          <a:stretch>
            <a:fillRect/>
          </a:stretch>
        </p:blipFill>
        <p:spPr>
          <a:xfrm>
            <a:off x="7089372" y="2993213"/>
            <a:ext cx="304800" cy="304800"/>
          </a:xfrm>
          <a:prstGeom prst="rect">
            <a:avLst/>
          </a:prstGeom>
        </p:spPr>
      </p:pic>
      <p:pic>
        <p:nvPicPr>
          <p:cNvPr id="195" name="Grafik 194">
            <a:extLst>
              <a:ext uri="{FF2B5EF4-FFF2-40B4-BE49-F238E27FC236}">
                <a16:creationId xmlns:a16="http://schemas.microsoft.com/office/drawing/2014/main" id="{D2AF4095-DC61-ADE8-10A4-9550875FB941}"/>
              </a:ext>
            </a:extLst>
          </p:cNvPr>
          <p:cNvPicPr>
            <a:picLocks noChangeAspect="1"/>
          </p:cNvPicPr>
          <p:nvPr/>
        </p:nvPicPr>
        <p:blipFill>
          <a:blip r:embed="rId1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5"/>
              </a:ext>
            </a:extLst>
          </a:blip>
          <a:stretch>
            <a:fillRect/>
          </a:stretch>
        </p:blipFill>
        <p:spPr>
          <a:xfrm>
            <a:off x="7854374" y="2993213"/>
            <a:ext cx="304800" cy="304800"/>
          </a:xfrm>
          <a:prstGeom prst="rect">
            <a:avLst/>
          </a:prstGeom>
        </p:spPr>
      </p:pic>
      <p:pic>
        <p:nvPicPr>
          <p:cNvPr id="197" name="Grafik 196">
            <a:extLst>
              <a:ext uri="{FF2B5EF4-FFF2-40B4-BE49-F238E27FC236}">
                <a16:creationId xmlns:a16="http://schemas.microsoft.com/office/drawing/2014/main" id="{2DE91651-850A-3800-43B6-7A5993C7E567}"/>
              </a:ext>
            </a:extLst>
          </p:cNvPr>
          <p:cNvPicPr>
            <a:picLocks noChangeAspect="1"/>
          </p:cNvPicPr>
          <p:nvPr/>
        </p:nvPicPr>
        <p:blipFill>
          <a:blip r:embed="rId1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7"/>
              </a:ext>
            </a:extLst>
          </a:blip>
          <a:stretch>
            <a:fillRect/>
          </a:stretch>
        </p:blipFill>
        <p:spPr>
          <a:xfrm>
            <a:off x="8619376" y="2993213"/>
            <a:ext cx="304800" cy="304800"/>
          </a:xfrm>
          <a:prstGeom prst="rect">
            <a:avLst/>
          </a:prstGeom>
        </p:spPr>
      </p:pic>
      <p:pic>
        <p:nvPicPr>
          <p:cNvPr id="199" name="Grafik 198">
            <a:extLst>
              <a:ext uri="{FF2B5EF4-FFF2-40B4-BE49-F238E27FC236}">
                <a16:creationId xmlns:a16="http://schemas.microsoft.com/office/drawing/2014/main" id="{6912E070-17BC-ED67-C955-92A428F6849B}"/>
              </a:ext>
            </a:extLst>
          </p:cNvPr>
          <p:cNvPicPr>
            <a:picLocks noChangeAspect="1"/>
          </p:cNvPicPr>
          <p:nvPr/>
        </p:nvPicPr>
        <p:blipFill>
          <a:blip r:embed="rId1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9"/>
              </a:ext>
            </a:extLst>
          </a:blip>
          <a:stretch>
            <a:fillRect/>
          </a:stretch>
        </p:blipFill>
        <p:spPr>
          <a:xfrm>
            <a:off x="9384378" y="2993213"/>
            <a:ext cx="304800" cy="304800"/>
          </a:xfrm>
          <a:prstGeom prst="rect">
            <a:avLst/>
          </a:prstGeom>
        </p:spPr>
      </p:pic>
      <p:pic>
        <p:nvPicPr>
          <p:cNvPr id="201" name="Grafik 200">
            <a:extLst>
              <a:ext uri="{FF2B5EF4-FFF2-40B4-BE49-F238E27FC236}">
                <a16:creationId xmlns:a16="http://schemas.microsoft.com/office/drawing/2014/main" id="{6F3B74F1-2E8D-98DE-EA07-A6014889BC95}"/>
              </a:ext>
            </a:extLst>
          </p:cNvPr>
          <p:cNvPicPr>
            <a:picLocks noChangeAspect="1"/>
          </p:cNvPicPr>
          <p:nvPr/>
        </p:nvPicPr>
        <p:blipFill>
          <a:blip r:embed="rId2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1"/>
              </a:ext>
            </a:extLst>
          </a:blip>
          <a:stretch>
            <a:fillRect/>
          </a:stretch>
        </p:blipFill>
        <p:spPr>
          <a:xfrm>
            <a:off x="10149380" y="2993213"/>
            <a:ext cx="304800" cy="304800"/>
          </a:xfrm>
          <a:prstGeom prst="rect">
            <a:avLst/>
          </a:prstGeom>
        </p:spPr>
      </p:pic>
      <p:pic>
        <p:nvPicPr>
          <p:cNvPr id="203" name="Grafik 202">
            <a:extLst>
              <a:ext uri="{FF2B5EF4-FFF2-40B4-BE49-F238E27FC236}">
                <a16:creationId xmlns:a16="http://schemas.microsoft.com/office/drawing/2014/main" id="{7199DB97-08A6-4A81-18D1-CA77C267D063}"/>
              </a:ext>
            </a:extLst>
          </p:cNvPr>
          <p:cNvPicPr>
            <a:picLocks noChangeAspect="1"/>
          </p:cNvPicPr>
          <p:nvPr/>
        </p:nvPicPr>
        <p:blipFill>
          <a:blip r:embed="rId2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3"/>
              </a:ext>
            </a:extLst>
          </a:blip>
          <a:stretch>
            <a:fillRect/>
          </a:stretch>
        </p:blipFill>
        <p:spPr>
          <a:xfrm>
            <a:off x="10914382" y="2993213"/>
            <a:ext cx="304800" cy="304800"/>
          </a:xfrm>
          <a:prstGeom prst="rect">
            <a:avLst/>
          </a:prstGeom>
        </p:spPr>
      </p:pic>
      <p:pic>
        <p:nvPicPr>
          <p:cNvPr id="205" name="Grafik 204">
            <a:extLst>
              <a:ext uri="{FF2B5EF4-FFF2-40B4-BE49-F238E27FC236}">
                <a16:creationId xmlns:a16="http://schemas.microsoft.com/office/drawing/2014/main" id="{5F5BF61E-C345-C371-1832-6B60F77C2229}"/>
              </a:ext>
            </a:extLst>
          </p:cNvPr>
          <p:cNvPicPr>
            <a:picLocks noChangeAspect="1"/>
          </p:cNvPicPr>
          <p:nvPr/>
        </p:nvPicPr>
        <p:blipFill>
          <a:blip r:embed="rId20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5"/>
              </a:ext>
            </a:extLst>
          </a:blip>
          <a:stretch>
            <a:fillRect/>
          </a:stretch>
        </p:blipFill>
        <p:spPr>
          <a:xfrm>
            <a:off x="11679382" y="2993213"/>
            <a:ext cx="304800" cy="304800"/>
          </a:xfrm>
          <a:prstGeom prst="rect">
            <a:avLst/>
          </a:prstGeom>
        </p:spPr>
      </p:pic>
      <p:pic>
        <p:nvPicPr>
          <p:cNvPr id="207" name="Grafik 206">
            <a:extLst>
              <a:ext uri="{FF2B5EF4-FFF2-40B4-BE49-F238E27FC236}">
                <a16:creationId xmlns:a16="http://schemas.microsoft.com/office/drawing/2014/main" id="{8AE26765-CBB6-4022-EB24-FF27715F2A3A}"/>
              </a:ext>
            </a:extLst>
          </p:cNvPr>
          <p:cNvPicPr>
            <a:picLocks noChangeAspect="1"/>
          </p:cNvPicPr>
          <p:nvPr/>
        </p:nvPicPr>
        <p:blipFill>
          <a:blip r:embed="rId20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7"/>
              </a:ext>
            </a:extLst>
          </a:blip>
          <a:stretch>
            <a:fillRect/>
          </a:stretch>
        </p:blipFill>
        <p:spPr>
          <a:xfrm>
            <a:off x="969356" y="3559990"/>
            <a:ext cx="304800" cy="304800"/>
          </a:xfrm>
          <a:prstGeom prst="rect">
            <a:avLst/>
          </a:prstGeom>
        </p:spPr>
      </p:pic>
      <p:pic>
        <p:nvPicPr>
          <p:cNvPr id="209" name="Grafik 208">
            <a:extLst>
              <a:ext uri="{FF2B5EF4-FFF2-40B4-BE49-F238E27FC236}">
                <a16:creationId xmlns:a16="http://schemas.microsoft.com/office/drawing/2014/main" id="{CAF50C60-C543-9F76-28C5-5743A54A8B08}"/>
              </a:ext>
            </a:extLst>
          </p:cNvPr>
          <p:cNvPicPr>
            <a:picLocks noChangeAspect="1"/>
          </p:cNvPicPr>
          <p:nvPr/>
        </p:nvPicPr>
        <p:blipFill>
          <a:blip r:embed="rId20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9"/>
              </a:ext>
            </a:extLst>
          </a:blip>
          <a:stretch>
            <a:fillRect/>
          </a:stretch>
        </p:blipFill>
        <p:spPr>
          <a:xfrm>
            <a:off x="1734358" y="3559990"/>
            <a:ext cx="304800" cy="304800"/>
          </a:xfrm>
          <a:prstGeom prst="rect">
            <a:avLst/>
          </a:prstGeom>
        </p:spPr>
      </p:pic>
      <p:pic>
        <p:nvPicPr>
          <p:cNvPr id="211" name="Grafik 210">
            <a:extLst>
              <a:ext uri="{FF2B5EF4-FFF2-40B4-BE49-F238E27FC236}">
                <a16:creationId xmlns:a16="http://schemas.microsoft.com/office/drawing/2014/main" id="{BB1AFA9D-0B38-361C-C034-F5B1FBEB1352}"/>
              </a:ext>
            </a:extLst>
          </p:cNvPr>
          <p:cNvPicPr>
            <a:picLocks noChangeAspect="1"/>
          </p:cNvPicPr>
          <p:nvPr/>
        </p:nvPicPr>
        <p:blipFill>
          <a:blip r:embed="rId2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1"/>
              </a:ext>
            </a:extLst>
          </a:blip>
          <a:stretch>
            <a:fillRect/>
          </a:stretch>
        </p:blipFill>
        <p:spPr>
          <a:xfrm>
            <a:off x="2499360" y="3559990"/>
            <a:ext cx="304800" cy="304800"/>
          </a:xfrm>
          <a:prstGeom prst="rect">
            <a:avLst/>
          </a:prstGeom>
        </p:spPr>
      </p:pic>
      <p:pic>
        <p:nvPicPr>
          <p:cNvPr id="213" name="Grafik 212">
            <a:extLst>
              <a:ext uri="{FF2B5EF4-FFF2-40B4-BE49-F238E27FC236}">
                <a16:creationId xmlns:a16="http://schemas.microsoft.com/office/drawing/2014/main" id="{2F1E2460-68CA-AAD5-174A-B2CABF704E7D}"/>
              </a:ext>
            </a:extLst>
          </p:cNvPr>
          <p:cNvPicPr>
            <a:picLocks noChangeAspect="1"/>
          </p:cNvPicPr>
          <p:nvPr/>
        </p:nvPicPr>
        <p:blipFill>
          <a:blip r:embed="rId2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3"/>
              </a:ext>
            </a:extLst>
          </a:blip>
          <a:stretch>
            <a:fillRect/>
          </a:stretch>
        </p:blipFill>
        <p:spPr>
          <a:xfrm>
            <a:off x="3264362" y="3559990"/>
            <a:ext cx="304800" cy="304800"/>
          </a:xfrm>
          <a:prstGeom prst="rect">
            <a:avLst/>
          </a:prstGeom>
        </p:spPr>
      </p:pic>
      <p:pic>
        <p:nvPicPr>
          <p:cNvPr id="215" name="Grafik 214">
            <a:extLst>
              <a:ext uri="{FF2B5EF4-FFF2-40B4-BE49-F238E27FC236}">
                <a16:creationId xmlns:a16="http://schemas.microsoft.com/office/drawing/2014/main" id="{77FFC1C2-0DC6-2D87-905C-C26E4AD08952}"/>
              </a:ext>
            </a:extLst>
          </p:cNvPr>
          <p:cNvPicPr>
            <a:picLocks noChangeAspect="1"/>
          </p:cNvPicPr>
          <p:nvPr/>
        </p:nvPicPr>
        <p:blipFill>
          <a:blip r:embed="rId2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5"/>
              </a:ext>
            </a:extLst>
          </a:blip>
          <a:stretch>
            <a:fillRect/>
          </a:stretch>
        </p:blipFill>
        <p:spPr>
          <a:xfrm>
            <a:off x="4029364" y="3559990"/>
            <a:ext cx="304800" cy="304800"/>
          </a:xfrm>
          <a:prstGeom prst="rect">
            <a:avLst/>
          </a:prstGeom>
        </p:spPr>
      </p:pic>
      <p:pic>
        <p:nvPicPr>
          <p:cNvPr id="217" name="Grafik 216">
            <a:extLst>
              <a:ext uri="{FF2B5EF4-FFF2-40B4-BE49-F238E27FC236}">
                <a16:creationId xmlns:a16="http://schemas.microsoft.com/office/drawing/2014/main" id="{93935A8B-0FBB-36CE-D23D-583C1B7D097B}"/>
              </a:ext>
            </a:extLst>
          </p:cNvPr>
          <p:cNvPicPr>
            <a:picLocks noChangeAspect="1"/>
          </p:cNvPicPr>
          <p:nvPr/>
        </p:nvPicPr>
        <p:blipFill>
          <a:blip r:embed="rId2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7"/>
              </a:ext>
            </a:extLst>
          </a:blip>
          <a:stretch>
            <a:fillRect/>
          </a:stretch>
        </p:blipFill>
        <p:spPr>
          <a:xfrm>
            <a:off x="4794366" y="3559990"/>
            <a:ext cx="304800" cy="304800"/>
          </a:xfrm>
          <a:prstGeom prst="rect">
            <a:avLst/>
          </a:prstGeom>
        </p:spPr>
      </p:pic>
      <p:pic>
        <p:nvPicPr>
          <p:cNvPr id="219" name="Grafik 218">
            <a:extLst>
              <a:ext uri="{FF2B5EF4-FFF2-40B4-BE49-F238E27FC236}">
                <a16:creationId xmlns:a16="http://schemas.microsoft.com/office/drawing/2014/main" id="{4FEF3A32-3A25-1948-76B4-950F78402606}"/>
              </a:ext>
            </a:extLst>
          </p:cNvPr>
          <p:cNvPicPr>
            <a:picLocks noChangeAspect="1"/>
          </p:cNvPicPr>
          <p:nvPr/>
        </p:nvPicPr>
        <p:blipFill>
          <a:blip r:embed="rId2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9"/>
              </a:ext>
            </a:extLst>
          </a:blip>
          <a:stretch>
            <a:fillRect/>
          </a:stretch>
        </p:blipFill>
        <p:spPr>
          <a:xfrm>
            <a:off x="5559368" y="3559990"/>
            <a:ext cx="304800" cy="304800"/>
          </a:xfrm>
          <a:prstGeom prst="rect">
            <a:avLst/>
          </a:prstGeom>
        </p:spPr>
      </p:pic>
      <p:pic>
        <p:nvPicPr>
          <p:cNvPr id="221" name="Grafik 220">
            <a:extLst>
              <a:ext uri="{FF2B5EF4-FFF2-40B4-BE49-F238E27FC236}">
                <a16:creationId xmlns:a16="http://schemas.microsoft.com/office/drawing/2014/main" id="{0319FFDC-EC91-AE39-2E70-5902DA09DE47}"/>
              </a:ext>
            </a:extLst>
          </p:cNvPr>
          <p:cNvPicPr>
            <a:picLocks noChangeAspect="1"/>
          </p:cNvPicPr>
          <p:nvPr/>
        </p:nvPicPr>
        <p:blipFill>
          <a:blip r:embed="rId2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1"/>
              </a:ext>
            </a:extLst>
          </a:blip>
          <a:stretch>
            <a:fillRect/>
          </a:stretch>
        </p:blipFill>
        <p:spPr>
          <a:xfrm>
            <a:off x="6324370" y="3559990"/>
            <a:ext cx="304800" cy="304800"/>
          </a:xfrm>
          <a:prstGeom prst="rect">
            <a:avLst/>
          </a:prstGeom>
        </p:spPr>
      </p:pic>
      <p:pic>
        <p:nvPicPr>
          <p:cNvPr id="223" name="Grafik 222">
            <a:extLst>
              <a:ext uri="{FF2B5EF4-FFF2-40B4-BE49-F238E27FC236}">
                <a16:creationId xmlns:a16="http://schemas.microsoft.com/office/drawing/2014/main" id="{D2A03FF3-A41F-A32D-9EEC-3F88BF4AB17D}"/>
              </a:ext>
            </a:extLst>
          </p:cNvPr>
          <p:cNvPicPr>
            <a:picLocks noChangeAspect="1"/>
          </p:cNvPicPr>
          <p:nvPr/>
        </p:nvPicPr>
        <p:blipFill>
          <a:blip r:embed="rId2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3"/>
              </a:ext>
            </a:extLst>
          </a:blip>
          <a:stretch>
            <a:fillRect/>
          </a:stretch>
        </p:blipFill>
        <p:spPr>
          <a:xfrm>
            <a:off x="7089372" y="3559990"/>
            <a:ext cx="304800" cy="304800"/>
          </a:xfrm>
          <a:prstGeom prst="rect">
            <a:avLst/>
          </a:prstGeom>
        </p:spPr>
      </p:pic>
      <p:pic>
        <p:nvPicPr>
          <p:cNvPr id="225" name="Grafik 224">
            <a:extLst>
              <a:ext uri="{FF2B5EF4-FFF2-40B4-BE49-F238E27FC236}">
                <a16:creationId xmlns:a16="http://schemas.microsoft.com/office/drawing/2014/main" id="{074D603C-6E24-5FDE-CF40-0F84CD7DE38F}"/>
              </a:ext>
            </a:extLst>
          </p:cNvPr>
          <p:cNvPicPr>
            <a:picLocks noChangeAspect="1"/>
          </p:cNvPicPr>
          <p:nvPr/>
        </p:nvPicPr>
        <p:blipFill>
          <a:blip r:embed="rId2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5"/>
              </a:ext>
            </a:extLst>
          </a:blip>
          <a:stretch>
            <a:fillRect/>
          </a:stretch>
        </p:blipFill>
        <p:spPr>
          <a:xfrm>
            <a:off x="7854374" y="3559990"/>
            <a:ext cx="304800" cy="304800"/>
          </a:xfrm>
          <a:prstGeom prst="rect">
            <a:avLst/>
          </a:prstGeom>
        </p:spPr>
      </p:pic>
      <p:pic>
        <p:nvPicPr>
          <p:cNvPr id="227" name="Grafik 226">
            <a:extLst>
              <a:ext uri="{FF2B5EF4-FFF2-40B4-BE49-F238E27FC236}">
                <a16:creationId xmlns:a16="http://schemas.microsoft.com/office/drawing/2014/main" id="{68EB9B2E-93F6-B038-3275-752C20DB2A71}"/>
              </a:ext>
            </a:extLst>
          </p:cNvPr>
          <p:cNvPicPr>
            <a:picLocks noChangeAspect="1"/>
          </p:cNvPicPr>
          <p:nvPr/>
        </p:nvPicPr>
        <p:blipFill>
          <a:blip r:embed="rId2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7"/>
              </a:ext>
            </a:extLst>
          </a:blip>
          <a:stretch>
            <a:fillRect/>
          </a:stretch>
        </p:blipFill>
        <p:spPr>
          <a:xfrm>
            <a:off x="8619376" y="3559990"/>
            <a:ext cx="304800" cy="304800"/>
          </a:xfrm>
          <a:prstGeom prst="rect">
            <a:avLst/>
          </a:prstGeom>
        </p:spPr>
      </p:pic>
      <p:pic>
        <p:nvPicPr>
          <p:cNvPr id="229" name="Grafik 228">
            <a:extLst>
              <a:ext uri="{FF2B5EF4-FFF2-40B4-BE49-F238E27FC236}">
                <a16:creationId xmlns:a16="http://schemas.microsoft.com/office/drawing/2014/main" id="{83808262-A3C5-2F01-D47A-961844DAB3D6}"/>
              </a:ext>
            </a:extLst>
          </p:cNvPr>
          <p:cNvPicPr>
            <a:picLocks noChangeAspect="1"/>
          </p:cNvPicPr>
          <p:nvPr/>
        </p:nvPicPr>
        <p:blipFill>
          <a:blip r:embed="rId2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9"/>
              </a:ext>
            </a:extLst>
          </a:blip>
          <a:stretch>
            <a:fillRect/>
          </a:stretch>
        </p:blipFill>
        <p:spPr>
          <a:xfrm>
            <a:off x="9384378" y="3559990"/>
            <a:ext cx="304800" cy="304800"/>
          </a:xfrm>
          <a:prstGeom prst="rect">
            <a:avLst/>
          </a:prstGeom>
        </p:spPr>
      </p:pic>
      <p:pic>
        <p:nvPicPr>
          <p:cNvPr id="231" name="Grafik 230">
            <a:extLst>
              <a:ext uri="{FF2B5EF4-FFF2-40B4-BE49-F238E27FC236}">
                <a16:creationId xmlns:a16="http://schemas.microsoft.com/office/drawing/2014/main" id="{3D5B8EB8-DDA9-8427-89A5-3867C7D2C733}"/>
              </a:ext>
            </a:extLst>
          </p:cNvPr>
          <p:cNvPicPr>
            <a:picLocks noChangeAspect="1"/>
          </p:cNvPicPr>
          <p:nvPr/>
        </p:nvPicPr>
        <p:blipFill>
          <a:blip r:embed="rId2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1"/>
              </a:ext>
            </a:extLst>
          </a:blip>
          <a:stretch>
            <a:fillRect/>
          </a:stretch>
        </p:blipFill>
        <p:spPr>
          <a:xfrm>
            <a:off x="10149380" y="3559990"/>
            <a:ext cx="304800" cy="304800"/>
          </a:xfrm>
          <a:prstGeom prst="rect">
            <a:avLst/>
          </a:prstGeom>
        </p:spPr>
      </p:pic>
      <p:pic>
        <p:nvPicPr>
          <p:cNvPr id="233" name="Grafik 232">
            <a:extLst>
              <a:ext uri="{FF2B5EF4-FFF2-40B4-BE49-F238E27FC236}">
                <a16:creationId xmlns:a16="http://schemas.microsoft.com/office/drawing/2014/main" id="{157DDE57-5D3E-50A0-4F6A-113EC4B3B5AE}"/>
              </a:ext>
            </a:extLst>
          </p:cNvPr>
          <p:cNvPicPr>
            <a:picLocks noChangeAspect="1"/>
          </p:cNvPicPr>
          <p:nvPr/>
        </p:nvPicPr>
        <p:blipFill>
          <a:blip r:embed="rId2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3"/>
              </a:ext>
            </a:extLst>
          </a:blip>
          <a:stretch>
            <a:fillRect/>
          </a:stretch>
        </p:blipFill>
        <p:spPr>
          <a:xfrm>
            <a:off x="10914382" y="3559990"/>
            <a:ext cx="304800" cy="304800"/>
          </a:xfrm>
          <a:prstGeom prst="rect">
            <a:avLst/>
          </a:prstGeom>
        </p:spPr>
      </p:pic>
      <p:pic>
        <p:nvPicPr>
          <p:cNvPr id="235" name="Grafik 234">
            <a:extLst>
              <a:ext uri="{FF2B5EF4-FFF2-40B4-BE49-F238E27FC236}">
                <a16:creationId xmlns:a16="http://schemas.microsoft.com/office/drawing/2014/main" id="{3CFA906B-B4A0-000B-0C5D-7DFD9E1A34CD}"/>
              </a:ext>
            </a:extLst>
          </p:cNvPr>
          <p:cNvPicPr>
            <a:picLocks noChangeAspect="1"/>
          </p:cNvPicPr>
          <p:nvPr/>
        </p:nvPicPr>
        <p:blipFill>
          <a:blip r:embed="rId2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5"/>
              </a:ext>
            </a:extLst>
          </a:blip>
          <a:stretch>
            <a:fillRect/>
          </a:stretch>
        </p:blipFill>
        <p:spPr>
          <a:xfrm>
            <a:off x="11679382" y="3559990"/>
            <a:ext cx="304800" cy="304800"/>
          </a:xfrm>
          <a:prstGeom prst="rect">
            <a:avLst/>
          </a:prstGeom>
        </p:spPr>
      </p:pic>
      <p:pic>
        <p:nvPicPr>
          <p:cNvPr id="237" name="Grafik 236">
            <a:extLst>
              <a:ext uri="{FF2B5EF4-FFF2-40B4-BE49-F238E27FC236}">
                <a16:creationId xmlns:a16="http://schemas.microsoft.com/office/drawing/2014/main" id="{F842E420-7171-57ED-ECDB-DEBFB3789CEC}"/>
              </a:ext>
            </a:extLst>
          </p:cNvPr>
          <p:cNvPicPr>
            <a:picLocks noChangeAspect="1"/>
          </p:cNvPicPr>
          <p:nvPr/>
        </p:nvPicPr>
        <p:blipFill>
          <a:blip r:embed="rId2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7"/>
              </a:ext>
            </a:extLst>
          </a:blip>
          <a:stretch>
            <a:fillRect/>
          </a:stretch>
        </p:blipFill>
        <p:spPr>
          <a:xfrm>
            <a:off x="969356" y="4126767"/>
            <a:ext cx="304800" cy="304800"/>
          </a:xfrm>
          <a:prstGeom prst="rect">
            <a:avLst/>
          </a:prstGeom>
        </p:spPr>
      </p:pic>
      <p:pic>
        <p:nvPicPr>
          <p:cNvPr id="239" name="Grafik 238">
            <a:extLst>
              <a:ext uri="{FF2B5EF4-FFF2-40B4-BE49-F238E27FC236}">
                <a16:creationId xmlns:a16="http://schemas.microsoft.com/office/drawing/2014/main" id="{8142B51E-8D02-7AED-4E6F-025AA3729629}"/>
              </a:ext>
            </a:extLst>
          </p:cNvPr>
          <p:cNvPicPr>
            <a:picLocks noChangeAspect="1"/>
          </p:cNvPicPr>
          <p:nvPr/>
        </p:nvPicPr>
        <p:blipFill>
          <a:blip r:embed="rId2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9"/>
              </a:ext>
            </a:extLst>
          </a:blip>
          <a:stretch>
            <a:fillRect/>
          </a:stretch>
        </p:blipFill>
        <p:spPr>
          <a:xfrm>
            <a:off x="1734358" y="4126767"/>
            <a:ext cx="304800" cy="304800"/>
          </a:xfrm>
          <a:prstGeom prst="rect">
            <a:avLst/>
          </a:prstGeom>
        </p:spPr>
      </p:pic>
      <p:pic>
        <p:nvPicPr>
          <p:cNvPr id="241" name="Grafik 240">
            <a:extLst>
              <a:ext uri="{FF2B5EF4-FFF2-40B4-BE49-F238E27FC236}">
                <a16:creationId xmlns:a16="http://schemas.microsoft.com/office/drawing/2014/main" id="{74FEA4B6-0013-AC27-4577-FF8C88ED9319}"/>
              </a:ext>
            </a:extLst>
          </p:cNvPr>
          <p:cNvPicPr>
            <a:picLocks noChangeAspect="1"/>
          </p:cNvPicPr>
          <p:nvPr/>
        </p:nvPicPr>
        <p:blipFill>
          <a:blip r:embed="rId2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1"/>
              </a:ext>
            </a:extLst>
          </a:blip>
          <a:stretch>
            <a:fillRect/>
          </a:stretch>
        </p:blipFill>
        <p:spPr>
          <a:xfrm>
            <a:off x="2499360" y="4126767"/>
            <a:ext cx="304800" cy="304800"/>
          </a:xfrm>
          <a:prstGeom prst="rect">
            <a:avLst/>
          </a:prstGeom>
        </p:spPr>
      </p:pic>
      <p:pic>
        <p:nvPicPr>
          <p:cNvPr id="243" name="Grafik 242">
            <a:extLst>
              <a:ext uri="{FF2B5EF4-FFF2-40B4-BE49-F238E27FC236}">
                <a16:creationId xmlns:a16="http://schemas.microsoft.com/office/drawing/2014/main" id="{D71BEC26-CD14-1F83-6B78-82B1F1EDB496}"/>
              </a:ext>
            </a:extLst>
          </p:cNvPr>
          <p:cNvPicPr>
            <a:picLocks noChangeAspect="1"/>
          </p:cNvPicPr>
          <p:nvPr/>
        </p:nvPicPr>
        <p:blipFill>
          <a:blip r:embed="rId2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3"/>
              </a:ext>
            </a:extLst>
          </a:blip>
          <a:stretch>
            <a:fillRect/>
          </a:stretch>
        </p:blipFill>
        <p:spPr>
          <a:xfrm>
            <a:off x="3264362" y="4126767"/>
            <a:ext cx="304800" cy="304800"/>
          </a:xfrm>
          <a:prstGeom prst="rect">
            <a:avLst/>
          </a:prstGeom>
        </p:spPr>
      </p:pic>
      <p:pic>
        <p:nvPicPr>
          <p:cNvPr id="245" name="Grafik 244">
            <a:extLst>
              <a:ext uri="{FF2B5EF4-FFF2-40B4-BE49-F238E27FC236}">
                <a16:creationId xmlns:a16="http://schemas.microsoft.com/office/drawing/2014/main" id="{BB8DBA11-B0DD-58D3-3124-AFE113C12AAC}"/>
              </a:ext>
            </a:extLst>
          </p:cNvPr>
          <p:cNvPicPr>
            <a:picLocks noChangeAspect="1"/>
          </p:cNvPicPr>
          <p:nvPr/>
        </p:nvPicPr>
        <p:blipFill>
          <a:blip r:embed="rId2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5"/>
              </a:ext>
            </a:extLst>
          </a:blip>
          <a:stretch>
            <a:fillRect/>
          </a:stretch>
        </p:blipFill>
        <p:spPr>
          <a:xfrm>
            <a:off x="4029364" y="4126767"/>
            <a:ext cx="304800" cy="304800"/>
          </a:xfrm>
          <a:prstGeom prst="rect">
            <a:avLst/>
          </a:prstGeom>
        </p:spPr>
      </p:pic>
      <p:pic>
        <p:nvPicPr>
          <p:cNvPr id="247" name="Grafik 246">
            <a:extLst>
              <a:ext uri="{FF2B5EF4-FFF2-40B4-BE49-F238E27FC236}">
                <a16:creationId xmlns:a16="http://schemas.microsoft.com/office/drawing/2014/main" id="{DA835AA1-57F3-2C7E-3567-E10D2F53CCDB}"/>
              </a:ext>
            </a:extLst>
          </p:cNvPr>
          <p:cNvPicPr>
            <a:picLocks noChangeAspect="1"/>
          </p:cNvPicPr>
          <p:nvPr/>
        </p:nvPicPr>
        <p:blipFill>
          <a:blip r:embed="rId2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7"/>
              </a:ext>
            </a:extLst>
          </a:blip>
          <a:stretch>
            <a:fillRect/>
          </a:stretch>
        </p:blipFill>
        <p:spPr>
          <a:xfrm>
            <a:off x="4794366" y="4126767"/>
            <a:ext cx="304800" cy="304800"/>
          </a:xfrm>
          <a:prstGeom prst="rect">
            <a:avLst/>
          </a:prstGeom>
        </p:spPr>
      </p:pic>
      <p:pic>
        <p:nvPicPr>
          <p:cNvPr id="249" name="Grafik 248">
            <a:extLst>
              <a:ext uri="{FF2B5EF4-FFF2-40B4-BE49-F238E27FC236}">
                <a16:creationId xmlns:a16="http://schemas.microsoft.com/office/drawing/2014/main" id="{84C074C7-E599-A801-A2F4-8D27E21FA216}"/>
              </a:ext>
            </a:extLst>
          </p:cNvPr>
          <p:cNvPicPr>
            <a:picLocks noChangeAspect="1"/>
          </p:cNvPicPr>
          <p:nvPr/>
        </p:nvPicPr>
        <p:blipFill>
          <a:blip r:embed="rId2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9"/>
              </a:ext>
            </a:extLst>
          </a:blip>
          <a:stretch>
            <a:fillRect/>
          </a:stretch>
        </p:blipFill>
        <p:spPr>
          <a:xfrm>
            <a:off x="5559368" y="4126767"/>
            <a:ext cx="304800" cy="304800"/>
          </a:xfrm>
          <a:prstGeom prst="rect">
            <a:avLst/>
          </a:prstGeom>
        </p:spPr>
      </p:pic>
      <p:pic>
        <p:nvPicPr>
          <p:cNvPr id="251" name="Grafik 250">
            <a:extLst>
              <a:ext uri="{FF2B5EF4-FFF2-40B4-BE49-F238E27FC236}">
                <a16:creationId xmlns:a16="http://schemas.microsoft.com/office/drawing/2014/main" id="{F0D6AF07-275D-27FD-2832-3F03E5CB3D58}"/>
              </a:ext>
            </a:extLst>
          </p:cNvPr>
          <p:cNvPicPr>
            <a:picLocks noChangeAspect="1"/>
          </p:cNvPicPr>
          <p:nvPr/>
        </p:nvPicPr>
        <p:blipFill>
          <a:blip r:embed="rId2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1"/>
              </a:ext>
            </a:extLst>
          </a:blip>
          <a:stretch>
            <a:fillRect/>
          </a:stretch>
        </p:blipFill>
        <p:spPr>
          <a:xfrm>
            <a:off x="6324370" y="4126767"/>
            <a:ext cx="304800" cy="304800"/>
          </a:xfrm>
          <a:prstGeom prst="rect">
            <a:avLst/>
          </a:prstGeom>
        </p:spPr>
      </p:pic>
      <p:pic>
        <p:nvPicPr>
          <p:cNvPr id="253" name="Grafik 252">
            <a:extLst>
              <a:ext uri="{FF2B5EF4-FFF2-40B4-BE49-F238E27FC236}">
                <a16:creationId xmlns:a16="http://schemas.microsoft.com/office/drawing/2014/main" id="{FB82EB28-E5B4-3C53-A5F2-9C4A6FC7B00B}"/>
              </a:ext>
            </a:extLst>
          </p:cNvPr>
          <p:cNvPicPr>
            <a:picLocks noChangeAspect="1"/>
          </p:cNvPicPr>
          <p:nvPr/>
        </p:nvPicPr>
        <p:blipFill>
          <a:blip r:embed="rId2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3"/>
              </a:ext>
            </a:extLst>
          </a:blip>
          <a:stretch>
            <a:fillRect/>
          </a:stretch>
        </p:blipFill>
        <p:spPr>
          <a:xfrm>
            <a:off x="7089372" y="4126767"/>
            <a:ext cx="304800" cy="304800"/>
          </a:xfrm>
          <a:prstGeom prst="rect">
            <a:avLst/>
          </a:prstGeom>
        </p:spPr>
      </p:pic>
      <p:pic>
        <p:nvPicPr>
          <p:cNvPr id="255" name="Grafik 254">
            <a:extLst>
              <a:ext uri="{FF2B5EF4-FFF2-40B4-BE49-F238E27FC236}">
                <a16:creationId xmlns:a16="http://schemas.microsoft.com/office/drawing/2014/main" id="{FFD1C0C8-4D82-48C8-71EC-79E1BDB7A295}"/>
              </a:ext>
            </a:extLst>
          </p:cNvPr>
          <p:cNvPicPr>
            <a:picLocks noChangeAspect="1"/>
          </p:cNvPicPr>
          <p:nvPr/>
        </p:nvPicPr>
        <p:blipFill>
          <a:blip r:embed="rId2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5"/>
              </a:ext>
            </a:extLst>
          </a:blip>
          <a:stretch>
            <a:fillRect/>
          </a:stretch>
        </p:blipFill>
        <p:spPr>
          <a:xfrm>
            <a:off x="7854374" y="4126767"/>
            <a:ext cx="304800" cy="304800"/>
          </a:xfrm>
          <a:prstGeom prst="rect">
            <a:avLst/>
          </a:prstGeom>
        </p:spPr>
      </p:pic>
      <p:pic>
        <p:nvPicPr>
          <p:cNvPr id="257" name="Grafik 256">
            <a:extLst>
              <a:ext uri="{FF2B5EF4-FFF2-40B4-BE49-F238E27FC236}">
                <a16:creationId xmlns:a16="http://schemas.microsoft.com/office/drawing/2014/main" id="{490F4198-5EF9-86C7-7F9F-61F5FED97852}"/>
              </a:ext>
            </a:extLst>
          </p:cNvPr>
          <p:cNvPicPr>
            <a:picLocks noChangeAspect="1"/>
          </p:cNvPicPr>
          <p:nvPr/>
        </p:nvPicPr>
        <p:blipFill>
          <a:blip r:embed="rId2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7"/>
              </a:ext>
            </a:extLst>
          </a:blip>
          <a:stretch>
            <a:fillRect/>
          </a:stretch>
        </p:blipFill>
        <p:spPr>
          <a:xfrm>
            <a:off x="8619376" y="4126767"/>
            <a:ext cx="304800" cy="304800"/>
          </a:xfrm>
          <a:prstGeom prst="rect">
            <a:avLst/>
          </a:prstGeom>
        </p:spPr>
      </p:pic>
      <p:pic>
        <p:nvPicPr>
          <p:cNvPr id="259" name="Grafik 258">
            <a:extLst>
              <a:ext uri="{FF2B5EF4-FFF2-40B4-BE49-F238E27FC236}">
                <a16:creationId xmlns:a16="http://schemas.microsoft.com/office/drawing/2014/main" id="{F26CA1CB-D793-7564-0E26-BF7A94C17D36}"/>
              </a:ext>
            </a:extLst>
          </p:cNvPr>
          <p:cNvPicPr>
            <a:picLocks noChangeAspect="1"/>
          </p:cNvPicPr>
          <p:nvPr/>
        </p:nvPicPr>
        <p:blipFill>
          <a:blip r:embed="rId2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9"/>
              </a:ext>
            </a:extLst>
          </a:blip>
          <a:stretch>
            <a:fillRect/>
          </a:stretch>
        </p:blipFill>
        <p:spPr>
          <a:xfrm>
            <a:off x="9384378" y="4126767"/>
            <a:ext cx="304800" cy="304800"/>
          </a:xfrm>
          <a:prstGeom prst="rect">
            <a:avLst/>
          </a:prstGeom>
        </p:spPr>
      </p:pic>
      <p:pic>
        <p:nvPicPr>
          <p:cNvPr id="261" name="Grafik 260">
            <a:extLst>
              <a:ext uri="{FF2B5EF4-FFF2-40B4-BE49-F238E27FC236}">
                <a16:creationId xmlns:a16="http://schemas.microsoft.com/office/drawing/2014/main" id="{8A3F819D-BCF4-A8F3-5681-21FEFA4F9653}"/>
              </a:ext>
            </a:extLst>
          </p:cNvPr>
          <p:cNvPicPr>
            <a:picLocks noChangeAspect="1"/>
          </p:cNvPicPr>
          <p:nvPr/>
        </p:nvPicPr>
        <p:blipFill>
          <a:blip r:embed="rId2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1"/>
              </a:ext>
            </a:extLst>
          </a:blip>
          <a:stretch>
            <a:fillRect/>
          </a:stretch>
        </p:blipFill>
        <p:spPr>
          <a:xfrm>
            <a:off x="10149380" y="4126767"/>
            <a:ext cx="304800" cy="304800"/>
          </a:xfrm>
          <a:prstGeom prst="rect">
            <a:avLst/>
          </a:prstGeom>
        </p:spPr>
      </p:pic>
      <p:pic>
        <p:nvPicPr>
          <p:cNvPr id="263" name="Grafik 262">
            <a:extLst>
              <a:ext uri="{FF2B5EF4-FFF2-40B4-BE49-F238E27FC236}">
                <a16:creationId xmlns:a16="http://schemas.microsoft.com/office/drawing/2014/main" id="{7393D97F-3F04-7244-655E-57E27E8D7A18}"/>
              </a:ext>
            </a:extLst>
          </p:cNvPr>
          <p:cNvPicPr>
            <a:picLocks noChangeAspect="1"/>
          </p:cNvPicPr>
          <p:nvPr/>
        </p:nvPicPr>
        <p:blipFill>
          <a:blip r:embed="rId2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3"/>
              </a:ext>
            </a:extLst>
          </a:blip>
          <a:stretch>
            <a:fillRect/>
          </a:stretch>
        </p:blipFill>
        <p:spPr>
          <a:xfrm>
            <a:off x="10914382" y="4126767"/>
            <a:ext cx="304800" cy="304800"/>
          </a:xfrm>
          <a:prstGeom prst="rect">
            <a:avLst/>
          </a:prstGeom>
        </p:spPr>
      </p:pic>
      <p:pic>
        <p:nvPicPr>
          <p:cNvPr id="265" name="Grafik 264">
            <a:extLst>
              <a:ext uri="{FF2B5EF4-FFF2-40B4-BE49-F238E27FC236}">
                <a16:creationId xmlns:a16="http://schemas.microsoft.com/office/drawing/2014/main" id="{852324D0-8054-D00A-0775-FBBA6AE8C9AF}"/>
              </a:ext>
            </a:extLst>
          </p:cNvPr>
          <p:cNvPicPr>
            <a:picLocks noChangeAspect="1"/>
          </p:cNvPicPr>
          <p:nvPr/>
        </p:nvPicPr>
        <p:blipFill>
          <a:blip r:embed="rId2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5"/>
              </a:ext>
            </a:extLst>
          </a:blip>
          <a:stretch>
            <a:fillRect/>
          </a:stretch>
        </p:blipFill>
        <p:spPr>
          <a:xfrm>
            <a:off x="11679382" y="4126767"/>
            <a:ext cx="304800" cy="304800"/>
          </a:xfrm>
          <a:prstGeom prst="rect">
            <a:avLst/>
          </a:prstGeom>
        </p:spPr>
      </p:pic>
      <p:pic>
        <p:nvPicPr>
          <p:cNvPr id="267" name="Grafik 266">
            <a:extLst>
              <a:ext uri="{FF2B5EF4-FFF2-40B4-BE49-F238E27FC236}">
                <a16:creationId xmlns:a16="http://schemas.microsoft.com/office/drawing/2014/main" id="{EB0FA31A-412A-804A-4390-F686589E5143}"/>
              </a:ext>
            </a:extLst>
          </p:cNvPr>
          <p:cNvPicPr>
            <a:picLocks noChangeAspect="1"/>
          </p:cNvPicPr>
          <p:nvPr/>
        </p:nvPicPr>
        <p:blipFill>
          <a:blip r:embed="rId2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7"/>
              </a:ext>
            </a:extLst>
          </a:blip>
          <a:stretch>
            <a:fillRect/>
          </a:stretch>
        </p:blipFill>
        <p:spPr>
          <a:xfrm>
            <a:off x="969356" y="4693544"/>
            <a:ext cx="304800" cy="304800"/>
          </a:xfrm>
          <a:prstGeom prst="rect">
            <a:avLst/>
          </a:prstGeom>
        </p:spPr>
      </p:pic>
      <p:pic>
        <p:nvPicPr>
          <p:cNvPr id="269" name="Grafik 268">
            <a:extLst>
              <a:ext uri="{FF2B5EF4-FFF2-40B4-BE49-F238E27FC236}">
                <a16:creationId xmlns:a16="http://schemas.microsoft.com/office/drawing/2014/main" id="{D8C87ED4-D63D-FC34-4092-85DED0A44FCD}"/>
              </a:ext>
            </a:extLst>
          </p:cNvPr>
          <p:cNvPicPr>
            <a:picLocks noChangeAspect="1"/>
          </p:cNvPicPr>
          <p:nvPr/>
        </p:nvPicPr>
        <p:blipFill>
          <a:blip r:embed="rId2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9"/>
              </a:ext>
            </a:extLst>
          </a:blip>
          <a:stretch>
            <a:fillRect/>
          </a:stretch>
        </p:blipFill>
        <p:spPr>
          <a:xfrm>
            <a:off x="1734358" y="4693544"/>
            <a:ext cx="304800" cy="304800"/>
          </a:xfrm>
          <a:prstGeom prst="rect">
            <a:avLst/>
          </a:prstGeom>
        </p:spPr>
      </p:pic>
      <p:pic>
        <p:nvPicPr>
          <p:cNvPr id="271" name="Grafik 270">
            <a:extLst>
              <a:ext uri="{FF2B5EF4-FFF2-40B4-BE49-F238E27FC236}">
                <a16:creationId xmlns:a16="http://schemas.microsoft.com/office/drawing/2014/main" id="{B3F95033-556F-EE4C-6BB2-0EB5DDFF772F}"/>
              </a:ext>
            </a:extLst>
          </p:cNvPr>
          <p:cNvPicPr>
            <a:picLocks noChangeAspect="1"/>
          </p:cNvPicPr>
          <p:nvPr/>
        </p:nvPicPr>
        <p:blipFill>
          <a:blip r:embed="rId2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1"/>
              </a:ext>
            </a:extLst>
          </a:blip>
          <a:stretch>
            <a:fillRect/>
          </a:stretch>
        </p:blipFill>
        <p:spPr>
          <a:xfrm>
            <a:off x="2499360" y="4693544"/>
            <a:ext cx="304800" cy="304800"/>
          </a:xfrm>
          <a:prstGeom prst="rect">
            <a:avLst/>
          </a:prstGeom>
        </p:spPr>
      </p:pic>
      <p:pic>
        <p:nvPicPr>
          <p:cNvPr id="273" name="Grafik 272">
            <a:extLst>
              <a:ext uri="{FF2B5EF4-FFF2-40B4-BE49-F238E27FC236}">
                <a16:creationId xmlns:a16="http://schemas.microsoft.com/office/drawing/2014/main" id="{0DCD04D3-209F-15D4-7707-C33625561417}"/>
              </a:ext>
            </a:extLst>
          </p:cNvPr>
          <p:cNvPicPr>
            <a:picLocks noChangeAspect="1"/>
          </p:cNvPicPr>
          <p:nvPr/>
        </p:nvPicPr>
        <p:blipFill>
          <a:blip r:embed="rId2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3"/>
              </a:ext>
            </a:extLst>
          </a:blip>
          <a:stretch>
            <a:fillRect/>
          </a:stretch>
        </p:blipFill>
        <p:spPr>
          <a:xfrm>
            <a:off x="3264362" y="4693544"/>
            <a:ext cx="304800" cy="304800"/>
          </a:xfrm>
          <a:prstGeom prst="rect">
            <a:avLst/>
          </a:prstGeom>
        </p:spPr>
      </p:pic>
      <p:pic>
        <p:nvPicPr>
          <p:cNvPr id="275" name="Grafik 274">
            <a:extLst>
              <a:ext uri="{FF2B5EF4-FFF2-40B4-BE49-F238E27FC236}">
                <a16:creationId xmlns:a16="http://schemas.microsoft.com/office/drawing/2014/main" id="{361AF9AA-73ED-D047-E8B6-07A1F3DF8335}"/>
              </a:ext>
            </a:extLst>
          </p:cNvPr>
          <p:cNvPicPr>
            <a:picLocks noChangeAspect="1"/>
          </p:cNvPicPr>
          <p:nvPr/>
        </p:nvPicPr>
        <p:blipFill>
          <a:blip r:embed="rId2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5"/>
              </a:ext>
            </a:extLst>
          </a:blip>
          <a:stretch>
            <a:fillRect/>
          </a:stretch>
        </p:blipFill>
        <p:spPr>
          <a:xfrm>
            <a:off x="4029364" y="4693544"/>
            <a:ext cx="304800" cy="304800"/>
          </a:xfrm>
          <a:prstGeom prst="rect">
            <a:avLst/>
          </a:prstGeom>
        </p:spPr>
      </p:pic>
      <p:pic>
        <p:nvPicPr>
          <p:cNvPr id="277" name="Grafik 276">
            <a:extLst>
              <a:ext uri="{FF2B5EF4-FFF2-40B4-BE49-F238E27FC236}">
                <a16:creationId xmlns:a16="http://schemas.microsoft.com/office/drawing/2014/main" id="{83E09974-30CE-D31A-B021-8AA373C395FF}"/>
              </a:ext>
            </a:extLst>
          </p:cNvPr>
          <p:cNvPicPr>
            <a:picLocks noChangeAspect="1"/>
          </p:cNvPicPr>
          <p:nvPr/>
        </p:nvPicPr>
        <p:blipFill>
          <a:blip r:embed="rId2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7"/>
              </a:ext>
            </a:extLst>
          </a:blip>
          <a:stretch>
            <a:fillRect/>
          </a:stretch>
        </p:blipFill>
        <p:spPr>
          <a:xfrm>
            <a:off x="4794366" y="4693544"/>
            <a:ext cx="304800" cy="304800"/>
          </a:xfrm>
          <a:prstGeom prst="rect">
            <a:avLst/>
          </a:prstGeom>
        </p:spPr>
      </p:pic>
      <p:pic>
        <p:nvPicPr>
          <p:cNvPr id="279" name="Grafik 278">
            <a:extLst>
              <a:ext uri="{FF2B5EF4-FFF2-40B4-BE49-F238E27FC236}">
                <a16:creationId xmlns:a16="http://schemas.microsoft.com/office/drawing/2014/main" id="{75C8E24A-AF9C-9F0A-B2D3-C36B106491BD}"/>
              </a:ext>
            </a:extLst>
          </p:cNvPr>
          <p:cNvPicPr>
            <a:picLocks noChangeAspect="1"/>
          </p:cNvPicPr>
          <p:nvPr/>
        </p:nvPicPr>
        <p:blipFill>
          <a:blip r:embed="rId2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9"/>
              </a:ext>
            </a:extLst>
          </a:blip>
          <a:stretch>
            <a:fillRect/>
          </a:stretch>
        </p:blipFill>
        <p:spPr>
          <a:xfrm>
            <a:off x="5559368" y="4693544"/>
            <a:ext cx="304800" cy="304800"/>
          </a:xfrm>
          <a:prstGeom prst="rect">
            <a:avLst/>
          </a:prstGeom>
        </p:spPr>
      </p:pic>
      <p:pic>
        <p:nvPicPr>
          <p:cNvPr id="281" name="Grafik 280">
            <a:extLst>
              <a:ext uri="{FF2B5EF4-FFF2-40B4-BE49-F238E27FC236}">
                <a16:creationId xmlns:a16="http://schemas.microsoft.com/office/drawing/2014/main" id="{641A5F4B-1201-E109-6692-FFDDD7EB01D8}"/>
              </a:ext>
            </a:extLst>
          </p:cNvPr>
          <p:cNvPicPr>
            <a:picLocks noChangeAspect="1"/>
          </p:cNvPicPr>
          <p:nvPr/>
        </p:nvPicPr>
        <p:blipFill>
          <a:blip r:embed="rId2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1"/>
              </a:ext>
            </a:extLst>
          </a:blip>
          <a:stretch>
            <a:fillRect/>
          </a:stretch>
        </p:blipFill>
        <p:spPr>
          <a:xfrm>
            <a:off x="6324370" y="4693544"/>
            <a:ext cx="304800" cy="304800"/>
          </a:xfrm>
          <a:prstGeom prst="rect">
            <a:avLst/>
          </a:prstGeom>
        </p:spPr>
      </p:pic>
      <p:pic>
        <p:nvPicPr>
          <p:cNvPr id="283" name="Grafik 282">
            <a:extLst>
              <a:ext uri="{FF2B5EF4-FFF2-40B4-BE49-F238E27FC236}">
                <a16:creationId xmlns:a16="http://schemas.microsoft.com/office/drawing/2014/main" id="{B764CFBA-95D7-F291-C75D-49650A5E3688}"/>
              </a:ext>
            </a:extLst>
          </p:cNvPr>
          <p:cNvPicPr>
            <a:picLocks noChangeAspect="1"/>
          </p:cNvPicPr>
          <p:nvPr/>
        </p:nvPicPr>
        <p:blipFill>
          <a:blip r:embed="rId2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3"/>
              </a:ext>
            </a:extLst>
          </a:blip>
          <a:stretch>
            <a:fillRect/>
          </a:stretch>
        </p:blipFill>
        <p:spPr>
          <a:xfrm>
            <a:off x="7089372" y="4693544"/>
            <a:ext cx="304800" cy="304800"/>
          </a:xfrm>
          <a:prstGeom prst="rect">
            <a:avLst/>
          </a:prstGeom>
        </p:spPr>
      </p:pic>
      <p:pic>
        <p:nvPicPr>
          <p:cNvPr id="285" name="Grafik 284">
            <a:extLst>
              <a:ext uri="{FF2B5EF4-FFF2-40B4-BE49-F238E27FC236}">
                <a16:creationId xmlns:a16="http://schemas.microsoft.com/office/drawing/2014/main" id="{0EA64B0C-3810-C174-A24C-30102248883C}"/>
              </a:ext>
            </a:extLst>
          </p:cNvPr>
          <p:cNvPicPr>
            <a:picLocks noChangeAspect="1"/>
          </p:cNvPicPr>
          <p:nvPr/>
        </p:nvPicPr>
        <p:blipFill>
          <a:blip r:embed="rId2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5"/>
              </a:ext>
            </a:extLst>
          </a:blip>
          <a:stretch>
            <a:fillRect/>
          </a:stretch>
        </p:blipFill>
        <p:spPr>
          <a:xfrm>
            <a:off x="7854374" y="4693544"/>
            <a:ext cx="304800" cy="304800"/>
          </a:xfrm>
          <a:prstGeom prst="rect">
            <a:avLst/>
          </a:prstGeom>
        </p:spPr>
      </p:pic>
      <p:pic>
        <p:nvPicPr>
          <p:cNvPr id="287" name="Grafik 286">
            <a:extLst>
              <a:ext uri="{FF2B5EF4-FFF2-40B4-BE49-F238E27FC236}">
                <a16:creationId xmlns:a16="http://schemas.microsoft.com/office/drawing/2014/main" id="{58FE3E3C-2C31-A1B4-7AE2-E9BE6D0AE862}"/>
              </a:ext>
            </a:extLst>
          </p:cNvPr>
          <p:cNvPicPr>
            <a:picLocks noChangeAspect="1"/>
          </p:cNvPicPr>
          <p:nvPr/>
        </p:nvPicPr>
        <p:blipFill>
          <a:blip r:embed="rId2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7"/>
              </a:ext>
            </a:extLst>
          </a:blip>
          <a:stretch>
            <a:fillRect/>
          </a:stretch>
        </p:blipFill>
        <p:spPr>
          <a:xfrm>
            <a:off x="8619376" y="4693544"/>
            <a:ext cx="304800" cy="304800"/>
          </a:xfrm>
          <a:prstGeom prst="rect">
            <a:avLst/>
          </a:prstGeom>
        </p:spPr>
      </p:pic>
      <p:pic>
        <p:nvPicPr>
          <p:cNvPr id="289" name="Grafik 288">
            <a:extLst>
              <a:ext uri="{FF2B5EF4-FFF2-40B4-BE49-F238E27FC236}">
                <a16:creationId xmlns:a16="http://schemas.microsoft.com/office/drawing/2014/main" id="{912B779A-6C15-FC47-12A7-701C95780826}"/>
              </a:ext>
            </a:extLst>
          </p:cNvPr>
          <p:cNvPicPr>
            <a:picLocks noChangeAspect="1"/>
          </p:cNvPicPr>
          <p:nvPr/>
        </p:nvPicPr>
        <p:blipFill>
          <a:blip r:embed="rId2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9"/>
              </a:ext>
            </a:extLst>
          </a:blip>
          <a:stretch>
            <a:fillRect/>
          </a:stretch>
        </p:blipFill>
        <p:spPr>
          <a:xfrm>
            <a:off x="9384378" y="4693544"/>
            <a:ext cx="304800" cy="304800"/>
          </a:xfrm>
          <a:prstGeom prst="rect">
            <a:avLst/>
          </a:prstGeom>
        </p:spPr>
      </p:pic>
      <p:pic>
        <p:nvPicPr>
          <p:cNvPr id="291" name="Grafik 290">
            <a:extLst>
              <a:ext uri="{FF2B5EF4-FFF2-40B4-BE49-F238E27FC236}">
                <a16:creationId xmlns:a16="http://schemas.microsoft.com/office/drawing/2014/main" id="{48F1E6D8-7B4B-9B6A-8424-6F2145BD1C8F}"/>
              </a:ext>
            </a:extLst>
          </p:cNvPr>
          <p:cNvPicPr>
            <a:picLocks noChangeAspect="1"/>
          </p:cNvPicPr>
          <p:nvPr/>
        </p:nvPicPr>
        <p:blipFill>
          <a:blip r:embed="rId2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1"/>
              </a:ext>
            </a:extLst>
          </a:blip>
          <a:stretch>
            <a:fillRect/>
          </a:stretch>
        </p:blipFill>
        <p:spPr>
          <a:xfrm>
            <a:off x="10149380" y="4693544"/>
            <a:ext cx="304800" cy="304800"/>
          </a:xfrm>
          <a:prstGeom prst="rect">
            <a:avLst/>
          </a:prstGeom>
        </p:spPr>
      </p:pic>
      <p:pic>
        <p:nvPicPr>
          <p:cNvPr id="293" name="Grafik 292">
            <a:extLst>
              <a:ext uri="{FF2B5EF4-FFF2-40B4-BE49-F238E27FC236}">
                <a16:creationId xmlns:a16="http://schemas.microsoft.com/office/drawing/2014/main" id="{FA3FD6E6-9488-8E86-61ED-C1444E8B6A91}"/>
              </a:ext>
            </a:extLst>
          </p:cNvPr>
          <p:cNvPicPr>
            <a:picLocks noChangeAspect="1"/>
          </p:cNvPicPr>
          <p:nvPr/>
        </p:nvPicPr>
        <p:blipFill>
          <a:blip r:embed="rId2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3"/>
              </a:ext>
            </a:extLst>
          </a:blip>
          <a:stretch>
            <a:fillRect/>
          </a:stretch>
        </p:blipFill>
        <p:spPr>
          <a:xfrm>
            <a:off x="10914382" y="4693544"/>
            <a:ext cx="304800" cy="304800"/>
          </a:xfrm>
          <a:prstGeom prst="rect">
            <a:avLst/>
          </a:prstGeom>
        </p:spPr>
      </p:pic>
      <p:pic>
        <p:nvPicPr>
          <p:cNvPr id="295" name="Grafik 294">
            <a:extLst>
              <a:ext uri="{FF2B5EF4-FFF2-40B4-BE49-F238E27FC236}">
                <a16:creationId xmlns:a16="http://schemas.microsoft.com/office/drawing/2014/main" id="{F9DCCA77-B5B9-7DA8-8709-01DD55B4F55E}"/>
              </a:ext>
            </a:extLst>
          </p:cNvPr>
          <p:cNvPicPr>
            <a:picLocks noChangeAspect="1"/>
          </p:cNvPicPr>
          <p:nvPr/>
        </p:nvPicPr>
        <p:blipFill>
          <a:blip r:embed="rId2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5"/>
              </a:ext>
            </a:extLst>
          </a:blip>
          <a:stretch>
            <a:fillRect/>
          </a:stretch>
        </p:blipFill>
        <p:spPr>
          <a:xfrm>
            <a:off x="11679382" y="4693544"/>
            <a:ext cx="304800" cy="304800"/>
          </a:xfrm>
          <a:prstGeom prst="rect">
            <a:avLst/>
          </a:prstGeom>
        </p:spPr>
      </p:pic>
      <p:pic>
        <p:nvPicPr>
          <p:cNvPr id="297" name="Grafik 296">
            <a:extLst>
              <a:ext uri="{FF2B5EF4-FFF2-40B4-BE49-F238E27FC236}">
                <a16:creationId xmlns:a16="http://schemas.microsoft.com/office/drawing/2014/main" id="{978C8B4A-CF9D-5077-1DCA-F8348D8186CB}"/>
              </a:ext>
            </a:extLst>
          </p:cNvPr>
          <p:cNvPicPr>
            <a:picLocks noChangeAspect="1"/>
          </p:cNvPicPr>
          <p:nvPr/>
        </p:nvPicPr>
        <p:blipFill>
          <a:blip r:embed="rId2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7"/>
              </a:ext>
            </a:extLst>
          </a:blip>
          <a:stretch>
            <a:fillRect/>
          </a:stretch>
        </p:blipFill>
        <p:spPr>
          <a:xfrm>
            <a:off x="969356" y="5260318"/>
            <a:ext cx="304800" cy="304800"/>
          </a:xfrm>
          <a:prstGeom prst="rect">
            <a:avLst/>
          </a:prstGeom>
        </p:spPr>
      </p:pic>
      <p:pic>
        <p:nvPicPr>
          <p:cNvPr id="299" name="Grafik 298">
            <a:extLst>
              <a:ext uri="{FF2B5EF4-FFF2-40B4-BE49-F238E27FC236}">
                <a16:creationId xmlns:a16="http://schemas.microsoft.com/office/drawing/2014/main" id="{A3FE2A30-F52A-D91A-95B0-F3BBFEDDEFBB}"/>
              </a:ext>
            </a:extLst>
          </p:cNvPr>
          <p:cNvPicPr>
            <a:picLocks noChangeAspect="1"/>
          </p:cNvPicPr>
          <p:nvPr/>
        </p:nvPicPr>
        <p:blipFill>
          <a:blip r:embed="rId2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9"/>
              </a:ext>
            </a:extLst>
          </a:blip>
          <a:stretch>
            <a:fillRect/>
          </a:stretch>
        </p:blipFill>
        <p:spPr>
          <a:xfrm>
            <a:off x="1734358" y="5260318"/>
            <a:ext cx="304800" cy="304800"/>
          </a:xfrm>
          <a:prstGeom prst="rect">
            <a:avLst/>
          </a:prstGeom>
        </p:spPr>
      </p:pic>
      <p:pic>
        <p:nvPicPr>
          <p:cNvPr id="301" name="Grafik 300">
            <a:extLst>
              <a:ext uri="{FF2B5EF4-FFF2-40B4-BE49-F238E27FC236}">
                <a16:creationId xmlns:a16="http://schemas.microsoft.com/office/drawing/2014/main" id="{AD1C7FF7-D4F1-A7BC-5C61-75EF01A984B4}"/>
              </a:ext>
            </a:extLst>
          </p:cNvPr>
          <p:cNvPicPr>
            <a:picLocks noChangeAspect="1"/>
          </p:cNvPicPr>
          <p:nvPr/>
        </p:nvPicPr>
        <p:blipFill>
          <a:blip r:embed="rId3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1"/>
              </a:ext>
            </a:extLst>
          </a:blip>
          <a:stretch>
            <a:fillRect/>
          </a:stretch>
        </p:blipFill>
        <p:spPr>
          <a:xfrm>
            <a:off x="2499360" y="5260318"/>
            <a:ext cx="304800" cy="304800"/>
          </a:xfrm>
          <a:prstGeom prst="rect">
            <a:avLst/>
          </a:prstGeom>
        </p:spPr>
      </p:pic>
      <p:pic>
        <p:nvPicPr>
          <p:cNvPr id="303" name="Grafik 302">
            <a:extLst>
              <a:ext uri="{FF2B5EF4-FFF2-40B4-BE49-F238E27FC236}">
                <a16:creationId xmlns:a16="http://schemas.microsoft.com/office/drawing/2014/main" id="{095BAE6B-E9FB-8FFA-662E-78DA443CE323}"/>
              </a:ext>
            </a:extLst>
          </p:cNvPr>
          <p:cNvPicPr>
            <a:picLocks noChangeAspect="1"/>
          </p:cNvPicPr>
          <p:nvPr/>
        </p:nvPicPr>
        <p:blipFill>
          <a:blip r:embed="rId3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3"/>
              </a:ext>
            </a:extLst>
          </a:blip>
          <a:stretch>
            <a:fillRect/>
          </a:stretch>
        </p:blipFill>
        <p:spPr>
          <a:xfrm>
            <a:off x="3264362" y="5260318"/>
            <a:ext cx="304800" cy="304800"/>
          </a:xfrm>
          <a:prstGeom prst="rect">
            <a:avLst/>
          </a:prstGeom>
        </p:spPr>
      </p:pic>
      <p:pic>
        <p:nvPicPr>
          <p:cNvPr id="305" name="Grafik 304">
            <a:extLst>
              <a:ext uri="{FF2B5EF4-FFF2-40B4-BE49-F238E27FC236}">
                <a16:creationId xmlns:a16="http://schemas.microsoft.com/office/drawing/2014/main" id="{84ECEAD3-E734-58CD-C0E5-B106AF78A505}"/>
              </a:ext>
            </a:extLst>
          </p:cNvPr>
          <p:cNvPicPr>
            <a:picLocks noChangeAspect="1"/>
          </p:cNvPicPr>
          <p:nvPr/>
        </p:nvPicPr>
        <p:blipFill>
          <a:blip r:embed="rId30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5"/>
              </a:ext>
            </a:extLst>
          </a:blip>
          <a:stretch>
            <a:fillRect/>
          </a:stretch>
        </p:blipFill>
        <p:spPr>
          <a:xfrm>
            <a:off x="4029364" y="5260318"/>
            <a:ext cx="304800" cy="304800"/>
          </a:xfrm>
          <a:prstGeom prst="rect">
            <a:avLst/>
          </a:prstGeom>
        </p:spPr>
      </p:pic>
      <p:pic>
        <p:nvPicPr>
          <p:cNvPr id="307" name="Grafik 306">
            <a:extLst>
              <a:ext uri="{FF2B5EF4-FFF2-40B4-BE49-F238E27FC236}">
                <a16:creationId xmlns:a16="http://schemas.microsoft.com/office/drawing/2014/main" id="{054B8CE9-36B5-D4EF-BE23-54DAB22E05B5}"/>
              </a:ext>
            </a:extLst>
          </p:cNvPr>
          <p:cNvPicPr>
            <a:picLocks noChangeAspect="1"/>
          </p:cNvPicPr>
          <p:nvPr/>
        </p:nvPicPr>
        <p:blipFill>
          <a:blip r:embed="rId30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7"/>
              </a:ext>
            </a:extLst>
          </a:blip>
          <a:stretch>
            <a:fillRect/>
          </a:stretch>
        </p:blipFill>
        <p:spPr>
          <a:xfrm>
            <a:off x="4794366" y="5260318"/>
            <a:ext cx="304800" cy="304800"/>
          </a:xfrm>
          <a:prstGeom prst="rect">
            <a:avLst/>
          </a:prstGeom>
        </p:spPr>
      </p:pic>
      <p:pic>
        <p:nvPicPr>
          <p:cNvPr id="309" name="Grafik 308">
            <a:extLst>
              <a:ext uri="{FF2B5EF4-FFF2-40B4-BE49-F238E27FC236}">
                <a16:creationId xmlns:a16="http://schemas.microsoft.com/office/drawing/2014/main" id="{FAD919A5-8F55-FC34-011D-0FDE39FA1249}"/>
              </a:ext>
            </a:extLst>
          </p:cNvPr>
          <p:cNvPicPr>
            <a:picLocks noChangeAspect="1"/>
          </p:cNvPicPr>
          <p:nvPr/>
        </p:nvPicPr>
        <p:blipFill>
          <a:blip r:embed="rId30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9"/>
              </a:ext>
            </a:extLst>
          </a:blip>
          <a:stretch>
            <a:fillRect/>
          </a:stretch>
        </p:blipFill>
        <p:spPr>
          <a:xfrm>
            <a:off x="5559368" y="5260318"/>
            <a:ext cx="304800" cy="304800"/>
          </a:xfrm>
          <a:prstGeom prst="rect">
            <a:avLst/>
          </a:prstGeom>
        </p:spPr>
      </p:pic>
      <p:pic>
        <p:nvPicPr>
          <p:cNvPr id="311" name="Grafik 310">
            <a:extLst>
              <a:ext uri="{FF2B5EF4-FFF2-40B4-BE49-F238E27FC236}">
                <a16:creationId xmlns:a16="http://schemas.microsoft.com/office/drawing/2014/main" id="{4D0400BF-77D0-70E6-C14B-3E6A45DEF236}"/>
              </a:ext>
            </a:extLst>
          </p:cNvPr>
          <p:cNvPicPr>
            <a:picLocks noChangeAspect="1"/>
          </p:cNvPicPr>
          <p:nvPr/>
        </p:nvPicPr>
        <p:blipFill>
          <a:blip r:embed="rId3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1"/>
              </a:ext>
            </a:extLst>
          </a:blip>
          <a:stretch>
            <a:fillRect/>
          </a:stretch>
        </p:blipFill>
        <p:spPr>
          <a:xfrm>
            <a:off x="6324370" y="5260318"/>
            <a:ext cx="304800" cy="304800"/>
          </a:xfrm>
          <a:prstGeom prst="rect">
            <a:avLst/>
          </a:prstGeom>
        </p:spPr>
      </p:pic>
      <p:pic>
        <p:nvPicPr>
          <p:cNvPr id="313" name="Grafik 312">
            <a:extLst>
              <a:ext uri="{FF2B5EF4-FFF2-40B4-BE49-F238E27FC236}">
                <a16:creationId xmlns:a16="http://schemas.microsoft.com/office/drawing/2014/main" id="{D7E038A1-072A-3C66-F4F7-90B1717D55E9}"/>
              </a:ext>
            </a:extLst>
          </p:cNvPr>
          <p:cNvPicPr>
            <a:picLocks noChangeAspect="1"/>
          </p:cNvPicPr>
          <p:nvPr/>
        </p:nvPicPr>
        <p:blipFill>
          <a:blip r:embed="rId3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3"/>
              </a:ext>
            </a:extLst>
          </a:blip>
          <a:stretch>
            <a:fillRect/>
          </a:stretch>
        </p:blipFill>
        <p:spPr>
          <a:xfrm>
            <a:off x="7089372" y="5260318"/>
            <a:ext cx="304800" cy="304800"/>
          </a:xfrm>
          <a:prstGeom prst="rect">
            <a:avLst/>
          </a:prstGeom>
        </p:spPr>
      </p:pic>
      <p:pic>
        <p:nvPicPr>
          <p:cNvPr id="315" name="Grafik 314">
            <a:extLst>
              <a:ext uri="{FF2B5EF4-FFF2-40B4-BE49-F238E27FC236}">
                <a16:creationId xmlns:a16="http://schemas.microsoft.com/office/drawing/2014/main" id="{6185B570-8246-9A4A-E8EC-9D28AA4F07C3}"/>
              </a:ext>
            </a:extLst>
          </p:cNvPr>
          <p:cNvPicPr>
            <a:picLocks noChangeAspect="1"/>
          </p:cNvPicPr>
          <p:nvPr/>
        </p:nvPicPr>
        <p:blipFill>
          <a:blip r:embed="rId3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5"/>
              </a:ext>
            </a:extLst>
          </a:blip>
          <a:stretch>
            <a:fillRect/>
          </a:stretch>
        </p:blipFill>
        <p:spPr>
          <a:xfrm>
            <a:off x="7854374" y="5260318"/>
            <a:ext cx="304800" cy="304800"/>
          </a:xfrm>
          <a:prstGeom prst="rect">
            <a:avLst/>
          </a:prstGeom>
        </p:spPr>
      </p:pic>
      <p:pic>
        <p:nvPicPr>
          <p:cNvPr id="317" name="Grafik 316">
            <a:extLst>
              <a:ext uri="{FF2B5EF4-FFF2-40B4-BE49-F238E27FC236}">
                <a16:creationId xmlns:a16="http://schemas.microsoft.com/office/drawing/2014/main" id="{AC180372-210D-4887-08BC-DC1B6976DA63}"/>
              </a:ext>
            </a:extLst>
          </p:cNvPr>
          <p:cNvPicPr>
            <a:picLocks noChangeAspect="1"/>
          </p:cNvPicPr>
          <p:nvPr/>
        </p:nvPicPr>
        <p:blipFill>
          <a:blip r:embed="rId3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7"/>
              </a:ext>
            </a:extLst>
          </a:blip>
          <a:stretch>
            <a:fillRect/>
          </a:stretch>
        </p:blipFill>
        <p:spPr>
          <a:xfrm>
            <a:off x="8619376" y="5260318"/>
            <a:ext cx="304800" cy="304800"/>
          </a:xfrm>
          <a:prstGeom prst="rect">
            <a:avLst/>
          </a:prstGeom>
        </p:spPr>
      </p:pic>
      <p:pic>
        <p:nvPicPr>
          <p:cNvPr id="319" name="Grafik 318">
            <a:extLst>
              <a:ext uri="{FF2B5EF4-FFF2-40B4-BE49-F238E27FC236}">
                <a16:creationId xmlns:a16="http://schemas.microsoft.com/office/drawing/2014/main" id="{47962F75-61D8-6506-55D2-E9C2A502D307}"/>
              </a:ext>
            </a:extLst>
          </p:cNvPr>
          <p:cNvPicPr>
            <a:picLocks noChangeAspect="1"/>
          </p:cNvPicPr>
          <p:nvPr/>
        </p:nvPicPr>
        <p:blipFill>
          <a:blip r:embed="rId3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9"/>
              </a:ext>
            </a:extLst>
          </a:blip>
          <a:stretch>
            <a:fillRect/>
          </a:stretch>
        </p:blipFill>
        <p:spPr>
          <a:xfrm>
            <a:off x="9384378" y="5260318"/>
            <a:ext cx="304800" cy="304800"/>
          </a:xfrm>
          <a:prstGeom prst="rect">
            <a:avLst/>
          </a:prstGeom>
        </p:spPr>
      </p:pic>
      <p:pic>
        <p:nvPicPr>
          <p:cNvPr id="321" name="Grafik 320">
            <a:extLst>
              <a:ext uri="{FF2B5EF4-FFF2-40B4-BE49-F238E27FC236}">
                <a16:creationId xmlns:a16="http://schemas.microsoft.com/office/drawing/2014/main" id="{38B714C8-4B5E-1092-CF7D-FFD0476874EC}"/>
              </a:ext>
            </a:extLst>
          </p:cNvPr>
          <p:cNvPicPr>
            <a:picLocks noChangeAspect="1"/>
          </p:cNvPicPr>
          <p:nvPr/>
        </p:nvPicPr>
        <p:blipFill>
          <a:blip r:embed="rId3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1"/>
              </a:ext>
            </a:extLst>
          </a:blip>
          <a:stretch>
            <a:fillRect/>
          </a:stretch>
        </p:blipFill>
        <p:spPr>
          <a:xfrm>
            <a:off x="10149380" y="5260318"/>
            <a:ext cx="304800" cy="304800"/>
          </a:xfrm>
          <a:prstGeom prst="rect">
            <a:avLst/>
          </a:prstGeom>
        </p:spPr>
      </p:pic>
      <p:pic>
        <p:nvPicPr>
          <p:cNvPr id="323" name="Grafik 322">
            <a:extLst>
              <a:ext uri="{FF2B5EF4-FFF2-40B4-BE49-F238E27FC236}">
                <a16:creationId xmlns:a16="http://schemas.microsoft.com/office/drawing/2014/main" id="{E15FA77A-0238-672B-E6E0-5308F4DC5980}"/>
              </a:ext>
            </a:extLst>
          </p:cNvPr>
          <p:cNvPicPr>
            <a:picLocks noChangeAspect="1"/>
          </p:cNvPicPr>
          <p:nvPr/>
        </p:nvPicPr>
        <p:blipFill>
          <a:blip r:embed="rId3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3"/>
              </a:ext>
            </a:extLst>
          </a:blip>
          <a:stretch>
            <a:fillRect/>
          </a:stretch>
        </p:blipFill>
        <p:spPr>
          <a:xfrm>
            <a:off x="10914382" y="5260318"/>
            <a:ext cx="304800" cy="304800"/>
          </a:xfrm>
          <a:prstGeom prst="rect">
            <a:avLst/>
          </a:prstGeom>
        </p:spPr>
      </p:pic>
      <p:pic>
        <p:nvPicPr>
          <p:cNvPr id="325" name="Grafik 324">
            <a:extLst>
              <a:ext uri="{FF2B5EF4-FFF2-40B4-BE49-F238E27FC236}">
                <a16:creationId xmlns:a16="http://schemas.microsoft.com/office/drawing/2014/main" id="{FF632950-FFA0-1158-D265-F7F9BA7B1B77}"/>
              </a:ext>
            </a:extLst>
          </p:cNvPr>
          <p:cNvPicPr>
            <a:picLocks noChangeAspect="1"/>
          </p:cNvPicPr>
          <p:nvPr/>
        </p:nvPicPr>
        <p:blipFill>
          <a:blip r:embed="rId3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5"/>
              </a:ext>
            </a:extLst>
          </a:blip>
          <a:stretch>
            <a:fillRect/>
          </a:stretch>
        </p:blipFill>
        <p:spPr>
          <a:xfrm>
            <a:off x="11679382" y="5260318"/>
            <a:ext cx="304800" cy="304800"/>
          </a:xfrm>
          <a:prstGeom prst="rect">
            <a:avLst/>
          </a:prstGeom>
        </p:spPr>
      </p:pic>
      <p:pic>
        <p:nvPicPr>
          <p:cNvPr id="327" name="Grafik 326">
            <a:extLst>
              <a:ext uri="{FF2B5EF4-FFF2-40B4-BE49-F238E27FC236}">
                <a16:creationId xmlns:a16="http://schemas.microsoft.com/office/drawing/2014/main" id="{1F52B291-44DB-E5E9-3F40-4584B0D3A609}"/>
              </a:ext>
            </a:extLst>
          </p:cNvPr>
          <p:cNvPicPr>
            <a:picLocks noChangeAspect="1"/>
          </p:cNvPicPr>
          <p:nvPr/>
        </p:nvPicPr>
        <p:blipFill>
          <a:blip r:embed="rId3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7"/>
              </a:ext>
            </a:extLst>
          </a:blip>
          <a:stretch>
            <a:fillRect/>
          </a:stretch>
        </p:blipFill>
        <p:spPr>
          <a:xfrm>
            <a:off x="969356" y="5827095"/>
            <a:ext cx="304800" cy="304800"/>
          </a:xfrm>
          <a:prstGeom prst="rect">
            <a:avLst/>
          </a:prstGeom>
        </p:spPr>
      </p:pic>
      <p:pic>
        <p:nvPicPr>
          <p:cNvPr id="329" name="Grafik 328">
            <a:extLst>
              <a:ext uri="{FF2B5EF4-FFF2-40B4-BE49-F238E27FC236}">
                <a16:creationId xmlns:a16="http://schemas.microsoft.com/office/drawing/2014/main" id="{9B376F26-365A-F324-59F9-CCC2012EAB6E}"/>
              </a:ext>
            </a:extLst>
          </p:cNvPr>
          <p:cNvPicPr>
            <a:picLocks noChangeAspect="1"/>
          </p:cNvPicPr>
          <p:nvPr/>
        </p:nvPicPr>
        <p:blipFill>
          <a:blip r:embed="rId3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9"/>
              </a:ext>
            </a:extLst>
          </a:blip>
          <a:stretch>
            <a:fillRect/>
          </a:stretch>
        </p:blipFill>
        <p:spPr>
          <a:xfrm>
            <a:off x="1734358" y="5827095"/>
            <a:ext cx="304800" cy="304800"/>
          </a:xfrm>
          <a:prstGeom prst="rect">
            <a:avLst/>
          </a:prstGeom>
        </p:spPr>
      </p:pic>
      <p:pic>
        <p:nvPicPr>
          <p:cNvPr id="331" name="Grafik 330">
            <a:extLst>
              <a:ext uri="{FF2B5EF4-FFF2-40B4-BE49-F238E27FC236}">
                <a16:creationId xmlns:a16="http://schemas.microsoft.com/office/drawing/2014/main" id="{8261B29C-BDB5-54C4-4648-0EF17ACE71A6}"/>
              </a:ext>
            </a:extLst>
          </p:cNvPr>
          <p:cNvPicPr>
            <a:picLocks noChangeAspect="1"/>
          </p:cNvPicPr>
          <p:nvPr/>
        </p:nvPicPr>
        <p:blipFill>
          <a:blip r:embed="rId3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1"/>
              </a:ext>
            </a:extLst>
          </a:blip>
          <a:stretch>
            <a:fillRect/>
          </a:stretch>
        </p:blipFill>
        <p:spPr>
          <a:xfrm>
            <a:off x="2499360" y="5827095"/>
            <a:ext cx="304800" cy="304800"/>
          </a:xfrm>
          <a:prstGeom prst="rect">
            <a:avLst/>
          </a:prstGeom>
        </p:spPr>
      </p:pic>
      <p:pic>
        <p:nvPicPr>
          <p:cNvPr id="333" name="Grafik 332">
            <a:extLst>
              <a:ext uri="{FF2B5EF4-FFF2-40B4-BE49-F238E27FC236}">
                <a16:creationId xmlns:a16="http://schemas.microsoft.com/office/drawing/2014/main" id="{D3C9E46E-54FD-4389-F6EF-94735CC24AD4}"/>
              </a:ext>
            </a:extLst>
          </p:cNvPr>
          <p:cNvPicPr>
            <a:picLocks noChangeAspect="1"/>
          </p:cNvPicPr>
          <p:nvPr/>
        </p:nvPicPr>
        <p:blipFill>
          <a:blip r:embed="rId3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3"/>
              </a:ext>
            </a:extLst>
          </a:blip>
          <a:stretch>
            <a:fillRect/>
          </a:stretch>
        </p:blipFill>
        <p:spPr>
          <a:xfrm>
            <a:off x="3264362" y="5827095"/>
            <a:ext cx="304800" cy="304800"/>
          </a:xfrm>
          <a:prstGeom prst="rect">
            <a:avLst/>
          </a:prstGeom>
        </p:spPr>
      </p:pic>
      <p:pic>
        <p:nvPicPr>
          <p:cNvPr id="335" name="Grafik 334">
            <a:extLst>
              <a:ext uri="{FF2B5EF4-FFF2-40B4-BE49-F238E27FC236}">
                <a16:creationId xmlns:a16="http://schemas.microsoft.com/office/drawing/2014/main" id="{AF6F8541-CA19-D576-DF44-ED96A8BC4D4E}"/>
              </a:ext>
            </a:extLst>
          </p:cNvPr>
          <p:cNvPicPr>
            <a:picLocks noChangeAspect="1"/>
          </p:cNvPicPr>
          <p:nvPr/>
        </p:nvPicPr>
        <p:blipFill>
          <a:blip r:embed="rId3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5"/>
              </a:ext>
            </a:extLst>
          </a:blip>
          <a:stretch>
            <a:fillRect/>
          </a:stretch>
        </p:blipFill>
        <p:spPr>
          <a:xfrm>
            <a:off x="4029364" y="5827095"/>
            <a:ext cx="304800" cy="304800"/>
          </a:xfrm>
          <a:prstGeom prst="rect">
            <a:avLst/>
          </a:prstGeom>
        </p:spPr>
      </p:pic>
      <p:pic>
        <p:nvPicPr>
          <p:cNvPr id="337" name="Grafik 336">
            <a:extLst>
              <a:ext uri="{FF2B5EF4-FFF2-40B4-BE49-F238E27FC236}">
                <a16:creationId xmlns:a16="http://schemas.microsoft.com/office/drawing/2014/main" id="{0E05842D-FF59-9879-59DE-1C94EF91170B}"/>
              </a:ext>
            </a:extLst>
          </p:cNvPr>
          <p:cNvPicPr>
            <a:picLocks noChangeAspect="1"/>
          </p:cNvPicPr>
          <p:nvPr/>
        </p:nvPicPr>
        <p:blipFill>
          <a:blip r:embed="rId3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7"/>
              </a:ext>
            </a:extLst>
          </a:blip>
          <a:stretch>
            <a:fillRect/>
          </a:stretch>
        </p:blipFill>
        <p:spPr>
          <a:xfrm>
            <a:off x="4794366" y="5827095"/>
            <a:ext cx="304800" cy="304800"/>
          </a:xfrm>
          <a:prstGeom prst="rect">
            <a:avLst/>
          </a:prstGeom>
        </p:spPr>
      </p:pic>
      <p:pic>
        <p:nvPicPr>
          <p:cNvPr id="339" name="Grafik 338">
            <a:extLst>
              <a:ext uri="{FF2B5EF4-FFF2-40B4-BE49-F238E27FC236}">
                <a16:creationId xmlns:a16="http://schemas.microsoft.com/office/drawing/2014/main" id="{89606691-9463-8E84-7844-4B3ADD1F70CA}"/>
              </a:ext>
            </a:extLst>
          </p:cNvPr>
          <p:cNvPicPr>
            <a:picLocks noChangeAspect="1"/>
          </p:cNvPicPr>
          <p:nvPr/>
        </p:nvPicPr>
        <p:blipFill>
          <a:blip r:embed="rId3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9"/>
              </a:ext>
            </a:extLst>
          </a:blip>
          <a:stretch>
            <a:fillRect/>
          </a:stretch>
        </p:blipFill>
        <p:spPr>
          <a:xfrm>
            <a:off x="5559368" y="5827095"/>
            <a:ext cx="304800" cy="304800"/>
          </a:xfrm>
          <a:prstGeom prst="rect">
            <a:avLst/>
          </a:prstGeom>
        </p:spPr>
      </p:pic>
      <p:pic>
        <p:nvPicPr>
          <p:cNvPr id="341" name="Grafik 340">
            <a:extLst>
              <a:ext uri="{FF2B5EF4-FFF2-40B4-BE49-F238E27FC236}">
                <a16:creationId xmlns:a16="http://schemas.microsoft.com/office/drawing/2014/main" id="{E257A7DF-054E-564A-A966-2169E7DA0A85}"/>
              </a:ext>
            </a:extLst>
          </p:cNvPr>
          <p:cNvPicPr>
            <a:picLocks noChangeAspect="1"/>
          </p:cNvPicPr>
          <p:nvPr/>
        </p:nvPicPr>
        <p:blipFill>
          <a:blip r:embed="rId3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1"/>
              </a:ext>
            </a:extLst>
          </a:blip>
          <a:stretch>
            <a:fillRect/>
          </a:stretch>
        </p:blipFill>
        <p:spPr>
          <a:xfrm>
            <a:off x="6324370" y="5827095"/>
            <a:ext cx="304800" cy="304800"/>
          </a:xfrm>
          <a:prstGeom prst="rect">
            <a:avLst/>
          </a:prstGeom>
        </p:spPr>
      </p:pic>
      <p:pic>
        <p:nvPicPr>
          <p:cNvPr id="343" name="Grafik 342">
            <a:extLst>
              <a:ext uri="{FF2B5EF4-FFF2-40B4-BE49-F238E27FC236}">
                <a16:creationId xmlns:a16="http://schemas.microsoft.com/office/drawing/2014/main" id="{41896C18-C547-D0EE-CF4D-EA554E5FBE0B}"/>
              </a:ext>
            </a:extLst>
          </p:cNvPr>
          <p:cNvPicPr>
            <a:picLocks noChangeAspect="1"/>
          </p:cNvPicPr>
          <p:nvPr/>
        </p:nvPicPr>
        <p:blipFill>
          <a:blip r:embed="rId3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3"/>
              </a:ext>
            </a:extLst>
          </a:blip>
          <a:stretch>
            <a:fillRect/>
          </a:stretch>
        </p:blipFill>
        <p:spPr>
          <a:xfrm>
            <a:off x="7089372" y="5827095"/>
            <a:ext cx="304800" cy="304800"/>
          </a:xfrm>
          <a:prstGeom prst="rect">
            <a:avLst/>
          </a:prstGeom>
        </p:spPr>
      </p:pic>
      <p:pic>
        <p:nvPicPr>
          <p:cNvPr id="345" name="Grafik 344">
            <a:extLst>
              <a:ext uri="{FF2B5EF4-FFF2-40B4-BE49-F238E27FC236}">
                <a16:creationId xmlns:a16="http://schemas.microsoft.com/office/drawing/2014/main" id="{7F8B0C43-E95A-4AB2-C23C-BF5C82C91176}"/>
              </a:ext>
            </a:extLst>
          </p:cNvPr>
          <p:cNvPicPr>
            <a:picLocks noChangeAspect="1"/>
          </p:cNvPicPr>
          <p:nvPr/>
        </p:nvPicPr>
        <p:blipFill>
          <a:blip r:embed="rId3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5"/>
              </a:ext>
            </a:extLst>
          </a:blip>
          <a:stretch>
            <a:fillRect/>
          </a:stretch>
        </p:blipFill>
        <p:spPr>
          <a:xfrm>
            <a:off x="7854374" y="5827095"/>
            <a:ext cx="304800" cy="304800"/>
          </a:xfrm>
          <a:prstGeom prst="rect">
            <a:avLst/>
          </a:prstGeom>
        </p:spPr>
      </p:pic>
      <p:pic>
        <p:nvPicPr>
          <p:cNvPr id="347" name="Grafik 346">
            <a:extLst>
              <a:ext uri="{FF2B5EF4-FFF2-40B4-BE49-F238E27FC236}">
                <a16:creationId xmlns:a16="http://schemas.microsoft.com/office/drawing/2014/main" id="{29D133B9-4ED5-8BCA-8693-03DF62926C2B}"/>
              </a:ext>
            </a:extLst>
          </p:cNvPr>
          <p:cNvPicPr>
            <a:picLocks noChangeAspect="1"/>
          </p:cNvPicPr>
          <p:nvPr/>
        </p:nvPicPr>
        <p:blipFill>
          <a:blip r:embed="rId3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7"/>
              </a:ext>
            </a:extLst>
          </a:blip>
          <a:stretch>
            <a:fillRect/>
          </a:stretch>
        </p:blipFill>
        <p:spPr>
          <a:xfrm>
            <a:off x="8619376" y="5827095"/>
            <a:ext cx="304800" cy="304800"/>
          </a:xfrm>
          <a:prstGeom prst="rect">
            <a:avLst/>
          </a:prstGeom>
        </p:spPr>
      </p:pic>
      <p:pic>
        <p:nvPicPr>
          <p:cNvPr id="349" name="Grafik 348">
            <a:extLst>
              <a:ext uri="{FF2B5EF4-FFF2-40B4-BE49-F238E27FC236}">
                <a16:creationId xmlns:a16="http://schemas.microsoft.com/office/drawing/2014/main" id="{F3F93D18-2E2A-4DDE-5425-71E45EA94514}"/>
              </a:ext>
            </a:extLst>
          </p:cNvPr>
          <p:cNvPicPr>
            <a:picLocks noChangeAspect="1"/>
          </p:cNvPicPr>
          <p:nvPr/>
        </p:nvPicPr>
        <p:blipFill>
          <a:blip r:embed="rId3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9"/>
              </a:ext>
            </a:extLst>
          </a:blip>
          <a:stretch>
            <a:fillRect/>
          </a:stretch>
        </p:blipFill>
        <p:spPr>
          <a:xfrm>
            <a:off x="9384378" y="5827095"/>
            <a:ext cx="304800" cy="304800"/>
          </a:xfrm>
          <a:prstGeom prst="rect">
            <a:avLst/>
          </a:prstGeom>
        </p:spPr>
      </p:pic>
      <p:pic>
        <p:nvPicPr>
          <p:cNvPr id="351" name="Grafik 350">
            <a:extLst>
              <a:ext uri="{FF2B5EF4-FFF2-40B4-BE49-F238E27FC236}">
                <a16:creationId xmlns:a16="http://schemas.microsoft.com/office/drawing/2014/main" id="{BC7B4E28-EA0D-CC59-EC9E-0282B9E81A44}"/>
              </a:ext>
            </a:extLst>
          </p:cNvPr>
          <p:cNvPicPr>
            <a:picLocks noChangeAspect="1"/>
          </p:cNvPicPr>
          <p:nvPr/>
        </p:nvPicPr>
        <p:blipFill>
          <a:blip r:embed="rId3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1"/>
              </a:ext>
            </a:extLst>
          </a:blip>
          <a:stretch>
            <a:fillRect/>
          </a:stretch>
        </p:blipFill>
        <p:spPr>
          <a:xfrm>
            <a:off x="10149380" y="5827095"/>
            <a:ext cx="304800" cy="304800"/>
          </a:xfrm>
          <a:prstGeom prst="rect">
            <a:avLst/>
          </a:prstGeom>
        </p:spPr>
      </p:pic>
      <p:pic>
        <p:nvPicPr>
          <p:cNvPr id="353" name="Grafik 352">
            <a:extLst>
              <a:ext uri="{FF2B5EF4-FFF2-40B4-BE49-F238E27FC236}">
                <a16:creationId xmlns:a16="http://schemas.microsoft.com/office/drawing/2014/main" id="{0752CA8C-0385-164D-405B-B16AE2DD16F2}"/>
              </a:ext>
            </a:extLst>
          </p:cNvPr>
          <p:cNvPicPr>
            <a:picLocks noChangeAspect="1"/>
          </p:cNvPicPr>
          <p:nvPr/>
        </p:nvPicPr>
        <p:blipFill>
          <a:blip r:embed="rId3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3"/>
              </a:ext>
            </a:extLst>
          </a:blip>
          <a:stretch>
            <a:fillRect/>
          </a:stretch>
        </p:blipFill>
        <p:spPr>
          <a:xfrm>
            <a:off x="10914382" y="5827095"/>
            <a:ext cx="304800" cy="304800"/>
          </a:xfrm>
          <a:prstGeom prst="rect">
            <a:avLst/>
          </a:prstGeom>
        </p:spPr>
      </p:pic>
      <p:pic>
        <p:nvPicPr>
          <p:cNvPr id="355" name="Grafik 354">
            <a:extLst>
              <a:ext uri="{FF2B5EF4-FFF2-40B4-BE49-F238E27FC236}">
                <a16:creationId xmlns:a16="http://schemas.microsoft.com/office/drawing/2014/main" id="{791D631A-006C-0263-EE5A-A37CF076F645}"/>
              </a:ext>
            </a:extLst>
          </p:cNvPr>
          <p:cNvPicPr>
            <a:picLocks noChangeAspect="1"/>
          </p:cNvPicPr>
          <p:nvPr/>
        </p:nvPicPr>
        <p:blipFill>
          <a:blip r:embed="rId3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5"/>
              </a:ext>
            </a:extLst>
          </a:blip>
          <a:stretch>
            <a:fillRect/>
          </a:stretch>
        </p:blipFill>
        <p:spPr>
          <a:xfrm>
            <a:off x="11679382" y="5827095"/>
            <a:ext cx="304800" cy="304800"/>
          </a:xfrm>
          <a:prstGeom prst="rect">
            <a:avLst/>
          </a:prstGeom>
        </p:spPr>
      </p:pic>
      <p:pic>
        <p:nvPicPr>
          <p:cNvPr id="357" name="Grafik 356">
            <a:extLst>
              <a:ext uri="{FF2B5EF4-FFF2-40B4-BE49-F238E27FC236}">
                <a16:creationId xmlns:a16="http://schemas.microsoft.com/office/drawing/2014/main" id="{982878C0-D5B0-31D0-34F9-7C0AECBA2B04}"/>
              </a:ext>
            </a:extLst>
          </p:cNvPr>
          <p:cNvPicPr>
            <a:picLocks noChangeAspect="1"/>
          </p:cNvPicPr>
          <p:nvPr/>
        </p:nvPicPr>
        <p:blipFill>
          <a:blip r:embed="rId3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7"/>
              </a:ext>
            </a:extLst>
          </a:blip>
          <a:stretch>
            <a:fillRect/>
          </a:stretch>
        </p:blipFill>
        <p:spPr>
          <a:xfrm>
            <a:off x="969356" y="6393872"/>
            <a:ext cx="304800" cy="304800"/>
          </a:xfrm>
          <a:prstGeom prst="rect">
            <a:avLst/>
          </a:prstGeom>
        </p:spPr>
      </p:pic>
      <p:pic>
        <p:nvPicPr>
          <p:cNvPr id="359" name="Grafik 358">
            <a:extLst>
              <a:ext uri="{FF2B5EF4-FFF2-40B4-BE49-F238E27FC236}">
                <a16:creationId xmlns:a16="http://schemas.microsoft.com/office/drawing/2014/main" id="{983BC61E-BB9A-7B95-F249-194CDC9E1FAE}"/>
              </a:ext>
            </a:extLst>
          </p:cNvPr>
          <p:cNvPicPr>
            <a:picLocks noChangeAspect="1"/>
          </p:cNvPicPr>
          <p:nvPr/>
        </p:nvPicPr>
        <p:blipFill>
          <a:blip r:embed="rId3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9"/>
              </a:ext>
            </a:extLst>
          </a:blip>
          <a:stretch>
            <a:fillRect/>
          </a:stretch>
        </p:blipFill>
        <p:spPr>
          <a:xfrm>
            <a:off x="1734358" y="6393872"/>
            <a:ext cx="304800" cy="304800"/>
          </a:xfrm>
          <a:prstGeom prst="rect">
            <a:avLst/>
          </a:prstGeom>
        </p:spPr>
      </p:pic>
      <p:pic>
        <p:nvPicPr>
          <p:cNvPr id="361" name="Grafik 360">
            <a:extLst>
              <a:ext uri="{FF2B5EF4-FFF2-40B4-BE49-F238E27FC236}">
                <a16:creationId xmlns:a16="http://schemas.microsoft.com/office/drawing/2014/main" id="{3D8AD4A9-C46E-9604-E693-795321779519}"/>
              </a:ext>
            </a:extLst>
          </p:cNvPr>
          <p:cNvPicPr>
            <a:picLocks noChangeAspect="1"/>
          </p:cNvPicPr>
          <p:nvPr/>
        </p:nvPicPr>
        <p:blipFill>
          <a:blip r:embed="rId3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1"/>
              </a:ext>
            </a:extLst>
          </a:blip>
          <a:stretch>
            <a:fillRect/>
          </a:stretch>
        </p:blipFill>
        <p:spPr>
          <a:xfrm>
            <a:off x="2499360" y="6393872"/>
            <a:ext cx="304800" cy="304800"/>
          </a:xfrm>
          <a:prstGeom prst="rect">
            <a:avLst/>
          </a:prstGeom>
        </p:spPr>
      </p:pic>
      <p:pic>
        <p:nvPicPr>
          <p:cNvPr id="363" name="Grafik 362">
            <a:extLst>
              <a:ext uri="{FF2B5EF4-FFF2-40B4-BE49-F238E27FC236}">
                <a16:creationId xmlns:a16="http://schemas.microsoft.com/office/drawing/2014/main" id="{B02B872D-CA0E-760D-E812-9289E2949083}"/>
              </a:ext>
            </a:extLst>
          </p:cNvPr>
          <p:cNvPicPr>
            <a:picLocks noChangeAspect="1"/>
          </p:cNvPicPr>
          <p:nvPr/>
        </p:nvPicPr>
        <p:blipFill>
          <a:blip r:embed="rId3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3"/>
              </a:ext>
            </a:extLst>
          </a:blip>
          <a:stretch>
            <a:fillRect/>
          </a:stretch>
        </p:blipFill>
        <p:spPr>
          <a:xfrm>
            <a:off x="3264362" y="6393872"/>
            <a:ext cx="304800" cy="304800"/>
          </a:xfrm>
          <a:prstGeom prst="rect">
            <a:avLst/>
          </a:prstGeom>
        </p:spPr>
      </p:pic>
      <p:pic>
        <p:nvPicPr>
          <p:cNvPr id="365" name="Grafik 364">
            <a:extLst>
              <a:ext uri="{FF2B5EF4-FFF2-40B4-BE49-F238E27FC236}">
                <a16:creationId xmlns:a16="http://schemas.microsoft.com/office/drawing/2014/main" id="{C0681B22-7AD6-ED9F-B69F-8297E95DB388}"/>
              </a:ext>
            </a:extLst>
          </p:cNvPr>
          <p:cNvPicPr>
            <a:picLocks noChangeAspect="1"/>
          </p:cNvPicPr>
          <p:nvPr/>
        </p:nvPicPr>
        <p:blipFill>
          <a:blip r:embed="rId3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5"/>
              </a:ext>
            </a:extLst>
          </a:blip>
          <a:stretch>
            <a:fillRect/>
          </a:stretch>
        </p:blipFill>
        <p:spPr>
          <a:xfrm>
            <a:off x="4029364" y="6393872"/>
            <a:ext cx="304800" cy="304800"/>
          </a:xfrm>
          <a:prstGeom prst="rect">
            <a:avLst/>
          </a:prstGeom>
        </p:spPr>
      </p:pic>
      <p:pic>
        <p:nvPicPr>
          <p:cNvPr id="367" name="Grafik 366">
            <a:extLst>
              <a:ext uri="{FF2B5EF4-FFF2-40B4-BE49-F238E27FC236}">
                <a16:creationId xmlns:a16="http://schemas.microsoft.com/office/drawing/2014/main" id="{B72BAFA8-BAEF-71A0-5146-52695AE619BD}"/>
              </a:ext>
            </a:extLst>
          </p:cNvPr>
          <p:cNvPicPr>
            <a:picLocks noChangeAspect="1"/>
          </p:cNvPicPr>
          <p:nvPr/>
        </p:nvPicPr>
        <p:blipFill>
          <a:blip r:embed="rId3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7"/>
              </a:ext>
            </a:extLst>
          </a:blip>
          <a:stretch>
            <a:fillRect/>
          </a:stretch>
        </p:blipFill>
        <p:spPr>
          <a:xfrm>
            <a:off x="4794366" y="6393872"/>
            <a:ext cx="304800" cy="304800"/>
          </a:xfrm>
          <a:prstGeom prst="rect">
            <a:avLst/>
          </a:prstGeom>
        </p:spPr>
      </p:pic>
      <p:pic>
        <p:nvPicPr>
          <p:cNvPr id="369" name="Grafik 368">
            <a:extLst>
              <a:ext uri="{FF2B5EF4-FFF2-40B4-BE49-F238E27FC236}">
                <a16:creationId xmlns:a16="http://schemas.microsoft.com/office/drawing/2014/main" id="{68658993-A68C-5C86-57EC-1B893250D21B}"/>
              </a:ext>
            </a:extLst>
          </p:cNvPr>
          <p:cNvPicPr>
            <a:picLocks noChangeAspect="1"/>
          </p:cNvPicPr>
          <p:nvPr/>
        </p:nvPicPr>
        <p:blipFill>
          <a:blip r:embed="rId3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9"/>
              </a:ext>
            </a:extLst>
          </a:blip>
          <a:stretch>
            <a:fillRect/>
          </a:stretch>
        </p:blipFill>
        <p:spPr>
          <a:xfrm>
            <a:off x="5559368" y="6393872"/>
            <a:ext cx="304800" cy="304800"/>
          </a:xfrm>
          <a:prstGeom prst="rect">
            <a:avLst/>
          </a:prstGeom>
        </p:spPr>
      </p:pic>
      <p:pic>
        <p:nvPicPr>
          <p:cNvPr id="371" name="Grafik 370">
            <a:extLst>
              <a:ext uri="{FF2B5EF4-FFF2-40B4-BE49-F238E27FC236}">
                <a16:creationId xmlns:a16="http://schemas.microsoft.com/office/drawing/2014/main" id="{8562ED76-7E8C-BBE2-EDB1-3A14C347B411}"/>
              </a:ext>
            </a:extLst>
          </p:cNvPr>
          <p:cNvPicPr>
            <a:picLocks noChangeAspect="1"/>
          </p:cNvPicPr>
          <p:nvPr/>
        </p:nvPicPr>
        <p:blipFill>
          <a:blip r:embed="rId3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1"/>
              </a:ext>
            </a:extLst>
          </a:blip>
          <a:stretch>
            <a:fillRect/>
          </a:stretch>
        </p:blipFill>
        <p:spPr>
          <a:xfrm>
            <a:off x="6324370" y="6393872"/>
            <a:ext cx="304800" cy="304800"/>
          </a:xfrm>
          <a:prstGeom prst="rect">
            <a:avLst/>
          </a:prstGeom>
        </p:spPr>
      </p:pic>
      <p:pic>
        <p:nvPicPr>
          <p:cNvPr id="373" name="Grafik 372">
            <a:extLst>
              <a:ext uri="{FF2B5EF4-FFF2-40B4-BE49-F238E27FC236}">
                <a16:creationId xmlns:a16="http://schemas.microsoft.com/office/drawing/2014/main" id="{5C4C1453-9CBA-D8C3-8542-C9B6884FA348}"/>
              </a:ext>
            </a:extLst>
          </p:cNvPr>
          <p:cNvPicPr>
            <a:picLocks noChangeAspect="1"/>
          </p:cNvPicPr>
          <p:nvPr/>
        </p:nvPicPr>
        <p:blipFill>
          <a:blip r:embed="rId3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3"/>
              </a:ext>
            </a:extLst>
          </a:blip>
          <a:stretch>
            <a:fillRect/>
          </a:stretch>
        </p:blipFill>
        <p:spPr>
          <a:xfrm>
            <a:off x="7089372" y="6393872"/>
            <a:ext cx="304800" cy="304800"/>
          </a:xfrm>
          <a:prstGeom prst="rect">
            <a:avLst/>
          </a:prstGeom>
        </p:spPr>
      </p:pic>
      <p:pic>
        <p:nvPicPr>
          <p:cNvPr id="375" name="Grafik 374">
            <a:extLst>
              <a:ext uri="{FF2B5EF4-FFF2-40B4-BE49-F238E27FC236}">
                <a16:creationId xmlns:a16="http://schemas.microsoft.com/office/drawing/2014/main" id="{2F8C78CD-C50F-0DEA-52A2-7A0C017BA5EA}"/>
              </a:ext>
            </a:extLst>
          </p:cNvPr>
          <p:cNvPicPr>
            <a:picLocks noChangeAspect="1"/>
          </p:cNvPicPr>
          <p:nvPr/>
        </p:nvPicPr>
        <p:blipFill>
          <a:blip r:embed="rId3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5"/>
              </a:ext>
            </a:extLst>
          </a:blip>
          <a:stretch>
            <a:fillRect/>
          </a:stretch>
        </p:blipFill>
        <p:spPr>
          <a:xfrm>
            <a:off x="7854374" y="6393872"/>
            <a:ext cx="304800" cy="304800"/>
          </a:xfrm>
          <a:prstGeom prst="rect">
            <a:avLst/>
          </a:prstGeom>
        </p:spPr>
      </p:pic>
      <p:pic>
        <p:nvPicPr>
          <p:cNvPr id="377" name="Grafik 376">
            <a:extLst>
              <a:ext uri="{FF2B5EF4-FFF2-40B4-BE49-F238E27FC236}">
                <a16:creationId xmlns:a16="http://schemas.microsoft.com/office/drawing/2014/main" id="{32345918-2EA0-38A8-EDCE-FC7CB79823C0}"/>
              </a:ext>
            </a:extLst>
          </p:cNvPr>
          <p:cNvPicPr>
            <a:picLocks noChangeAspect="1"/>
          </p:cNvPicPr>
          <p:nvPr/>
        </p:nvPicPr>
        <p:blipFill>
          <a:blip r:embed="rId3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7"/>
              </a:ext>
            </a:extLst>
          </a:blip>
          <a:stretch>
            <a:fillRect/>
          </a:stretch>
        </p:blipFill>
        <p:spPr>
          <a:xfrm>
            <a:off x="8619376" y="6393872"/>
            <a:ext cx="304800" cy="304800"/>
          </a:xfrm>
          <a:prstGeom prst="rect">
            <a:avLst/>
          </a:prstGeom>
        </p:spPr>
      </p:pic>
      <p:pic>
        <p:nvPicPr>
          <p:cNvPr id="379" name="Grafik 378">
            <a:extLst>
              <a:ext uri="{FF2B5EF4-FFF2-40B4-BE49-F238E27FC236}">
                <a16:creationId xmlns:a16="http://schemas.microsoft.com/office/drawing/2014/main" id="{94FDA3E9-0791-436D-34DB-14F3F575EAC4}"/>
              </a:ext>
            </a:extLst>
          </p:cNvPr>
          <p:cNvPicPr>
            <a:picLocks noChangeAspect="1"/>
          </p:cNvPicPr>
          <p:nvPr/>
        </p:nvPicPr>
        <p:blipFill>
          <a:blip r:embed="rId3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9"/>
              </a:ext>
            </a:extLst>
          </a:blip>
          <a:stretch>
            <a:fillRect/>
          </a:stretch>
        </p:blipFill>
        <p:spPr>
          <a:xfrm>
            <a:off x="9384378" y="6393872"/>
            <a:ext cx="304800" cy="304800"/>
          </a:xfrm>
          <a:prstGeom prst="rect">
            <a:avLst/>
          </a:prstGeom>
        </p:spPr>
      </p:pic>
      <p:pic>
        <p:nvPicPr>
          <p:cNvPr id="381" name="Grafik 380">
            <a:extLst>
              <a:ext uri="{FF2B5EF4-FFF2-40B4-BE49-F238E27FC236}">
                <a16:creationId xmlns:a16="http://schemas.microsoft.com/office/drawing/2014/main" id="{63062829-DF13-F64C-B32C-031FA6EC7D20}"/>
              </a:ext>
            </a:extLst>
          </p:cNvPr>
          <p:cNvPicPr>
            <a:picLocks noChangeAspect="1"/>
          </p:cNvPicPr>
          <p:nvPr/>
        </p:nvPicPr>
        <p:blipFill>
          <a:blip r:embed="rId3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1"/>
              </a:ext>
            </a:extLst>
          </a:blip>
          <a:stretch>
            <a:fillRect/>
          </a:stretch>
        </p:blipFill>
        <p:spPr>
          <a:xfrm>
            <a:off x="10149380" y="6393872"/>
            <a:ext cx="304800" cy="304800"/>
          </a:xfrm>
          <a:prstGeom prst="rect">
            <a:avLst/>
          </a:prstGeom>
        </p:spPr>
      </p:pic>
      <p:pic>
        <p:nvPicPr>
          <p:cNvPr id="383" name="Grafik 382">
            <a:extLst>
              <a:ext uri="{FF2B5EF4-FFF2-40B4-BE49-F238E27FC236}">
                <a16:creationId xmlns:a16="http://schemas.microsoft.com/office/drawing/2014/main" id="{74104F57-D7F9-DD37-6656-75557E7C3C36}"/>
              </a:ext>
            </a:extLst>
          </p:cNvPr>
          <p:cNvPicPr>
            <a:picLocks noChangeAspect="1"/>
          </p:cNvPicPr>
          <p:nvPr/>
        </p:nvPicPr>
        <p:blipFill>
          <a:blip r:embed="rId3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3"/>
              </a:ext>
            </a:extLst>
          </a:blip>
          <a:stretch>
            <a:fillRect/>
          </a:stretch>
        </p:blipFill>
        <p:spPr>
          <a:xfrm>
            <a:off x="10914382" y="6393872"/>
            <a:ext cx="304800" cy="304800"/>
          </a:xfrm>
          <a:prstGeom prst="rect">
            <a:avLst/>
          </a:prstGeom>
        </p:spPr>
      </p:pic>
      <p:pic>
        <p:nvPicPr>
          <p:cNvPr id="385" name="Grafik 384">
            <a:extLst>
              <a:ext uri="{FF2B5EF4-FFF2-40B4-BE49-F238E27FC236}">
                <a16:creationId xmlns:a16="http://schemas.microsoft.com/office/drawing/2014/main" id="{F405E6AB-A485-C805-E372-DC3D55C746C1}"/>
              </a:ext>
            </a:extLst>
          </p:cNvPr>
          <p:cNvPicPr>
            <a:picLocks noChangeAspect="1"/>
          </p:cNvPicPr>
          <p:nvPr/>
        </p:nvPicPr>
        <p:blipFill>
          <a:blip r:embed="rId3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5"/>
              </a:ext>
            </a:extLst>
          </a:blip>
          <a:stretch>
            <a:fillRect/>
          </a:stretch>
        </p:blipFill>
        <p:spPr>
          <a:xfrm>
            <a:off x="11679382" y="639387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96611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6CE4F30-C788-EAD5-4BD6-D2B45E569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5473" y="709101"/>
            <a:ext cx="304800" cy="3048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60F127C-D5A5-E050-9E8A-903749A3AD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5473" y="1279656"/>
            <a:ext cx="304800" cy="3048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6E74DC2-C97A-D832-D8DF-EAB2841068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5473" y="1850211"/>
            <a:ext cx="304800" cy="3048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FEE521F-050C-2ECB-847F-62601CE72B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5473" y="2420766"/>
            <a:ext cx="304800" cy="3048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B409937-A8A3-6003-E0D1-BF44312E53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5473" y="2991321"/>
            <a:ext cx="304800" cy="3048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5BFF8F8-F5C3-F1A6-B785-922C27790D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45473" y="3561876"/>
            <a:ext cx="304800" cy="3048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43EF1B9E-C706-F8C9-5CF7-86410120D2A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45473" y="4132431"/>
            <a:ext cx="304800" cy="3048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13729B93-4F36-B796-8AC0-C08057F87A2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45473" y="4702986"/>
            <a:ext cx="304800" cy="30480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D4445D2D-E3E3-855E-4D1D-AFE4679E9C1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45473" y="5273541"/>
            <a:ext cx="304800" cy="3048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EDFD08BE-BCE9-90E8-B383-F745CB125B5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45473" y="5844096"/>
            <a:ext cx="304800" cy="30480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64D4CF14-DB6A-26A2-FCFB-541FF89A967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45473" y="6414654"/>
            <a:ext cx="304800" cy="304800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5345F5A5-CBAA-AB8D-5480-87C78ED4F30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45473" y="138546"/>
            <a:ext cx="304800" cy="304800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0C29A113-809D-09EB-FEA8-356E6995FAA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918557" y="138546"/>
            <a:ext cx="304800" cy="304800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050FE7F8-D841-1BD5-44EF-E9CED9B1858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691641" y="138546"/>
            <a:ext cx="304800" cy="304800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85253321-03E8-78B5-BFB3-5E23929E723A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2464725" y="138546"/>
            <a:ext cx="304800" cy="304800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C2437096-4FBF-660C-7F0E-ABB76542B893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237809" y="138546"/>
            <a:ext cx="304800" cy="304800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A46AF690-27FA-A2F9-C7C7-E7078C526DF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4010893" y="138546"/>
            <a:ext cx="304800" cy="304800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0476EF35-1C40-C13C-0872-B1334126405D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4783977" y="138546"/>
            <a:ext cx="304800" cy="304800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CC480E10-C03B-B597-367F-5C5110982FDC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557061" y="138546"/>
            <a:ext cx="304800" cy="3048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2BDD7E8C-03E5-1A4E-9AA9-97279E07334A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6330145" y="138546"/>
            <a:ext cx="304800" cy="304800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91FAE901-A6DD-A96A-4E7C-12CD21D165CC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7103229" y="138546"/>
            <a:ext cx="304800" cy="304800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764B77A9-D36E-5DED-B0D2-52681F77EF1C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7876313" y="138546"/>
            <a:ext cx="304800" cy="304800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0157264D-08AB-F51C-4F78-9DDAEC4E2171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8649397" y="138546"/>
            <a:ext cx="304800" cy="304800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926A68BD-BD0E-CB09-3627-F4F2E4437BC9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9422481" y="138546"/>
            <a:ext cx="304800" cy="304800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56388DB4-3218-5BC3-93E6-0A8DB5872F2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0195565" y="138546"/>
            <a:ext cx="304800" cy="304800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D5F48B77-6CCB-5193-F98E-8319EA5A5A67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0968649" y="138546"/>
            <a:ext cx="304800" cy="304800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3838CA76-3E59-74EB-08E0-C95CC6BE0F70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1741727" y="138546"/>
            <a:ext cx="304800" cy="304800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9A389FF5-0668-45BF-4A85-D9DD65817BAD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918557" y="709101"/>
            <a:ext cx="304800" cy="304800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9331B4E9-FC18-1D8A-1656-2DC383785322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691641" y="709101"/>
            <a:ext cx="304800" cy="304800"/>
          </a:xfrm>
          <a:prstGeom prst="rect">
            <a:avLst/>
          </a:prstGeom>
        </p:spPr>
      </p:pic>
      <p:pic>
        <p:nvPicPr>
          <p:cNvPr id="61" name="Grafik 60">
            <a:extLst>
              <a:ext uri="{FF2B5EF4-FFF2-40B4-BE49-F238E27FC236}">
                <a16:creationId xmlns:a16="http://schemas.microsoft.com/office/drawing/2014/main" id="{726ECFAB-AE89-24D4-7203-E6372B7277E8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2464725" y="709101"/>
            <a:ext cx="304800" cy="304800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3F064D8A-11C8-D9CC-1F04-5DA15242B444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3237809" y="709101"/>
            <a:ext cx="304800" cy="304800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6489B48C-AB8D-75FC-D4BF-95BBEBA59202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4010893" y="709101"/>
            <a:ext cx="304800" cy="304800"/>
          </a:xfrm>
          <a:prstGeom prst="rect">
            <a:avLst/>
          </a:prstGeom>
        </p:spPr>
      </p:pic>
      <p:pic>
        <p:nvPicPr>
          <p:cNvPr id="67" name="Grafik 66">
            <a:extLst>
              <a:ext uri="{FF2B5EF4-FFF2-40B4-BE49-F238E27FC236}">
                <a16:creationId xmlns:a16="http://schemas.microsoft.com/office/drawing/2014/main" id="{1D0270A9-6132-13EC-1792-DE73818556B5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4783977" y="709101"/>
            <a:ext cx="304800" cy="304800"/>
          </a:xfrm>
          <a:prstGeom prst="rect">
            <a:avLst/>
          </a:prstGeom>
        </p:spPr>
      </p:pic>
      <p:pic>
        <p:nvPicPr>
          <p:cNvPr id="69" name="Grafik 68">
            <a:extLst>
              <a:ext uri="{FF2B5EF4-FFF2-40B4-BE49-F238E27FC236}">
                <a16:creationId xmlns:a16="http://schemas.microsoft.com/office/drawing/2014/main" id="{422FAE25-D21F-E3ED-0D3D-714977FEBBA2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5557061" y="709101"/>
            <a:ext cx="304800" cy="304800"/>
          </a:xfrm>
          <a:prstGeom prst="rect">
            <a:avLst/>
          </a:prstGeom>
        </p:spPr>
      </p:pic>
      <p:pic>
        <p:nvPicPr>
          <p:cNvPr id="71" name="Grafik 70">
            <a:extLst>
              <a:ext uri="{FF2B5EF4-FFF2-40B4-BE49-F238E27FC236}">
                <a16:creationId xmlns:a16="http://schemas.microsoft.com/office/drawing/2014/main" id="{1712C822-7C47-AA39-AF86-7B29B6C20617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6330145" y="709101"/>
            <a:ext cx="304800" cy="304800"/>
          </a:xfrm>
          <a:prstGeom prst="rect">
            <a:avLst/>
          </a:prstGeom>
        </p:spPr>
      </p:pic>
      <p:pic>
        <p:nvPicPr>
          <p:cNvPr id="73" name="Grafik 72">
            <a:extLst>
              <a:ext uri="{FF2B5EF4-FFF2-40B4-BE49-F238E27FC236}">
                <a16:creationId xmlns:a16="http://schemas.microsoft.com/office/drawing/2014/main" id="{870E05AE-5881-B353-EED0-09AB16F51FD1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7103229" y="709101"/>
            <a:ext cx="304800" cy="304800"/>
          </a:xfrm>
          <a:prstGeom prst="rect">
            <a:avLst/>
          </a:prstGeom>
        </p:spPr>
      </p:pic>
      <p:pic>
        <p:nvPicPr>
          <p:cNvPr id="75" name="Grafik 74">
            <a:extLst>
              <a:ext uri="{FF2B5EF4-FFF2-40B4-BE49-F238E27FC236}">
                <a16:creationId xmlns:a16="http://schemas.microsoft.com/office/drawing/2014/main" id="{45B24503-FFA0-DB1B-7568-7EED45E56606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7876313" y="709101"/>
            <a:ext cx="304800" cy="304800"/>
          </a:xfrm>
          <a:prstGeom prst="rect">
            <a:avLst/>
          </a:prstGeom>
        </p:spPr>
      </p:pic>
      <p:pic>
        <p:nvPicPr>
          <p:cNvPr id="77" name="Grafik 76">
            <a:extLst>
              <a:ext uri="{FF2B5EF4-FFF2-40B4-BE49-F238E27FC236}">
                <a16:creationId xmlns:a16="http://schemas.microsoft.com/office/drawing/2014/main" id="{BDB0E2A0-EA32-28B1-9E49-D8BF62188811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8649397" y="709101"/>
            <a:ext cx="304800" cy="304800"/>
          </a:xfrm>
          <a:prstGeom prst="rect">
            <a:avLst/>
          </a:prstGeom>
        </p:spPr>
      </p:pic>
      <p:pic>
        <p:nvPicPr>
          <p:cNvPr id="79" name="Grafik 78">
            <a:extLst>
              <a:ext uri="{FF2B5EF4-FFF2-40B4-BE49-F238E27FC236}">
                <a16:creationId xmlns:a16="http://schemas.microsoft.com/office/drawing/2014/main" id="{2736DEF8-F3FD-1426-7E78-923B8B11855A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9422481" y="709101"/>
            <a:ext cx="304800" cy="304800"/>
          </a:xfrm>
          <a:prstGeom prst="rect">
            <a:avLst/>
          </a:prstGeom>
        </p:spPr>
      </p:pic>
      <p:pic>
        <p:nvPicPr>
          <p:cNvPr id="81" name="Grafik 80">
            <a:extLst>
              <a:ext uri="{FF2B5EF4-FFF2-40B4-BE49-F238E27FC236}">
                <a16:creationId xmlns:a16="http://schemas.microsoft.com/office/drawing/2014/main" id="{A5FF8183-9507-0F8A-3516-C5E4E3317F95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10195565" y="709101"/>
            <a:ext cx="304800" cy="304800"/>
          </a:xfrm>
          <a:prstGeom prst="rect">
            <a:avLst/>
          </a:prstGeom>
        </p:spPr>
      </p:pic>
      <p:pic>
        <p:nvPicPr>
          <p:cNvPr id="83" name="Grafik 82">
            <a:extLst>
              <a:ext uri="{FF2B5EF4-FFF2-40B4-BE49-F238E27FC236}">
                <a16:creationId xmlns:a16="http://schemas.microsoft.com/office/drawing/2014/main" id="{1171A0FF-2C71-A14D-E2FB-B8C61F11F7D0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10968649" y="709101"/>
            <a:ext cx="304800" cy="304800"/>
          </a:xfrm>
          <a:prstGeom prst="rect">
            <a:avLst/>
          </a:prstGeom>
        </p:spPr>
      </p:pic>
      <p:pic>
        <p:nvPicPr>
          <p:cNvPr id="85" name="Grafik 84">
            <a:extLst>
              <a:ext uri="{FF2B5EF4-FFF2-40B4-BE49-F238E27FC236}">
                <a16:creationId xmlns:a16="http://schemas.microsoft.com/office/drawing/2014/main" id="{9B141412-A345-2CDE-795A-FE4129D824B1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11741727" y="709101"/>
            <a:ext cx="304800" cy="304800"/>
          </a:xfrm>
          <a:prstGeom prst="rect">
            <a:avLst/>
          </a:prstGeom>
        </p:spPr>
      </p:pic>
      <p:pic>
        <p:nvPicPr>
          <p:cNvPr id="87" name="Grafik 86">
            <a:extLst>
              <a:ext uri="{FF2B5EF4-FFF2-40B4-BE49-F238E27FC236}">
                <a16:creationId xmlns:a16="http://schemas.microsoft.com/office/drawing/2014/main" id="{3FBE8B91-61C9-3C63-38DB-01ACE708759A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919018" y="1279656"/>
            <a:ext cx="304800" cy="304800"/>
          </a:xfrm>
          <a:prstGeom prst="rect">
            <a:avLst/>
          </a:prstGeom>
        </p:spPr>
      </p:pic>
      <p:pic>
        <p:nvPicPr>
          <p:cNvPr id="89" name="Grafik 88">
            <a:extLst>
              <a:ext uri="{FF2B5EF4-FFF2-40B4-BE49-F238E27FC236}">
                <a16:creationId xmlns:a16="http://schemas.microsoft.com/office/drawing/2014/main" id="{202DC0E8-7735-CD6A-320C-6F0F8F64B01D}"/>
              </a:ext>
            </a:extLst>
          </p:cNvPr>
          <p:cNvPicPr>
            <a:picLocks noChangeAspect="1"/>
          </p:cNvPicPr>
          <p:nvPr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1692563" y="1279656"/>
            <a:ext cx="304800" cy="304800"/>
          </a:xfrm>
          <a:prstGeom prst="rect">
            <a:avLst/>
          </a:prstGeom>
        </p:spPr>
      </p:pic>
      <p:pic>
        <p:nvPicPr>
          <p:cNvPr id="91" name="Grafik 90">
            <a:extLst>
              <a:ext uri="{FF2B5EF4-FFF2-40B4-BE49-F238E27FC236}">
                <a16:creationId xmlns:a16="http://schemas.microsoft.com/office/drawing/2014/main" id="{99763D38-46B8-AAC1-89FF-2491A481D28B}"/>
              </a:ext>
            </a:extLst>
          </p:cNvPr>
          <p:cNvPicPr>
            <a:picLocks noChangeAspect="1"/>
          </p:cNvPicPr>
          <p:nvPr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2466108" y="1279656"/>
            <a:ext cx="304800" cy="304800"/>
          </a:xfrm>
          <a:prstGeom prst="rect">
            <a:avLst/>
          </a:prstGeom>
        </p:spPr>
      </p:pic>
      <p:pic>
        <p:nvPicPr>
          <p:cNvPr id="93" name="Grafik 92">
            <a:extLst>
              <a:ext uri="{FF2B5EF4-FFF2-40B4-BE49-F238E27FC236}">
                <a16:creationId xmlns:a16="http://schemas.microsoft.com/office/drawing/2014/main" id="{D86AE93D-8159-2CE3-F37E-C595DDB83689}"/>
              </a:ext>
            </a:extLst>
          </p:cNvPr>
          <p:cNvPicPr>
            <a:picLocks noChangeAspect="1"/>
          </p:cNvPicPr>
          <p:nvPr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3239653" y="1279656"/>
            <a:ext cx="304800" cy="304800"/>
          </a:xfrm>
          <a:prstGeom prst="rect">
            <a:avLst/>
          </a:prstGeom>
        </p:spPr>
      </p:pic>
      <p:pic>
        <p:nvPicPr>
          <p:cNvPr id="95" name="Grafik 94">
            <a:extLst>
              <a:ext uri="{FF2B5EF4-FFF2-40B4-BE49-F238E27FC236}">
                <a16:creationId xmlns:a16="http://schemas.microsoft.com/office/drawing/2014/main" id="{ACE768FA-E178-7DB6-79E3-49E962D2F99E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4013198" y="1279656"/>
            <a:ext cx="304800" cy="304800"/>
          </a:xfrm>
          <a:prstGeom prst="rect">
            <a:avLst/>
          </a:prstGeom>
        </p:spPr>
      </p:pic>
      <p:pic>
        <p:nvPicPr>
          <p:cNvPr id="97" name="Grafik 96">
            <a:extLst>
              <a:ext uri="{FF2B5EF4-FFF2-40B4-BE49-F238E27FC236}">
                <a16:creationId xmlns:a16="http://schemas.microsoft.com/office/drawing/2014/main" id="{EA0E32E3-0BDE-6409-CAA8-583D497CB3AE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4786743" y="1279656"/>
            <a:ext cx="304800" cy="304800"/>
          </a:xfrm>
          <a:prstGeom prst="rect">
            <a:avLst/>
          </a:prstGeom>
        </p:spPr>
      </p:pic>
      <p:pic>
        <p:nvPicPr>
          <p:cNvPr id="99" name="Grafik 98">
            <a:extLst>
              <a:ext uri="{FF2B5EF4-FFF2-40B4-BE49-F238E27FC236}">
                <a16:creationId xmlns:a16="http://schemas.microsoft.com/office/drawing/2014/main" id="{5C538775-409E-FC37-D20E-C3A7A7FABDCF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5560288" y="1279656"/>
            <a:ext cx="304800" cy="304800"/>
          </a:xfrm>
          <a:prstGeom prst="rect">
            <a:avLst/>
          </a:prstGeom>
        </p:spPr>
      </p:pic>
      <p:pic>
        <p:nvPicPr>
          <p:cNvPr id="101" name="Grafik 100">
            <a:extLst>
              <a:ext uri="{FF2B5EF4-FFF2-40B4-BE49-F238E27FC236}">
                <a16:creationId xmlns:a16="http://schemas.microsoft.com/office/drawing/2014/main" id="{543C9AD7-B88D-DFB9-53CC-03551B31DC98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6333833" y="1279656"/>
            <a:ext cx="304800" cy="304800"/>
          </a:xfrm>
          <a:prstGeom prst="rect">
            <a:avLst/>
          </a:prstGeom>
        </p:spPr>
      </p:pic>
      <p:pic>
        <p:nvPicPr>
          <p:cNvPr id="103" name="Grafik 102">
            <a:extLst>
              <a:ext uri="{FF2B5EF4-FFF2-40B4-BE49-F238E27FC236}">
                <a16:creationId xmlns:a16="http://schemas.microsoft.com/office/drawing/2014/main" id="{9A940786-8739-9E2E-1DAB-7589020FBB83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7107378" y="1279656"/>
            <a:ext cx="304800" cy="304800"/>
          </a:xfrm>
          <a:prstGeom prst="rect">
            <a:avLst/>
          </a:prstGeom>
        </p:spPr>
      </p:pic>
      <p:pic>
        <p:nvPicPr>
          <p:cNvPr id="105" name="Grafik 104">
            <a:extLst>
              <a:ext uri="{FF2B5EF4-FFF2-40B4-BE49-F238E27FC236}">
                <a16:creationId xmlns:a16="http://schemas.microsoft.com/office/drawing/2014/main" id="{E2D248B7-68F9-1C3A-C859-5C1B3DED9D8C}"/>
              </a:ext>
            </a:extLst>
          </p:cNvPr>
          <p:cNvPicPr>
            <a:picLocks noChangeAspect="1"/>
          </p:cNvPicPr>
          <p:nvPr/>
        </p:nvPicPr>
        <p:blipFill>
          <a:blip r:embed="rId10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7880923" y="1279656"/>
            <a:ext cx="304800" cy="304800"/>
          </a:xfrm>
          <a:prstGeom prst="rect">
            <a:avLst/>
          </a:prstGeom>
        </p:spPr>
      </p:pic>
      <p:pic>
        <p:nvPicPr>
          <p:cNvPr id="107" name="Grafik 106">
            <a:extLst>
              <a:ext uri="{FF2B5EF4-FFF2-40B4-BE49-F238E27FC236}">
                <a16:creationId xmlns:a16="http://schemas.microsoft.com/office/drawing/2014/main" id="{E63F3A29-2C25-1B51-543A-7F713902B53F}"/>
              </a:ext>
            </a:extLst>
          </p:cNvPr>
          <p:cNvPicPr>
            <a:picLocks noChangeAspect="1"/>
          </p:cNvPicPr>
          <p:nvPr/>
        </p:nvPicPr>
        <p:blipFill>
          <a:blip r:embed="rId10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8654468" y="1279656"/>
            <a:ext cx="304800" cy="304800"/>
          </a:xfrm>
          <a:prstGeom prst="rect">
            <a:avLst/>
          </a:prstGeom>
        </p:spPr>
      </p:pic>
      <p:pic>
        <p:nvPicPr>
          <p:cNvPr id="109" name="Grafik 108">
            <a:extLst>
              <a:ext uri="{FF2B5EF4-FFF2-40B4-BE49-F238E27FC236}">
                <a16:creationId xmlns:a16="http://schemas.microsoft.com/office/drawing/2014/main" id="{A95BEEFA-BF84-DE11-8C76-3234BD86AA2B}"/>
              </a:ext>
            </a:extLst>
          </p:cNvPr>
          <p:cNvPicPr>
            <a:picLocks noChangeAspect="1"/>
          </p:cNvPicPr>
          <p:nvPr/>
        </p:nvPicPr>
        <p:blipFill>
          <a:blip r:embed="rId10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9428013" y="1279656"/>
            <a:ext cx="304800" cy="304800"/>
          </a:xfrm>
          <a:prstGeom prst="rect">
            <a:avLst/>
          </a:prstGeom>
        </p:spPr>
      </p:pic>
      <p:pic>
        <p:nvPicPr>
          <p:cNvPr id="111" name="Grafik 110">
            <a:extLst>
              <a:ext uri="{FF2B5EF4-FFF2-40B4-BE49-F238E27FC236}">
                <a16:creationId xmlns:a16="http://schemas.microsoft.com/office/drawing/2014/main" id="{8379154E-4540-2941-1861-7D3D8A966B41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10201558" y="1279656"/>
            <a:ext cx="304800" cy="304800"/>
          </a:xfrm>
          <a:prstGeom prst="rect">
            <a:avLst/>
          </a:prstGeom>
        </p:spPr>
      </p:pic>
      <p:pic>
        <p:nvPicPr>
          <p:cNvPr id="113" name="Grafik 112">
            <a:extLst>
              <a:ext uri="{FF2B5EF4-FFF2-40B4-BE49-F238E27FC236}">
                <a16:creationId xmlns:a16="http://schemas.microsoft.com/office/drawing/2014/main" id="{9793017A-10BF-88A9-C53A-18ED91DE6AFB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10975103" y="1279656"/>
            <a:ext cx="304800" cy="304800"/>
          </a:xfrm>
          <a:prstGeom prst="rect">
            <a:avLst/>
          </a:prstGeom>
        </p:spPr>
      </p:pic>
      <p:pic>
        <p:nvPicPr>
          <p:cNvPr id="115" name="Grafik 114">
            <a:extLst>
              <a:ext uri="{FF2B5EF4-FFF2-40B4-BE49-F238E27FC236}">
                <a16:creationId xmlns:a16="http://schemas.microsoft.com/office/drawing/2014/main" id="{C86F8F88-528F-7E06-44F6-00F0A06C41ED}"/>
              </a:ext>
            </a:extLst>
          </p:cNvPr>
          <p:cNvPicPr>
            <a:picLocks noChangeAspect="1"/>
          </p:cNvPicPr>
          <p:nvPr/>
        </p:nvPicPr>
        <p:blipFill>
          <a:blip r:embed="rId1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11748654" y="1279656"/>
            <a:ext cx="304800" cy="304800"/>
          </a:xfrm>
          <a:prstGeom prst="rect">
            <a:avLst/>
          </a:prstGeom>
        </p:spPr>
      </p:pic>
      <p:pic>
        <p:nvPicPr>
          <p:cNvPr id="117" name="Grafik 116">
            <a:extLst>
              <a:ext uri="{FF2B5EF4-FFF2-40B4-BE49-F238E27FC236}">
                <a16:creationId xmlns:a16="http://schemas.microsoft.com/office/drawing/2014/main" id="{EFFB0CAD-BEEF-3F2F-0F9B-8A0F89EA8E43}"/>
              </a:ext>
            </a:extLst>
          </p:cNvPr>
          <p:cNvPicPr>
            <a:picLocks noChangeAspect="1"/>
          </p:cNvPicPr>
          <p:nvPr/>
        </p:nvPicPr>
        <p:blipFill>
          <a:blip r:embed="rId1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919018" y="1850211"/>
            <a:ext cx="304800" cy="304800"/>
          </a:xfrm>
          <a:prstGeom prst="rect">
            <a:avLst/>
          </a:prstGeom>
        </p:spPr>
      </p:pic>
      <p:pic>
        <p:nvPicPr>
          <p:cNvPr id="119" name="Grafik 118">
            <a:extLst>
              <a:ext uri="{FF2B5EF4-FFF2-40B4-BE49-F238E27FC236}">
                <a16:creationId xmlns:a16="http://schemas.microsoft.com/office/drawing/2014/main" id="{136388AC-F1BE-B5B2-F3B6-BCAB73E1B763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1692563" y="1850211"/>
            <a:ext cx="304800" cy="304800"/>
          </a:xfrm>
          <a:prstGeom prst="rect">
            <a:avLst/>
          </a:prstGeom>
        </p:spPr>
      </p:pic>
      <p:pic>
        <p:nvPicPr>
          <p:cNvPr id="121" name="Grafik 120">
            <a:extLst>
              <a:ext uri="{FF2B5EF4-FFF2-40B4-BE49-F238E27FC236}">
                <a16:creationId xmlns:a16="http://schemas.microsoft.com/office/drawing/2014/main" id="{036E8A61-C6E3-B2A7-5C9C-8F1BB153F1B0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2466108" y="1850211"/>
            <a:ext cx="304800" cy="304800"/>
          </a:xfrm>
          <a:prstGeom prst="rect">
            <a:avLst/>
          </a:prstGeom>
        </p:spPr>
      </p:pic>
      <p:pic>
        <p:nvPicPr>
          <p:cNvPr id="123" name="Grafik 122">
            <a:extLst>
              <a:ext uri="{FF2B5EF4-FFF2-40B4-BE49-F238E27FC236}">
                <a16:creationId xmlns:a16="http://schemas.microsoft.com/office/drawing/2014/main" id="{E2AAA4E0-6771-6589-F347-93F7B6CEB170}"/>
              </a:ext>
            </a:extLst>
          </p:cNvPr>
          <p:cNvPicPr>
            <a:picLocks noChangeAspect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3239653" y="1850211"/>
            <a:ext cx="304800" cy="304800"/>
          </a:xfrm>
          <a:prstGeom prst="rect">
            <a:avLst/>
          </a:prstGeom>
        </p:spPr>
      </p:pic>
      <p:pic>
        <p:nvPicPr>
          <p:cNvPr id="125" name="Grafik 124">
            <a:extLst>
              <a:ext uri="{FF2B5EF4-FFF2-40B4-BE49-F238E27FC236}">
                <a16:creationId xmlns:a16="http://schemas.microsoft.com/office/drawing/2014/main" id="{0FA16014-8CCF-0297-5A60-AE06A47E379E}"/>
              </a:ext>
            </a:extLst>
          </p:cNvPr>
          <p:cNvPicPr>
            <a:picLocks noChangeAspect="1"/>
          </p:cNvPicPr>
          <p:nvPr/>
        </p:nvPicPr>
        <p:blipFill>
          <a:blip r:embed="rId1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5"/>
              </a:ext>
            </a:extLst>
          </a:blip>
          <a:stretch>
            <a:fillRect/>
          </a:stretch>
        </p:blipFill>
        <p:spPr>
          <a:xfrm>
            <a:off x="4013198" y="1850211"/>
            <a:ext cx="304800" cy="304800"/>
          </a:xfrm>
          <a:prstGeom prst="rect">
            <a:avLst/>
          </a:prstGeom>
        </p:spPr>
      </p:pic>
      <p:pic>
        <p:nvPicPr>
          <p:cNvPr id="127" name="Grafik 126">
            <a:extLst>
              <a:ext uri="{FF2B5EF4-FFF2-40B4-BE49-F238E27FC236}">
                <a16:creationId xmlns:a16="http://schemas.microsoft.com/office/drawing/2014/main" id="{B0BAC3FA-69E4-3756-5968-D733CA95840D}"/>
              </a:ext>
            </a:extLst>
          </p:cNvPr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4786743" y="1850211"/>
            <a:ext cx="304800" cy="304800"/>
          </a:xfrm>
          <a:prstGeom prst="rect">
            <a:avLst/>
          </a:prstGeom>
        </p:spPr>
      </p:pic>
      <p:pic>
        <p:nvPicPr>
          <p:cNvPr id="129" name="Grafik 128">
            <a:extLst>
              <a:ext uri="{FF2B5EF4-FFF2-40B4-BE49-F238E27FC236}">
                <a16:creationId xmlns:a16="http://schemas.microsoft.com/office/drawing/2014/main" id="{DFDA61CB-9F71-6F06-8068-9722F3EB7B9A}"/>
              </a:ext>
            </a:extLst>
          </p:cNvPr>
          <p:cNvPicPr>
            <a:picLocks noChangeAspect="1"/>
          </p:cNvPicPr>
          <p:nvPr/>
        </p:nvPicPr>
        <p:blipFill>
          <a:blip r:embed="rId1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9"/>
              </a:ext>
            </a:extLst>
          </a:blip>
          <a:stretch>
            <a:fillRect/>
          </a:stretch>
        </p:blipFill>
        <p:spPr>
          <a:xfrm>
            <a:off x="5560288" y="1850211"/>
            <a:ext cx="304800" cy="304800"/>
          </a:xfrm>
          <a:prstGeom prst="rect">
            <a:avLst/>
          </a:prstGeom>
        </p:spPr>
      </p:pic>
      <p:pic>
        <p:nvPicPr>
          <p:cNvPr id="131" name="Grafik 130">
            <a:extLst>
              <a:ext uri="{FF2B5EF4-FFF2-40B4-BE49-F238E27FC236}">
                <a16:creationId xmlns:a16="http://schemas.microsoft.com/office/drawing/2014/main" id="{BB810F0B-101D-4159-5ADD-2BDCB9AB62AD}"/>
              </a:ext>
            </a:extLst>
          </p:cNvPr>
          <p:cNvPicPr>
            <a:picLocks noChangeAspect="1"/>
          </p:cNvPicPr>
          <p:nvPr/>
        </p:nvPicPr>
        <p:blipFill>
          <a:blip r:embed="rId1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1"/>
              </a:ext>
            </a:extLst>
          </a:blip>
          <a:stretch>
            <a:fillRect/>
          </a:stretch>
        </p:blipFill>
        <p:spPr>
          <a:xfrm>
            <a:off x="6333833" y="1850211"/>
            <a:ext cx="304800" cy="304800"/>
          </a:xfrm>
          <a:prstGeom prst="rect">
            <a:avLst/>
          </a:prstGeom>
        </p:spPr>
      </p:pic>
      <p:pic>
        <p:nvPicPr>
          <p:cNvPr id="133" name="Grafik 132">
            <a:extLst>
              <a:ext uri="{FF2B5EF4-FFF2-40B4-BE49-F238E27FC236}">
                <a16:creationId xmlns:a16="http://schemas.microsoft.com/office/drawing/2014/main" id="{0CDC5DB1-833A-A7E4-15AB-1C6680DE4BC9}"/>
              </a:ext>
            </a:extLst>
          </p:cNvPr>
          <p:cNvPicPr>
            <a:picLocks noChangeAspect="1"/>
          </p:cNvPicPr>
          <p:nvPr/>
        </p:nvPicPr>
        <p:blipFill>
          <a:blip r:embed="rId1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3"/>
              </a:ext>
            </a:extLst>
          </a:blip>
          <a:stretch>
            <a:fillRect/>
          </a:stretch>
        </p:blipFill>
        <p:spPr>
          <a:xfrm>
            <a:off x="7107378" y="1850211"/>
            <a:ext cx="304800" cy="304800"/>
          </a:xfrm>
          <a:prstGeom prst="rect">
            <a:avLst/>
          </a:prstGeom>
        </p:spPr>
      </p:pic>
      <p:pic>
        <p:nvPicPr>
          <p:cNvPr id="135" name="Grafik 134">
            <a:extLst>
              <a:ext uri="{FF2B5EF4-FFF2-40B4-BE49-F238E27FC236}">
                <a16:creationId xmlns:a16="http://schemas.microsoft.com/office/drawing/2014/main" id="{D04CDA67-541F-EC0F-0E35-26D2C5E4CF24}"/>
              </a:ext>
            </a:extLst>
          </p:cNvPr>
          <p:cNvPicPr>
            <a:picLocks noChangeAspect="1"/>
          </p:cNvPicPr>
          <p:nvPr/>
        </p:nvPicPr>
        <p:blipFill>
          <a:blip r:embed="rId1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5"/>
              </a:ext>
            </a:extLst>
          </a:blip>
          <a:stretch>
            <a:fillRect/>
          </a:stretch>
        </p:blipFill>
        <p:spPr>
          <a:xfrm>
            <a:off x="7880923" y="1850211"/>
            <a:ext cx="304800" cy="304800"/>
          </a:xfrm>
          <a:prstGeom prst="rect">
            <a:avLst/>
          </a:prstGeom>
        </p:spPr>
      </p:pic>
      <p:pic>
        <p:nvPicPr>
          <p:cNvPr id="137" name="Grafik 136">
            <a:extLst>
              <a:ext uri="{FF2B5EF4-FFF2-40B4-BE49-F238E27FC236}">
                <a16:creationId xmlns:a16="http://schemas.microsoft.com/office/drawing/2014/main" id="{98F8EE02-1311-A010-A19A-8DE6BE72C48D}"/>
              </a:ext>
            </a:extLst>
          </p:cNvPr>
          <p:cNvPicPr>
            <a:picLocks noChangeAspect="1"/>
          </p:cNvPicPr>
          <p:nvPr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6"/>
              </a:ext>
            </a:extLst>
          </a:blip>
          <a:stretch>
            <a:fillRect/>
          </a:stretch>
        </p:blipFill>
        <p:spPr>
          <a:xfrm>
            <a:off x="8654468" y="1850211"/>
            <a:ext cx="304800" cy="304800"/>
          </a:xfrm>
          <a:prstGeom prst="rect">
            <a:avLst/>
          </a:prstGeom>
        </p:spPr>
      </p:pic>
      <p:pic>
        <p:nvPicPr>
          <p:cNvPr id="139" name="Grafik 138">
            <a:extLst>
              <a:ext uri="{FF2B5EF4-FFF2-40B4-BE49-F238E27FC236}">
                <a16:creationId xmlns:a16="http://schemas.microsoft.com/office/drawing/2014/main" id="{0439A3B9-CE50-432A-01A9-42C777E124C4}"/>
              </a:ext>
            </a:extLst>
          </p:cNvPr>
          <p:cNvPicPr>
            <a:picLocks noChangeAspect="1"/>
          </p:cNvPicPr>
          <p:nvPr/>
        </p:nvPicPr>
        <p:blipFill>
          <a:blip r:embed="rId1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8"/>
              </a:ext>
            </a:extLst>
          </a:blip>
          <a:stretch>
            <a:fillRect/>
          </a:stretch>
        </p:blipFill>
        <p:spPr>
          <a:xfrm>
            <a:off x="9428013" y="1850211"/>
            <a:ext cx="304800" cy="304800"/>
          </a:xfrm>
          <a:prstGeom prst="rect">
            <a:avLst/>
          </a:prstGeom>
        </p:spPr>
      </p:pic>
      <p:pic>
        <p:nvPicPr>
          <p:cNvPr id="141" name="Grafik 140">
            <a:extLst>
              <a:ext uri="{FF2B5EF4-FFF2-40B4-BE49-F238E27FC236}">
                <a16:creationId xmlns:a16="http://schemas.microsoft.com/office/drawing/2014/main" id="{2FCC7CA1-BF6D-9BCF-0492-25ECE870AF58}"/>
              </a:ext>
            </a:extLst>
          </p:cNvPr>
          <p:cNvPicPr>
            <a:picLocks noChangeAspect="1"/>
          </p:cNvPicPr>
          <p:nvPr/>
        </p:nvPicPr>
        <p:blipFill>
          <a:blip r:embed="rId1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0"/>
              </a:ext>
            </a:extLst>
          </a:blip>
          <a:stretch>
            <a:fillRect/>
          </a:stretch>
        </p:blipFill>
        <p:spPr>
          <a:xfrm>
            <a:off x="10201558" y="1850211"/>
            <a:ext cx="304800" cy="304800"/>
          </a:xfrm>
          <a:prstGeom prst="rect">
            <a:avLst/>
          </a:prstGeom>
        </p:spPr>
      </p:pic>
      <p:pic>
        <p:nvPicPr>
          <p:cNvPr id="143" name="Grafik 142">
            <a:extLst>
              <a:ext uri="{FF2B5EF4-FFF2-40B4-BE49-F238E27FC236}">
                <a16:creationId xmlns:a16="http://schemas.microsoft.com/office/drawing/2014/main" id="{9804F8CD-1AE7-3D9E-72F6-34898F5F5EA0}"/>
              </a:ext>
            </a:extLst>
          </p:cNvPr>
          <p:cNvPicPr>
            <a:picLocks noChangeAspect="1"/>
          </p:cNvPicPr>
          <p:nvPr/>
        </p:nvPicPr>
        <p:blipFill>
          <a:blip r:embed="rId1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2"/>
              </a:ext>
            </a:extLst>
          </a:blip>
          <a:stretch>
            <a:fillRect/>
          </a:stretch>
        </p:blipFill>
        <p:spPr>
          <a:xfrm>
            <a:off x="10975103" y="1850211"/>
            <a:ext cx="304800" cy="304800"/>
          </a:xfrm>
          <a:prstGeom prst="rect">
            <a:avLst/>
          </a:prstGeom>
        </p:spPr>
      </p:pic>
      <p:pic>
        <p:nvPicPr>
          <p:cNvPr id="145" name="Grafik 144">
            <a:extLst>
              <a:ext uri="{FF2B5EF4-FFF2-40B4-BE49-F238E27FC236}">
                <a16:creationId xmlns:a16="http://schemas.microsoft.com/office/drawing/2014/main" id="{AE3AD40D-8595-1C16-C30C-20023056D339}"/>
              </a:ext>
            </a:extLst>
          </p:cNvPr>
          <p:cNvPicPr>
            <a:picLocks noChangeAspect="1"/>
          </p:cNvPicPr>
          <p:nvPr/>
        </p:nvPicPr>
        <p:blipFill>
          <a:blip r:embed="rId14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4"/>
              </a:ext>
            </a:extLst>
          </a:blip>
          <a:stretch>
            <a:fillRect/>
          </a:stretch>
        </p:blipFill>
        <p:spPr>
          <a:xfrm>
            <a:off x="11748654" y="1850211"/>
            <a:ext cx="304800" cy="304800"/>
          </a:xfrm>
          <a:prstGeom prst="rect">
            <a:avLst/>
          </a:prstGeom>
        </p:spPr>
      </p:pic>
      <p:pic>
        <p:nvPicPr>
          <p:cNvPr id="147" name="Grafik 146">
            <a:extLst>
              <a:ext uri="{FF2B5EF4-FFF2-40B4-BE49-F238E27FC236}">
                <a16:creationId xmlns:a16="http://schemas.microsoft.com/office/drawing/2014/main" id="{B07E292A-BD19-91CB-66A0-F8730ED2B904}"/>
              </a:ext>
            </a:extLst>
          </p:cNvPr>
          <p:cNvPicPr>
            <a:picLocks noChangeAspect="1"/>
          </p:cNvPicPr>
          <p:nvPr/>
        </p:nvPicPr>
        <p:blipFill>
          <a:blip r:embed="rId14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6"/>
              </a:ext>
            </a:extLst>
          </a:blip>
          <a:stretch>
            <a:fillRect/>
          </a:stretch>
        </p:blipFill>
        <p:spPr>
          <a:xfrm>
            <a:off x="918557" y="2420766"/>
            <a:ext cx="304800" cy="304800"/>
          </a:xfrm>
          <a:prstGeom prst="rect">
            <a:avLst/>
          </a:prstGeom>
        </p:spPr>
      </p:pic>
      <p:pic>
        <p:nvPicPr>
          <p:cNvPr id="149" name="Grafik 148">
            <a:extLst>
              <a:ext uri="{FF2B5EF4-FFF2-40B4-BE49-F238E27FC236}">
                <a16:creationId xmlns:a16="http://schemas.microsoft.com/office/drawing/2014/main" id="{BF14C3B4-20C2-6CE1-0A65-19008DB809DF}"/>
              </a:ext>
            </a:extLst>
          </p:cNvPr>
          <p:cNvPicPr>
            <a:picLocks noChangeAspect="1"/>
          </p:cNvPicPr>
          <p:nvPr/>
        </p:nvPicPr>
        <p:blipFill>
          <a:blip r:embed="rId14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8"/>
              </a:ext>
            </a:extLst>
          </a:blip>
          <a:stretch>
            <a:fillRect/>
          </a:stretch>
        </p:blipFill>
        <p:spPr>
          <a:xfrm>
            <a:off x="1691641" y="2420766"/>
            <a:ext cx="304800" cy="304800"/>
          </a:xfrm>
          <a:prstGeom prst="rect">
            <a:avLst/>
          </a:prstGeom>
        </p:spPr>
      </p:pic>
      <p:pic>
        <p:nvPicPr>
          <p:cNvPr id="151" name="Grafik 150">
            <a:extLst>
              <a:ext uri="{FF2B5EF4-FFF2-40B4-BE49-F238E27FC236}">
                <a16:creationId xmlns:a16="http://schemas.microsoft.com/office/drawing/2014/main" id="{3F5F55B9-72BC-52AD-8AC4-A3DED5044050}"/>
              </a:ext>
            </a:extLst>
          </p:cNvPr>
          <p:cNvPicPr>
            <a:picLocks noChangeAspect="1"/>
          </p:cNvPicPr>
          <p:nvPr/>
        </p:nvPicPr>
        <p:blipFill>
          <a:blip r:embed="rId14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0"/>
              </a:ext>
            </a:extLst>
          </a:blip>
          <a:stretch>
            <a:fillRect/>
          </a:stretch>
        </p:blipFill>
        <p:spPr>
          <a:xfrm>
            <a:off x="2464725" y="2420766"/>
            <a:ext cx="304800" cy="304800"/>
          </a:xfrm>
          <a:prstGeom prst="rect">
            <a:avLst/>
          </a:prstGeom>
        </p:spPr>
      </p:pic>
      <p:pic>
        <p:nvPicPr>
          <p:cNvPr id="153" name="Grafik 152">
            <a:extLst>
              <a:ext uri="{FF2B5EF4-FFF2-40B4-BE49-F238E27FC236}">
                <a16:creationId xmlns:a16="http://schemas.microsoft.com/office/drawing/2014/main" id="{0AFC199D-255B-3BBA-0334-CF147E9653EA}"/>
              </a:ext>
            </a:extLst>
          </p:cNvPr>
          <p:cNvPicPr>
            <a:picLocks noChangeAspect="1"/>
          </p:cNvPicPr>
          <p:nvPr/>
        </p:nvPicPr>
        <p:blipFill>
          <a:blip r:embed="rId15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2"/>
              </a:ext>
            </a:extLst>
          </a:blip>
          <a:stretch>
            <a:fillRect/>
          </a:stretch>
        </p:blipFill>
        <p:spPr>
          <a:xfrm>
            <a:off x="3237809" y="2420766"/>
            <a:ext cx="304800" cy="304800"/>
          </a:xfrm>
          <a:prstGeom prst="rect">
            <a:avLst/>
          </a:prstGeom>
        </p:spPr>
      </p:pic>
      <p:pic>
        <p:nvPicPr>
          <p:cNvPr id="155" name="Grafik 154">
            <a:extLst>
              <a:ext uri="{FF2B5EF4-FFF2-40B4-BE49-F238E27FC236}">
                <a16:creationId xmlns:a16="http://schemas.microsoft.com/office/drawing/2014/main" id="{D0DC8CDF-E8F9-1E74-DABD-45B2046C532A}"/>
              </a:ext>
            </a:extLst>
          </p:cNvPr>
          <p:cNvPicPr>
            <a:picLocks noChangeAspect="1"/>
          </p:cNvPicPr>
          <p:nvPr/>
        </p:nvPicPr>
        <p:blipFill>
          <a:blip r:embed="rId15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4"/>
              </a:ext>
            </a:extLst>
          </a:blip>
          <a:stretch>
            <a:fillRect/>
          </a:stretch>
        </p:blipFill>
        <p:spPr>
          <a:xfrm>
            <a:off x="4010893" y="2420766"/>
            <a:ext cx="304800" cy="304800"/>
          </a:xfrm>
          <a:prstGeom prst="rect">
            <a:avLst/>
          </a:prstGeom>
        </p:spPr>
      </p:pic>
      <p:pic>
        <p:nvPicPr>
          <p:cNvPr id="157" name="Grafik 156">
            <a:extLst>
              <a:ext uri="{FF2B5EF4-FFF2-40B4-BE49-F238E27FC236}">
                <a16:creationId xmlns:a16="http://schemas.microsoft.com/office/drawing/2014/main" id="{EFC698E3-90F8-CDDB-5319-BE95E0DA4B22}"/>
              </a:ext>
            </a:extLst>
          </p:cNvPr>
          <p:cNvPicPr>
            <a:picLocks noChangeAspect="1"/>
          </p:cNvPicPr>
          <p:nvPr/>
        </p:nvPicPr>
        <p:blipFill>
          <a:blip r:embed="rId15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6"/>
              </a:ext>
            </a:extLst>
          </a:blip>
          <a:stretch>
            <a:fillRect/>
          </a:stretch>
        </p:blipFill>
        <p:spPr>
          <a:xfrm>
            <a:off x="4783977" y="2420766"/>
            <a:ext cx="304800" cy="304800"/>
          </a:xfrm>
          <a:prstGeom prst="rect">
            <a:avLst/>
          </a:prstGeom>
        </p:spPr>
      </p:pic>
      <p:pic>
        <p:nvPicPr>
          <p:cNvPr id="159" name="Grafik 158">
            <a:extLst>
              <a:ext uri="{FF2B5EF4-FFF2-40B4-BE49-F238E27FC236}">
                <a16:creationId xmlns:a16="http://schemas.microsoft.com/office/drawing/2014/main" id="{C7339C63-DBDE-CDC7-6449-97DA31BE5E67}"/>
              </a:ext>
            </a:extLst>
          </p:cNvPr>
          <p:cNvPicPr>
            <a:picLocks noChangeAspect="1"/>
          </p:cNvPicPr>
          <p:nvPr/>
        </p:nvPicPr>
        <p:blipFill>
          <a:blip r:embed="rId15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8"/>
              </a:ext>
            </a:extLst>
          </a:blip>
          <a:stretch>
            <a:fillRect/>
          </a:stretch>
        </p:blipFill>
        <p:spPr>
          <a:xfrm>
            <a:off x="5557061" y="2420766"/>
            <a:ext cx="304800" cy="304800"/>
          </a:xfrm>
          <a:prstGeom prst="rect">
            <a:avLst/>
          </a:prstGeom>
        </p:spPr>
      </p:pic>
      <p:pic>
        <p:nvPicPr>
          <p:cNvPr id="161" name="Grafik 160">
            <a:extLst>
              <a:ext uri="{FF2B5EF4-FFF2-40B4-BE49-F238E27FC236}">
                <a16:creationId xmlns:a16="http://schemas.microsoft.com/office/drawing/2014/main" id="{515B4217-5DE2-4313-DE06-484D47D2A9B9}"/>
              </a:ext>
            </a:extLst>
          </p:cNvPr>
          <p:cNvPicPr>
            <a:picLocks noChangeAspect="1"/>
          </p:cNvPicPr>
          <p:nvPr/>
        </p:nvPicPr>
        <p:blipFill>
          <a:blip r:embed="rId15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0"/>
              </a:ext>
            </a:extLst>
          </a:blip>
          <a:stretch>
            <a:fillRect/>
          </a:stretch>
        </p:blipFill>
        <p:spPr>
          <a:xfrm>
            <a:off x="6330145" y="2420766"/>
            <a:ext cx="304800" cy="304800"/>
          </a:xfrm>
          <a:prstGeom prst="rect">
            <a:avLst/>
          </a:prstGeom>
        </p:spPr>
      </p:pic>
      <p:pic>
        <p:nvPicPr>
          <p:cNvPr id="163" name="Grafik 162">
            <a:extLst>
              <a:ext uri="{FF2B5EF4-FFF2-40B4-BE49-F238E27FC236}">
                <a16:creationId xmlns:a16="http://schemas.microsoft.com/office/drawing/2014/main" id="{DCD9DD35-0FB2-AB44-74B7-546752E2CDCD}"/>
              </a:ext>
            </a:extLst>
          </p:cNvPr>
          <p:cNvPicPr>
            <a:picLocks noChangeAspect="1"/>
          </p:cNvPicPr>
          <p:nvPr/>
        </p:nvPicPr>
        <p:blipFill>
          <a:blip r:embed="rId16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2"/>
              </a:ext>
            </a:extLst>
          </a:blip>
          <a:stretch>
            <a:fillRect/>
          </a:stretch>
        </p:blipFill>
        <p:spPr>
          <a:xfrm>
            <a:off x="7103229" y="2420766"/>
            <a:ext cx="304800" cy="304800"/>
          </a:xfrm>
          <a:prstGeom prst="rect">
            <a:avLst/>
          </a:prstGeom>
        </p:spPr>
      </p:pic>
      <p:pic>
        <p:nvPicPr>
          <p:cNvPr id="165" name="Grafik 164">
            <a:extLst>
              <a:ext uri="{FF2B5EF4-FFF2-40B4-BE49-F238E27FC236}">
                <a16:creationId xmlns:a16="http://schemas.microsoft.com/office/drawing/2014/main" id="{E1909474-A1F3-6789-2646-2590E5C6D3F5}"/>
              </a:ext>
            </a:extLst>
          </p:cNvPr>
          <p:cNvPicPr>
            <a:picLocks noChangeAspect="1"/>
          </p:cNvPicPr>
          <p:nvPr/>
        </p:nvPicPr>
        <p:blipFill>
          <a:blip r:embed="rId16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4"/>
              </a:ext>
            </a:extLst>
          </a:blip>
          <a:stretch>
            <a:fillRect/>
          </a:stretch>
        </p:blipFill>
        <p:spPr>
          <a:xfrm>
            <a:off x="7876313" y="2420766"/>
            <a:ext cx="304800" cy="304800"/>
          </a:xfrm>
          <a:prstGeom prst="rect">
            <a:avLst/>
          </a:prstGeom>
        </p:spPr>
      </p:pic>
      <p:pic>
        <p:nvPicPr>
          <p:cNvPr id="167" name="Grafik 166">
            <a:extLst>
              <a:ext uri="{FF2B5EF4-FFF2-40B4-BE49-F238E27FC236}">
                <a16:creationId xmlns:a16="http://schemas.microsoft.com/office/drawing/2014/main" id="{4E52BD69-A6CD-5546-1394-89E8B50C99CC}"/>
              </a:ext>
            </a:extLst>
          </p:cNvPr>
          <p:cNvPicPr>
            <a:picLocks noChangeAspect="1"/>
          </p:cNvPicPr>
          <p:nvPr/>
        </p:nvPicPr>
        <p:blipFill>
          <a:blip r:embed="rId16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6"/>
              </a:ext>
            </a:extLst>
          </a:blip>
          <a:stretch>
            <a:fillRect/>
          </a:stretch>
        </p:blipFill>
        <p:spPr>
          <a:xfrm>
            <a:off x="8649397" y="2420766"/>
            <a:ext cx="304800" cy="304800"/>
          </a:xfrm>
          <a:prstGeom prst="rect">
            <a:avLst/>
          </a:prstGeom>
        </p:spPr>
      </p:pic>
      <p:pic>
        <p:nvPicPr>
          <p:cNvPr id="169" name="Grafik 168">
            <a:extLst>
              <a:ext uri="{FF2B5EF4-FFF2-40B4-BE49-F238E27FC236}">
                <a16:creationId xmlns:a16="http://schemas.microsoft.com/office/drawing/2014/main" id="{B386BB7B-9192-C172-0BEC-C23D6AAE3B96}"/>
              </a:ext>
            </a:extLst>
          </p:cNvPr>
          <p:cNvPicPr>
            <a:picLocks noChangeAspect="1"/>
          </p:cNvPicPr>
          <p:nvPr/>
        </p:nvPicPr>
        <p:blipFill>
          <a:blip r:embed="rId16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8"/>
              </a:ext>
            </a:extLst>
          </a:blip>
          <a:stretch>
            <a:fillRect/>
          </a:stretch>
        </p:blipFill>
        <p:spPr>
          <a:xfrm>
            <a:off x="9422481" y="2420766"/>
            <a:ext cx="304800" cy="304800"/>
          </a:xfrm>
          <a:prstGeom prst="rect">
            <a:avLst/>
          </a:prstGeom>
        </p:spPr>
      </p:pic>
      <p:pic>
        <p:nvPicPr>
          <p:cNvPr id="171" name="Grafik 170">
            <a:extLst>
              <a:ext uri="{FF2B5EF4-FFF2-40B4-BE49-F238E27FC236}">
                <a16:creationId xmlns:a16="http://schemas.microsoft.com/office/drawing/2014/main" id="{257B8711-1B64-923C-B506-5B94B91ED3D1}"/>
              </a:ext>
            </a:extLst>
          </p:cNvPr>
          <p:cNvPicPr>
            <a:picLocks noChangeAspect="1"/>
          </p:cNvPicPr>
          <p:nvPr/>
        </p:nvPicPr>
        <p:blipFill>
          <a:blip r:embed="rId16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0"/>
              </a:ext>
            </a:extLst>
          </a:blip>
          <a:stretch>
            <a:fillRect/>
          </a:stretch>
        </p:blipFill>
        <p:spPr>
          <a:xfrm>
            <a:off x="10195565" y="2420766"/>
            <a:ext cx="304800" cy="304800"/>
          </a:xfrm>
          <a:prstGeom prst="rect">
            <a:avLst/>
          </a:prstGeom>
        </p:spPr>
      </p:pic>
      <p:pic>
        <p:nvPicPr>
          <p:cNvPr id="173" name="Grafik 172">
            <a:extLst>
              <a:ext uri="{FF2B5EF4-FFF2-40B4-BE49-F238E27FC236}">
                <a16:creationId xmlns:a16="http://schemas.microsoft.com/office/drawing/2014/main" id="{095EDEC3-D9D6-B6B5-33AF-EF70503146D2}"/>
              </a:ext>
            </a:extLst>
          </p:cNvPr>
          <p:cNvPicPr>
            <a:picLocks noChangeAspect="1"/>
          </p:cNvPicPr>
          <p:nvPr/>
        </p:nvPicPr>
        <p:blipFill>
          <a:blip r:embed="rId17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2"/>
              </a:ext>
            </a:extLst>
          </a:blip>
          <a:stretch>
            <a:fillRect/>
          </a:stretch>
        </p:blipFill>
        <p:spPr>
          <a:xfrm>
            <a:off x="10968649" y="2420766"/>
            <a:ext cx="304800" cy="304800"/>
          </a:xfrm>
          <a:prstGeom prst="rect">
            <a:avLst/>
          </a:prstGeom>
        </p:spPr>
      </p:pic>
      <p:pic>
        <p:nvPicPr>
          <p:cNvPr id="175" name="Grafik 174">
            <a:extLst>
              <a:ext uri="{FF2B5EF4-FFF2-40B4-BE49-F238E27FC236}">
                <a16:creationId xmlns:a16="http://schemas.microsoft.com/office/drawing/2014/main" id="{7C6F48C9-0E79-C656-4D76-C8F743BA8C96}"/>
              </a:ext>
            </a:extLst>
          </p:cNvPr>
          <p:cNvPicPr>
            <a:picLocks noChangeAspect="1"/>
          </p:cNvPicPr>
          <p:nvPr/>
        </p:nvPicPr>
        <p:blipFill>
          <a:blip r:embed="rId17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4"/>
              </a:ext>
            </a:extLst>
          </a:blip>
          <a:stretch>
            <a:fillRect/>
          </a:stretch>
        </p:blipFill>
        <p:spPr>
          <a:xfrm>
            <a:off x="11741727" y="2420766"/>
            <a:ext cx="304800" cy="304800"/>
          </a:xfrm>
          <a:prstGeom prst="rect">
            <a:avLst/>
          </a:prstGeom>
        </p:spPr>
      </p:pic>
      <p:pic>
        <p:nvPicPr>
          <p:cNvPr id="177" name="Grafik 176">
            <a:extLst>
              <a:ext uri="{FF2B5EF4-FFF2-40B4-BE49-F238E27FC236}">
                <a16:creationId xmlns:a16="http://schemas.microsoft.com/office/drawing/2014/main" id="{14C558FB-A8DA-1E82-5DE8-E12D292A5F8C}"/>
              </a:ext>
            </a:extLst>
          </p:cNvPr>
          <p:cNvPicPr>
            <a:picLocks noChangeAspect="1"/>
          </p:cNvPicPr>
          <p:nvPr/>
        </p:nvPicPr>
        <p:blipFill>
          <a:blip r:embed="rId17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6"/>
              </a:ext>
            </a:extLst>
          </a:blip>
          <a:stretch>
            <a:fillRect/>
          </a:stretch>
        </p:blipFill>
        <p:spPr>
          <a:xfrm>
            <a:off x="918557" y="2991321"/>
            <a:ext cx="304800" cy="304800"/>
          </a:xfrm>
          <a:prstGeom prst="rect">
            <a:avLst/>
          </a:prstGeom>
        </p:spPr>
      </p:pic>
      <p:pic>
        <p:nvPicPr>
          <p:cNvPr id="179" name="Grafik 178">
            <a:extLst>
              <a:ext uri="{FF2B5EF4-FFF2-40B4-BE49-F238E27FC236}">
                <a16:creationId xmlns:a16="http://schemas.microsoft.com/office/drawing/2014/main" id="{17D42911-025A-FD07-5473-94E862394C25}"/>
              </a:ext>
            </a:extLst>
          </p:cNvPr>
          <p:cNvPicPr>
            <a:picLocks noChangeAspect="1"/>
          </p:cNvPicPr>
          <p:nvPr/>
        </p:nvPicPr>
        <p:blipFill>
          <a:blip r:embed="rId17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8"/>
              </a:ext>
            </a:extLst>
          </a:blip>
          <a:stretch>
            <a:fillRect/>
          </a:stretch>
        </p:blipFill>
        <p:spPr>
          <a:xfrm>
            <a:off x="1691641" y="2991321"/>
            <a:ext cx="304800" cy="304800"/>
          </a:xfrm>
          <a:prstGeom prst="rect">
            <a:avLst/>
          </a:prstGeom>
        </p:spPr>
      </p:pic>
      <p:pic>
        <p:nvPicPr>
          <p:cNvPr id="181" name="Grafik 180">
            <a:extLst>
              <a:ext uri="{FF2B5EF4-FFF2-40B4-BE49-F238E27FC236}">
                <a16:creationId xmlns:a16="http://schemas.microsoft.com/office/drawing/2014/main" id="{406D8D9B-3F0A-D51A-808A-71B8DA8A5B54}"/>
              </a:ext>
            </a:extLst>
          </p:cNvPr>
          <p:cNvPicPr>
            <a:picLocks noChangeAspect="1"/>
          </p:cNvPicPr>
          <p:nvPr/>
        </p:nvPicPr>
        <p:blipFill>
          <a:blip r:embed="rId17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0"/>
              </a:ext>
            </a:extLst>
          </a:blip>
          <a:stretch>
            <a:fillRect/>
          </a:stretch>
        </p:blipFill>
        <p:spPr>
          <a:xfrm>
            <a:off x="2464725" y="2991321"/>
            <a:ext cx="304800" cy="304800"/>
          </a:xfrm>
          <a:prstGeom prst="rect">
            <a:avLst/>
          </a:prstGeom>
        </p:spPr>
      </p:pic>
      <p:pic>
        <p:nvPicPr>
          <p:cNvPr id="183" name="Grafik 182">
            <a:extLst>
              <a:ext uri="{FF2B5EF4-FFF2-40B4-BE49-F238E27FC236}">
                <a16:creationId xmlns:a16="http://schemas.microsoft.com/office/drawing/2014/main" id="{DADB2598-6FAF-38A8-778B-0433750D1EEA}"/>
              </a:ext>
            </a:extLst>
          </p:cNvPr>
          <p:cNvPicPr>
            <a:picLocks noChangeAspect="1"/>
          </p:cNvPicPr>
          <p:nvPr/>
        </p:nvPicPr>
        <p:blipFill>
          <a:blip r:embed="rId18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2"/>
              </a:ext>
            </a:extLst>
          </a:blip>
          <a:stretch>
            <a:fillRect/>
          </a:stretch>
        </p:blipFill>
        <p:spPr>
          <a:xfrm>
            <a:off x="3237809" y="2991321"/>
            <a:ext cx="304800" cy="304800"/>
          </a:xfrm>
          <a:prstGeom prst="rect">
            <a:avLst/>
          </a:prstGeom>
        </p:spPr>
      </p:pic>
      <p:pic>
        <p:nvPicPr>
          <p:cNvPr id="185" name="Grafik 184">
            <a:extLst>
              <a:ext uri="{FF2B5EF4-FFF2-40B4-BE49-F238E27FC236}">
                <a16:creationId xmlns:a16="http://schemas.microsoft.com/office/drawing/2014/main" id="{60F1D3B7-1223-A463-5D6A-9768ED77FA45}"/>
              </a:ext>
            </a:extLst>
          </p:cNvPr>
          <p:cNvPicPr>
            <a:picLocks noChangeAspect="1"/>
          </p:cNvPicPr>
          <p:nvPr/>
        </p:nvPicPr>
        <p:blipFill>
          <a:blip r:embed="rId18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4"/>
              </a:ext>
            </a:extLst>
          </a:blip>
          <a:stretch>
            <a:fillRect/>
          </a:stretch>
        </p:blipFill>
        <p:spPr>
          <a:xfrm>
            <a:off x="4010893" y="2991321"/>
            <a:ext cx="304800" cy="304800"/>
          </a:xfrm>
          <a:prstGeom prst="rect">
            <a:avLst/>
          </a:prstGeom>
        </p:spPr>
      </p:pic>
      <p:pic>
        <p:nvPicPr>
          <p:cNvPr id="187" name="Grafik 186">
            <a:extLst>
              <a:ext uri="{FF2B5EF4-FFF2-40B4-BE49-F238E27FC236}">
                <a16:creationId xmlns:a16="http://schemas.microsoft.com/office/drawing/2014/main" id="{2AFB3CB5-FECD-6DFC-FE4C-9BF2A241FFFF}"/>
              </a:ext>
            </a:extLst>
          </p:cNvPr>
          <p:cNvPicPr>
            <a:picLocks noChangeAspect="1"/>
          </p:cNvPicPr>
          <p:nvPr/>
        </p:nvPicPr>
        <p:blipFill>
          <a:blip r:embed="rId18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6"/>
              </a:ext>
            </a:extLst>
          </a:blip>
          <a:stretch>
            <a:fillRect/>
          </a:stretch>
        </p:blipFill>
        <p:spPr>
          <a:xfrm>
            <a:off x="4783977" y="2991321"/>
            <a:ext cx="304800" cy="304800"/>
          </a:xfrm>
          <a:prstGeom prst="rect">
            <a:avLst/>
          </a:prstGeom>
        </p:spPr>
      </p:pic>
      <p:pic>
        <p:nvPicPr>
          <p:cNvPr id="189" name="Grafik 188">
            <a:extLst>
              <a:ext uri="{FF2B5EF4-FFF2-40B4-BE49-F238E27FC236}">
                <a16:creationId xmlns:a16="http://schemas.microsoft.com/office/drawing/2014/main" id="{D1FFCF3C-1A0E-6401-B8A1-353DEE4E40D1}"/>
              </a:ext>
            </a:extLst>
          </p:cNvPr>
          <p:cNvPicPr>
            <a:picLocks noChangeAspect="1"/>
          </p:cNvPicPr>
          <p:nvPr/>
        </p:nvPicPr>
        <p:blipFill>
          <a:blip r:embed="rId18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8"/>
              </a:ext>
            </a:extLst>
          </a:blip>
          <a:stretch>
            <a:fillRect/>
          </a:stretch>
        </p:blipFill>
        <p:spPr>
          <a:xfrm>
            <a:off x="5557061" y="2991321"/>
            <a:ext cx="304800" cy="304800"/>
          </a:xfrm>
          <a:prstGeom prst="rect">
            <a:avLst/>
          </a:prstGeom>
        </p:spPr>
      </p:pic>
      <p:pic>
        <p:nvPicPr>
          <p:cNvPr id="191" name="Grafik 190">
            <a:extLst>
              <a:ext uri="{FF2B5EF4-FFF2-40B4-BE49-F238E27FC236}">
                <a16:creationId xmlns:a16="http://schemas.microsoft.com/office/drawing/2014/main" id="{ECADFB91-5A49-6391-1F60-448075D72A63}"/>
              </a:ext>
            </a:extLst>
          </p:cNvPr>
          <p:cNvPicPr>
            <a:picLocks noChangeAspect="1"/>
          </p:cNvPicPr>
          <p:nvPr/>
        </p:nvPicPr>
        <p:blipFill>
          <a:blip r:embed="rId18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0"/>
              </a:ext>
            </a:extLst>
          </a:blip>
          <a:stretch>
            <a:fillRect/>
          </a:stretch>
        </p:blipFill>
        <p:spPr>
          <a:xfrm>
            <a:off x="6330145" y="2991321"/>
            <a:ext cx="304800" cy="304800"/>
          </a:xfrm>
          <a:prstGeom prst="rect">
            <a:avLst/>
          </a:prstGeom>
        </p:spPr>
      </p:pic>
      <p:pic>
        <p:nvPicPr>
          <p:cNvPr id="193" name="Grafik 192">
            <a:extLst>
              <a:ext uri="{FF2B5EF4-FFF2-40B4-BE49-F238E27FC236}">
                <a16:creationId xmlns:a16="http://schemas.microsoft.com/office/drawing/2014/main" id="{13FC056B-4CE8-3A8B-52AD-B5C11BA3581B}"/>
              </a:ext>
            </a:extLst>
          </p:cNvPr>
          <p:cNvPicPr>
            <a:picLocks noChangeAspect="1"/>
          </p:cNvPicPr>
          <p:nvPr/>
        </p:nvPicPr>
        <p:blipFill>
          <a:blip r:embed="rId19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2"/>
              </a:ext>
            </a:extLst>
          </a:blip>
          <a:stretch>
            <a:fillRect/>
          </a:stretch>
        </p:blipFill>
        <p:spPr>
          <a:xfrm>
            <a:off x="7103229" y="2991321"/>
            <a:ext cx="304800" cy="304800"/>
          </a:xfrm>
          <a:prstGeom prst="rect">
            <a:avLst/>
          </a:prstGeom>
        </p:spPr>
      </p:pic>
      <p:pic>
        <p:nvPicPr>
          <p:cNvPr id="195" name="Grafik 194">
            <a:extLst>
              <a:ext uri="{FF2B5EF4-FFF2-40B4-BE49-F238E27FC236}">
                <a16:creationId xmlns:a16="http://schemas.microsoft.com/office/drawing/2014/main" id="{077B6B3A-92BB-CA58-D99C-109E68DB0541}"/>
              </a:ext>
            </a:extLst>
          </p:cNvPr>
          <p:cNvPicPr>
            <a:picLocks noChangeAspect="1"/>
          </p:cNvPicPr>
          <p:nvPr/>
        </p:nvPicPr>
        <p:blipFill>
          <a:blip r:embed="rId19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4"/>
              </a:ext>
            </a:extLst>
          </a:blip>
          <a:stretch>
            <a:fillRect/>
          </a:stretch>
        </p:blipFill>
        <p:spPr>
          <a:xfrm>
            <a:off x="7876313" y="2991321"/>
            <a:ext cx="304800" cy="304800"/>
          </a:xfrm>
          <a:prstGeom prst="rect">
            <a:avLst/>
          </a:prstGeom>
        </p:spPr>
      </p:pic>
      <p:pic>
        <p:nvPicPr>
          <p:cNvPr id="197" name="Grafik 196">
            <a:extLst>
              <a:ext uri="{FF2B5EF4-FFF2-40B4-BE49-F238E27FC236}">
                <a16:creationId xmlns:a16="http://schemas.microsoft.com/office/drawing/2014/main" id="{5D20AEDC-A256-60FD-0507-DEB18CD8D49F}"/>
              </a:ext>
            </a:extLst>
          </p:cNvPr>
          <p:cNvPicPr>
            <a:picLocks noChangeAspect="1"/>
          </p:cNvPicPr>
          <p:nvPr/>
        </p:nvPicPr>
        <p:blipFill>
          <a:blip r:embed="rId19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6"/>
              </a:ext>
            </a:extLst>
          </a:blip>
          <a:stretch>
            <a:fillRect/>
          </a:stretch>
        </p:blipFill>
        <p:spPr>
          <a:xfrm>
            <a:off x="8649397" y="2991321"/>
            <a:ext cx="304800" cy="304800"/>
          </a:xfrm>
          <a:prstGeom prst="rect">
            <a:avLst/>
          </a:prstGeom>
        </p:spPr>
      </p:pic>
      <p:pic>
        <p:nvPicPr>
          <p:cNvPr id="199" name="Grafik 198">
            <a:extLst>
              <a:ext uri="{FF2B5EF4-FFF2-40B4-BE49-F238E27FC236}">
                <a16:creationId xmlns:a16="http://schemas.microsoft.com/office/drawing/2014/main" id="{AAFFC0AA-32A8-6668-18B6-0D3FA0C01DE4}"/>
              </a:ext>
            </a:extLst>
          </p:cNvPr>
          <p:cNvPicPr>
            <a:picLocks noChangeAspect="1"/>
          </p:cNvPicPr>
          <p:nvPr/>
        </p:nvPicPr>
        <p:blipFill>
          <a:blip r:embed="rId19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8"/>
              </a:ext>
            </a:extLst>
          </a:blip>
          <a:stretch>
            <a:fillRect/>
          </a:stretch>
        </p:blipFill>
        <p:spPr>
          <a:xfrm>
            <a:off x="9422481" y="2991321"/>
            <a:ext cx="304800" cy="304800"/>
          </a:xfrm>
          <a:prstGeom prst="rect">
            <a:avLst/>
          </a:prstGeom>
        </p:spPr>
      </p:pic>
      <p:pic>
        <p:nvPicPr>
          <p:cNvPr id="201" name="Grafik 200">
            <a:extLst>
              <a:ext uri="{FF2B5EF4-FFF2-40B4-BE49-F238E27FC236}">
                <a16:creationId xmlns:a16="http://schemas.microsoft.com/office/drawing/2014/main" id="{B932B511-C9C5-985C-4942-F5845F0579D8}"/>
              </a:ext>
            </a:extLst>
          </p:cNvPr>
          <p:cNvPicPr>
            <a:picLocks noChangeAspect="1"/>
          </p:cNvPicPr>
          <p:nvPr/>
        </p:nvPicPr>
        <p:blipFill>
          <a:blip r:embed="rId19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0"/>
              </a:ext>
            </a:extLst>
          </a:blip>
          <a:stretch>
            <a:fillRect/>
          </a:stretch>
        </p:blipFill>
        <p:spPr>
          <a:xfrm>
            <a:off x="10195565" y="2991321"/>
            <a:ext cx="304800" cy="304800"/>
          </a:xfrm>
          <a:prstGeom prst="rect">
            <a:avLst/>
          </a:prstGeom>
        </p:spPr>
      </p:pic>
      <p:pic>
        <p:nvPicPr>
          <p:cNvPr id="203" name="Grafik 202">
            <a:extLst>
              <a:ext uri="{FF2B5EF4-FFF2-40B4-BE49-F238E27FC236}">
                <a16:creationId xmlns:a16="http://schemas.microsoft.com/office/drawing/2014/main" id="{02AFB2FD-E995-2AEF-0ED0-1FE332104E8A}"/>
              </a:ext>
            </a:extLst>
          </p:cNvPr>
          <p:cNvPicPr>
            <a:picLocks noChangeAspect="1"/>
          </p:cNvPicPr>
          <p:nvPr/>
        </p:nvPicPr>
        <p:blipFill>
          <a:blip r:embed="rId20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2"/>
              </a:ext>
            </a:extLst>
          </a:blip>
          <a:stretch>
            <a:fillRect/>
          </a:stretch>
        </p:blipFill>
        <p:spPr>
          <a:xfrm>
            <a:off x="10968649" y="2991321"/>
            <a:ext cx="304800" cy="304800"/>
          </a:xfrm>
          <a:prstGeom prst="rect">
            <a:avLst/>
          </a:prstGeom>
        </p:spPr>
      </p:pic>
      <p:pic>
        <p:nvPicPr>
          <p:cNvPr id="205" name="Grafik 204">
            <a:extLst>
              <a:ext uri="{FF2B5EF4-FFF2-40B4-BE49-F238E27FC236}">
                <a16:creationId xmlns:a16="http://schemas.microsoft.com/office/drawing/2014/main" id="{BCE224FF-81E3-1DD0-CAC2-F268EF3A9ADF}"/>
              </a:ext>
            </a:extLst>
          </p:cNvPr>
          <p:cNvPicPr>
            <a:picLocks noChangeAspect="1"/>
          </p:cNvPicPr>
          <p:nvPr/>
        </p:nvPicPr>
        <p:blipFill>
          <a:blip r:embed="rId20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4"/>
              </a:ext>
            </a:extLst>
          </a:blip>
          <a:stretch>
            <a:fillRect/>
          </a:stretch>
        </p:blipFill>
        <p:spPr>
          <a:xfrm>
            <a:off x="11741727" y="2991321"/>
            <a:ext cx="304800" cy="304800"/>
          </a:xfrm>
          <a:prstGeom prst="rect">
            <a:avLst/>
          </a:prstGeom>
        </p:spPr>
      </p:pic>
      <p:pic>
        <p:nvPicPr>
          <p:cNvPr id="207" name="Grafik 206">
            <a:extLst>
              <a:ext uri="{FF2B5EF4-FFF2-40B4-BE49-F238E27FC236}">
                <a16:creationId xmlns:a16="http://schemas.microsoft.com/office/drawing/2014/main" id="{FDDF5520-C750-ECE3-613B-C2ACA999CF65}"/>
              </a:ext>
            </a:extLst>
          </p:cNvPr>
          <p:cNvPicPr>
            <a:picLocks noChangeAspect="1"/>
          </p:cNvPicPr>
          <p:nvPr/>
        </p:nvPicPr>
        <p:blipFill>
          <a:blip r:embed="rId20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6"/>
              </a:ext>
            </a:extLst>
          </a:blip>
          <a:stretch>
            <a:fillRect/>
          </a:stretch>
        </p:blipFill>
        <p:spPr>
          <a:xfrm>
            <a:off x="919018" y="3561876"/>
            <a:ext cx="304800" cy="304800"/>
          </a:xfrm>
          <a:prstGeom prst="rect">
            <a:avLst/>
          </a:prstGeom>
        </p:spPr>
      </p:pic>
      <p:pic>
        <p:nvPicPr>
          <p:cNvPr id="209" name="Grafik 208">
            <a:extLst>
              <a:ext uri="{FF2B5EF4-FFF2-40B4-BE49-F238E27FC236}">
                <a16:creationId xmlns:a16="http://schemas.microsoft.com/office/drawing/2014/main" id="{27475019-1809-3913-AC32-5E1A4AD10739}"/>
              </a:ext>
            </a:extLst>
          </p:cNvPr>
          <p:cNvPicPr>
            <a:picLocks noChangeAspect="1"/>
          </p:cNvPicPr>
          <p:nvPr/>
        </p:nvPicPr>
        <p:blipFill>
          <a:blip r:embed="rId20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8"/>
              </a:ext>
            </a:extLst>
          </a:blip>
          <a:stretch>
            <a:fillRect/>
          </a:stretch>
        </p:blipFill>
        <p:spPr>
          <a:xfrm>
            <a:off x="1692563" y="3561876"/>
            <a:ext cx="304800" cy="304800"/>
          </a:xfrm>
          <a:prstGeom prst="rect">
            <a:avLst/>
          </a:prstGeom>
        </p:spPr>
      </p:pic>
      <p:pic>
        <p:nvPicPr>
          <p:cNvPr id="211" name="Grafik 210">
            <a:extLst>
              <a:ext uri="{FF2B5EF4-FFF2-40B4-BE49-F238E27FC236}">
                <a16:creationId xmlns:a16="http://schemas.microsoft.com/office/drawing/2014/main" id="{3A2D2ACD-684E-81B1-FB49-B0B086B1A595}"/>
              </a:ext>
            </a:extLst>
          </p:cNvPr>
          <p:cNvPicPr>
            <a:picLocks noChangeAspect="1"/>
          </p:cNvPicPr>
          <p:nvPr/>
        </p:nvPicPr>
        <p:blipFill>
          <a:blip r:embed="rId20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0"/>
              </a:ext>
            </a:extLst>
          </a:blip>
          <a:stretch>
            <a:fillRect/>
          </a:stretch>
        </p:blipFill>
        <p:spPr>
          <a:xfrm>
            <a:off x="2466108" y="3561876"/>
            <a:ext cx="304800" cy="304800"/>
          </a:xfrm>
          <a:prstGeom prst="rect">
            <a:avLst/>
          </a:prstGeom>
        </p:spPr>
      </p:pic>
      <p:pic>
        <p:nvPicPr>
          <p:cNvPr id="213" name="Grafik 212">
            <a:extLst>
              <a:ext uri="{FF2B5EF4-FFF2-40B4-BE49-F238E27FC236}">
                <a16:creationId xmlns:a16="http://schemas.microsoft.com/office/drawing/2014/main" id="{F10AE3B7-C605-7D37-5645-213F8F2E36A1}"/>
              </a:ext>
            </a:extLst>
          </p:cNvPr>
          <p:cNvPicPr>
            <a:picLocks noChangeAspect="1"/>
          </p:cNvPicPr>
          <p:nvPr/>
        </p:nvPicPr>
        <p:blipFill>
          <a:blip r:embed="rId2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2"/>
              </a:ext>
            </a:extLst>
          </a:blip>
          <a:stretch>
            <a:fillRect/>
          </a:stretch>
        </p:blipFill>
        <p:spPr>
          <a:xfrm>
            <a:off x="3239653" y="3561876"/>
            <a:ext cx="304800" cy="304800"/>
          </a:xfrm>
          <a:prstGeom prst="rect">
            <a:avLst/>
          </a:prstGeom>
        </p:spPr>
      </p:pic>
      <p:pic>
        <p:nvPicPr>
          <p:cNvPr id="215" name="Grafik 214">
            <a:extLst>
              <a:ext uri="{FF2B5EF4-FFF2-40B4-BE49-F238E27FC236}">
                <a16:creationId xmlns:a16="http://schemas.microsoft.com/office/drawing/2014/main" id="{EA870D55-086F-AAC7-ED09-6726F146D898}"/>
              </a:ext>
            </a:extLst>
          </p:cNvPr>
          <p:cNvPicPr>
            <a:picLocks noChangeAspect="1"/>
          </p:cNvPicPr>
          <p:nvPr/>
        </p:nvPicPr>
        <p:blipFill>
          <a:blip r:embed="rId2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4"/>
              </a:ext>
            </a:extLst>
          </a:blip>
          <a:stretch>
            <a:fillRect/>
          </a:stretch>
        </p:blipFill>
        <p:spPr>
          <a:xfrm>
            <a:off x="4013198" y="3561876"/>
            <a:ext cx="304800" cy="304800"/>
          </a:xfrm>
          <a:prstGeom prst="rect">
            <a:avLst/>
          </a:prstGeom>
        </p:spPr>
      </p:pic>
      <p:pic>
        <p:nvPicPr>
          <p:cNvPr id="217" name="Grafik 216">
            <a:extLst>
              <a:ext uri="{FF2B5EF4-FFF2-40B4-BE49-F238E27FC236}">
                <a16:creationId xmlns:a16="http://schemas.microsoft.com/office/drawing/2014/main" id="{AA99E210-9E2C-03FB-2C48-7FFB8036EBF5}"/>
              </a:ext>
            </a:extLst>
          </p:cNvPr>
          <p:cNvPicPr>
            <a:picLocks noChangeAspect="1"/>
          </p:cNvPicPr>
          <p:nvPr/>
        </p:nvPicPr>
        <p:blipFill>
          <a:blip r:embed="rId2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6"/>
              </a:ext>
            </a:extLst>
          </a:blip>
          <a:stretch>
            <a:fillRect/>
          </a:stretch>
        </p:blipFill>
        <p:spPr>
          <a:xfrm>
            <a:off x="4786743" y="3561876"/>
            <a:ext cx="304800" cy="304800"/>
          </a:xfrm>
          <a:prstGeom prst="rect">
            <a:avLst/>
          </a:prstGeom>
        </p:spPr>
      </p:pic>
      <p:pic>
        <p:nvPicPr>
          <p:cNvPr id="219" name="Grafik 218">
            <a:extLst>
              <a:ext uri="{FF2B5EF4-FFF2-40B4-BE49-F238E27FC236}">
                <a16:creationId xmlns:a16="http://schemas.microsoft.com/office/drawing/2014/main" id="{6DDA9584-49C6-63FD-14B3-08C31B731C73}"/>
              </a:ext>
            </a:extLst>
          </p:cNvPr>
          <p:cNvPicPr>
            <a:picLocks noChangeAspect="1"/>
          </p:cNvPicPr>
          <p:nvPr/>
        </p:nvPicPr>
        <p:blipFill>
          <a:blip r:embed="rId2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8"/>
              </a:ext>
            </a:extLst>
          </a:blip>
          <a:stretch>
            <a:fillRect/>
          </a:stretch>
        </p:blipFill>
        <p:spPr>
          <a:xfrm>
            <a:off x="5560288" y="3561876"/>
            <a:ext cx="304800" cy="304800"/>
          </a:xfrm>
          <a:prstGeom prst="rect">
            <a:avLst/>
          </a:prstGeom>
        </p:spPr>
      </p:pic>
      <p:pic>
        <p:nvPicPr>
          <p:cNvPr id="221" name="Grafik 220">
            <a:extLst>
              <a:ext uri="{FF2B5EF4-FFF2-40B4-BE49-F238E27FC236}">
                <a16:creationId xmlns:a16="http://schemas.microsoft.com/office/drawing/2014/main" id="{7C07BDB2-95DF-44CE-C5E6-3BB313B7E1DC}"/>
              </a:ext>
            </a:extLst>
          </p:cNvPr>
          <p:cNvPicPr>
            <a:picLocks noChangeAspect="1"/>
          </p:cNvPicPr>
          <p:nvPr/>
        </p:nvPicPr>
        <p:blipFill>
          <a:blip r:embed="rId2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0"/>
              </a:ext>
            </a:extLst>
          </a:blip>
          <a:stretch>
            <a:fillRect/>
          </a:stretch>
        </p:blipFill>
        <p:spPr>
          <a:xfrm>
            <a:off x="6333833" y="3561876"/>
            <a:ext cx="304800" cy="304800"/>
          </a:xfrm>
          <a:prstGeom prst="rect">
            <a:avLst/>
          </a:prstGeom>
        </p:spPr>
      </p:pic>
      <p:pic>
        <p:nvPicPr>
          <p:cNvPr id="223" name="Grafik 222">
            <a:extLst>
              <a:ext uri="{FF2B5EF4-FFF2-40B4-BE49-F238E27FC236}">
                <a16:creationId xmlns:a16="http://schemas.microsoft.com/office/drawing/2014/main" id="{2C191D88-DFBD-DA4F-F0BE-4BC7582350AA}"/>
              </a:ext>
            </a:extLst>
          </p:cNvPr>
          <p:cNvPicPr>
            <a:picLocks noChangeAspect="1"/>
          </p:cNvPicPr>
          <p:nvPr/>
        </p:nvPicPr>
        <p:blipFill>
          <a:blip r:embed="rId2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2"/>
              </a:ext>
            </a:extLst>
          </a:blip>
          <a:stretch>
            <a:fillRect/>
          </a:stretch>
        </p:blipFill>
        <p:spPr>
          <a:xfrm>
            <a:off x="7107378" y="3561876"/>
            <a:ext cx="304800" cy="304800"/>
          </a:xfrm>
          <a:prstGeom prst="rect">
            <a:avLst/>
          </a:prstGeom>
        </p:spPr>
      </p:pic>
      <p:pic>
        <p:nvPicPr>
          <p:cNvPr id="225" name="Grafik 224">
            <a:extLst>
              <a:ext uri="{FF2B5EF4-FFF2-40B4-BE49-F238E27FC236}">
                <a16:creationId xmlns:a16="http://schemas.microsoft.com/office/drawing/2014/main" id="{3D7E7255-E26B-24CC-69DE-42094758200C}"/>
              </a:ext>
            </a:extLst>
          </p:cNvPr>
          <p:cNvPicPr>
            <a:picLocks noChangeAspect="1"/>
          </p:cNvPicPr>
          <p:nvPr/>
        </p:nvPicPr>
        <p:blipFill>
          <a:blip r:embed="rId2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4"/>
              </a:ext>
            </a:extLst>
          </a:blip>
          <a:stretch>
            <a:fillRect/>
          </a:stretch>
        </p:blipFill>
        <p:spPr>
          <a:xfrm>
            <a:off x="7880923" y="3561876"/>
            <a:ext cx="304800" cy="304800"/>
          </a:xfrm>
          <a:prstGeom prst="rect">
            <a:avLst/>
          </a:prstGeom>
        </p:spPr>
      </p:pic>
      <p:pic>
        <p:nvPicPr>
          <p:cNvPr id="227" name="Grafik 226">
            <a:extLst>
              <a:ext uri="{FF2B5EF4-FFF2-40B4-BE49-F238E27FC236}">
                <a16:creationId xmlns:a16="http://schemas.microsoft.com/office/drawing/2014/main" id="{823D389E-0FC9-847F-B652-1132966D9788}"/>
              </a:ext>
            </a:extLst>
          </p:cNvPr>
          <p:cNvPicPr>
            <a:picLocks noChangeAspect="1"/>
          </p:cNvPicPr>
          <p:nvPr/>
        </p:nvPicPr>
        <p:blipFill>
          <a:blip r:embed="rId2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6"/>
              </a:ext>
            </a:extLst>
          </a:blip>
          <a:stretch>
            <a:fillRect/>
          </a:stretch>
        </p:blipFill>
        <p:spPr>
          <a:xfrm>
            <a:off x="8654468" y="3561876"/>
            <a:ext cx="304800" cy="304800"/>
          </a:xfrm>
          <a:prstGeom prst="rect">
            <a:avLst/>
          </a:prstGeom>
        </p:spPr>
      </p:pic>
      <p:pic>
        <p:nvPicPr>
          <p:cNvPr id="229" name="Grafik 228">
            <a:extLst>
              <a:ext uri="{FF2B5EF4-FFF2-40B4-BE49-F238E27FC236}">
                <a16:creationId xmlns:a16="http://schemas.microsoft.com/office/drawing/2014/main" id="{700E00B7-CD46-11D4-FE73-2B6F081BCE6D}"/>
              </a:ext>
            </a:extLst>
          </p:cNvPr>
          <p:cNvPicPr>
            <a:picLocks noChangeAspect="1"/>
          </p:cNvPicPr>
          <p:nvPr/>
        </p:nvPicPr>
        <p:blipFill>
          <a:blip r:embed="rId2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8"/>
              </a:ext>
            </a:extLst>
          </a:blip>
          <a:stretch>
            <a:fillRect/>
          </a:stretch>
        </p:blipFill>
        <p:spPr>
          <a:xfrm>
            <a:off x="9428013" y="3561876"/>
            <a:ext cx="304800" cy="304800"/>
          </a:xfrm>
          <a:prstGeom prst="rect">
            <a:avLst/>
          </a:prstGeom>
        </p:spPr>
      </p:pic>
      <p:pic>
        <p:nvPicPr>
          <p:cNvPr id="231" name="Grafik 230">
            <a:extLst>
              <a:ext uri="{FF2B5EF4-FFF2-40B4-BE49-F238E27FC236}">
                <a16:creationId xmlns:a16="http://schemas.microsoft.com/office/drawing/2014/main" id="{9AE5A10E-7C87-B698-9E1A-6C769C73DB06}"/>
              </a:ext>
            </a:extLst>
          </p:cNvPr>
          <p:cNvPicPr>
            <a:picLocks noChangeAspect="1"/>
          </p:cNvPicPr>
          <p:nvPr/>
        </p:nvPicPr>
        <p:blipFill>
          <a:blip r:embed="rId2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0"/>
              </a:ext>
            </a:extLst>
          </a:blip>
          <a:stretch>
            <a:fillRect/>
          </a:stretch>
        </p:blipFill>
        <p:spPr>
          <a:xfrm>
            <a:off x="10201558" y="3561876"/>
            <a:ext cx="304800" cy="304800"/>
          </a:xfrm>
          <a:prstGeom prst="rect">
            <a:avLst/>
          </a:prstGeom>
        </p:spPr>
      </p:pic>
      <p:pic>
        <p:nvPicPr>
          <p:cNvPr id="233" name="Grafik 232">
            <a:extLst>
              <a:ext uri="{FF2B5EF4-FFF2-40B4-BE49-F238E27FC236}">
                <a16:creationId xmlns:a16="http://schemas.microsoft.com/office/drawing/2014/main" id="{6487A605-FB11-C48F-3772-BD506BBAB291}"/>
              </a:ext>
            </a:extLst>
          </p:cNvPr>
          <p:cNvPicPr>
            <a:picLocks noChangeAspect="1"/>
          </p:cNvPicPr>
          <p:nvPr/>
        </p:nvPicPr>
        <p:blipFill>
          <a:blip r:embed="rId2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2"/>
              </a:ext>
            </a:extLst>
          </a:blip>
          <a:stretch>
            <a:fillRect/>
          </a:stretch>
        </p:blipFill>
        <p:spPr>
          <a:xfrm>
            <a:off x="10975103" y="3561876"/>
            <a:ext cx="304800" cy="304800"/>
          </a:xfrm>
          <a:prstGeom prst="rect">
            <a:avLst/>
          </a:prstGeom>
        </p:spPr>
      </p:pic>
      <p:pic>
        <p:nvPicPr>
          <p:cNvPr id="235" name="Grafik 234">
            <a:extLst>
              <a:ext uri="{FF2B5EF4-FFF2-40B4-BE49-F238E27FC236}">
                <a16:creationId xmlns:a16="http://schemas.microsoft.com/office/drawing/2014/main" id="{5FB3EE0E-2ADB-C0D2-E562-EDF4B473D315}"/>
              </a:ext>
            </a:extLst>
          </p:cNvPr>
          <p:cNvPicPr>
            <a:picLocks noChangeAspect="1"/>
          </p:cNvPicPr>
          <p:nvPr/>
        </p:nvPicPr>
        <p:blipFill>
          <a:blip r:embed="rId2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4"/>
              </a:ext>
            </a:extLst>
          </a:blip>
          <a:stretch>
            <a:fillRect/>
          </a:stretch>
        </p:blipFill>
        <p:spPr>
          <a:xfrm>
            <a:off x="11748654" y="3561876"/>
            <a:ext cx="304800" cy="304800"/>
          </a:xfrm>
          <a:prstGeom prst="rect">
            <a:avLst/>
          </a:prstGeom>
        </p:spPr>
      </p:pic>
      <p:pic>
        <p:nvPicPr>
          <p:cNvPr id="237" name="Grafik 236">
            <a:extLst>
              <a:ext uri="{FF2B5EF4-FFF2-40B4-BE49-F238E27FC236}">
                <a16:creationId xmlns:a16="http://schemas.microsoft.com/office/drawing/2014/main" id="{29352594-4A25-CE37-643B-636F14E59A06}"/>
              </a:ext>
            </a:extLst>
          </p:cNvPr>
          <p:cNvPicPr>
            <a:picLocks noChangeAspect="1"/>
          </p:cNvPicPr>
          <p:nvPr/>
        </p:nvPicPr>
        <p:blipFill>
          <a:blip r:embed="rId2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6"/>
              </a:ext>
            </a:extLst>
          </a:blip>
          <a:stretch>
            <a:fillRect/>
          </a:stretch>
        </p:blipFill>
        <p:spPr>
          <a:xfrm>
            <a:off x="918557" y="4132431"/>
            <a:ext cx="304800" cy="304800"/>
          </a:xfrm>
          <a:prstGeom prst="rect">
            <a:avLst/>
          </a:prstGeom>
        </p:spPr>
      </p:pic>
      <p:pic>
        <p:nvPicPr>
          <p:cNvPr id="239" name="Grafik 238">
            <a:extLst>
              <a:ext uri="{FF2B5EF4-FFF2-40B4-BE49-F238E27FC236}">
                <a16:creationId xmlns:a16="http://schemas.microsoft.com/office/drawing/2014/main" id="{EB3E447C-261F-354B-EB20-2EA6C992A737}"/>
              </a:ext>
            </a:extLst>
          </p:cNvPr>
          <p:cNvPicPr>
            <a:picLocks noChangeAspect="1"/>
          </p:cNvPicPr>
          <p:nvPr/>
        </p:nvPicPr>
        <p:blipFill>
          <a:blip r:embed="rId2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8"/>
              </a:ext>
            </a:extLst>
          </a:blip>
          <a:stretch>
            <a:fillRect/>
          </a:stretch>
        </p:blipFill>
        <p:spPr>
          <a:xfrm>
            <a:off x="1691641" y="4132431"/>
            <a:ext cx="304800" cy="304800"/>
          </a:xfrm>
          <a:prstGeom prst="rect">
            <a:avLst/>
          </a:prstGeom>
        </p:spPr>
      </p:pic>
      <p:pic>
        <p:nvPicPr>
          <p:cNvPr id="241" name="Grafik 240">
            <a:extLst>
              <a:ext uri="{FF2B5EF4-FFF2-40B4-BE49-F238E27FC236}">
                <a16:creationId xmlns:a16="http://schemas.microsoft.com/office/drawing/2014/main" id="{F1AE41EF-2D5A-92D2-0E0A-63C37CE1585C}"/>
              </a:ext>
            </a:extLst>
          </p:cNvPr>
          <p:cNvPicPr>
            <a:picLocks noChangeAspect="1"/>
          </p:cNvPicPr>
          <p:nvPr/>
        </p:nvPicPr>
        <p:blipFill>
          <a:blip r:embed="rId2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0"/>
              </a:ext>
            </a:extLst>
          </a:blip>
          <a:stretch>
            <a:fillRect/>
          </a:stretch>
        </p:blipFill>
        <p:spPr>
          <a:xfrm>
            <a:off x="2464725" y="4132431"/>
            <a:ext cx="304800" cy="304800"/>
          </a:xfrm>
          <a:prstGeom prst="rect">
            <a:avLst/>
          </a:prstGeom>
        </p:spPr>
      </p:pic>
      <p:pic>
        <p:nvPicPr>
          <p:cNvPr id="243" name="Grafik 242">
            <a:extLst>
              <a:ext uri="{FF2B5EF4-FFF2-40B4-BE49-F238E27FC236}">
                <a16:creationId xmlns:a16="http://schemas.microsoft.com/office/drawing/2014/main" id="{5C7C9824-E612-A222-E32C-1E37FCF0D737}"/>
              </a:ext>
            </a:extLst>
          </p:cNvPr>
          <p:cNvPicPr>
            <a:picLocks noChangeAspect="1"/>
          </p:cNvPicPr>
          <p:nvPr/>
        </p:nvPicPr>
        <p:blipFill>
          <a:blip r:embed="rId2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2"/>
              </a:ext>
            </a:extLst>
          </a:blip>
          <a:stretch>
            <a:fillRect/>
          </a:stretch>
        </p:blipFill>
        <p:spPr>
          <a:xfrm>
            <a:off x="3237809" y="4132431"/>
            <a:ext cx="304800" cy="304800"/>
          </a:xfrm>
          <a:prstGeom prst="rect">
            <a:avLst/>
          </a:prstGeom>
        </p:spPr>
      </p:pic>
      <p:pic>
        <p:nvPicPr>
          <p:cNvPr id="245" name="Grafik 244">
            <a:extLst>
              <a:ext uri="{FF2B5EF4-FFF2-40B4-BE49-F238E27FC236}">
                <a16:creationId xmlns:a16="http://schemas.microsoft.com/office/drawing/2014/main" id="{B147AB35-734B-EDFA-9D75-657895ACDB3C}"/>
              </a:ext>
            </a:extLst>
          </p:cNvPr>
          <p:cNvPicPr>
            <a:picLocks noChangeAspect="1"/>
          </p:cNvPicPr>
          <p:nvPr/>
        </p:nvPicPr>
        <p:blipFill>
          <a:blip r:embed="rId24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4"/>
              </a:ext>
            </a:extLst>
          </a:blip>
          <a:stretch>
            <a:fillRect/>
          </a:stretch>
        </p:blipFill>
        <p:spPr>
          <a:xfrm>
            <a:off x="4010893" y="4132431"/>
            <a:ext cx="304800" cy="304800"/>
          </a:xfrm>
          <a:prstGeom prst="rect">
            <a:avLst/>
          </a:prstGeom>
        </p:spPr>
      </p:pic>
      <p:pic>
        <p:nvPicPr>
          <p:cNvPr id="247" name="Grafik 246">
            <a:extLst>
              <a:ext uri="{FF2B5EF4-FFF2-40B4-BE49-F238E27FC236}">
                <a16:creationId xmlns:a16="http://schemas.microsoft.com/office/drawing/2014/main" id="{E2D85D42-9613-548A-1D71-51328FAAC1F3}"/>
              </a:ext>
            </a:extLst>
          </p:cNvPr>
          <p:cNvPicPr>
            <a:picLocks noChangeAspect="1"/>
          </p:cNvPicPr>
          <p:nvPr/>
        </p:nvPicPr>
        <p:blipFill>
          <a:blip r:embed="rId24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6"/>
              </a:ext>
            </a:extLst>
          </a:blip>
          <a:stretch>
            <a:fillRect/>
          </a:stretch>
        </p:blipFill>
        <p:spPr>
          <a:xfrm>
            <a:off x="4783977" y="4132431"/>
            <a:ext cx="304800" cy="304800"/>
          </a:xfrm>
          <a:prstGeom prst="rect">
            <a:avLst/>
          </a:prstGeom>
        </p:spPr>
      </p:pic>
      <p:pic>
        <p:nvPicPr>
          <p:cNvPr id="249" name="Grafik 248">
            <a:extLst>
              <a:ext uri="{FF2B5EF4-FFF2-40B4-BE49-F238E27FC236}">
                <a16:creationId xmlns:a16="http://schemas.microsoft.com/office/drawing/2014/main" id="{F0300E2F-590D-86B1-3C55-2ABECB9B4173}"/>
              </a:ext>
            </a:extLst>
          </p:cNvPr>
          <p:cNvPicPr>
            <a:picLocks noChangeAspect="1"/>
          </p:cNvPicPr>
          <p:nvPr/>
        </p:nvPicPr>
        <p:blipFill>
          <a:blip r:embed="rId24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8"/>
              </a:ext>
            </a:extLst>
          </a:blip>
          <a:stretch>
            <a:fillRect/>
          </a:stretch>
        </p:blipFill>
        <p:spPr>
          <a:xfrm>
            <a:off x="5557061" y="4132431"/>
            <a:ext cx="304800" cy="304800"/>
          </a:xfrm>
          <a:prstGeom prst="rect">
            <a:avLst/>
          </a:prstGeom>
        </p:spPr>
      </p:pic>
      <p:pic>
        <p:nvPicPr>
          <p:cNvPr id="251" name="Grafik 250">
            <a:extLst>
              <a:ext uri="{FF2B5EF4-FFF2-40B4-BE49-F238E27FC236}">
                <a16:creationId xmlns:a16="http://schemas.microsoft.com/office/drawing/2014/main" id="{247B26C5-9654-5A7B-6CA6-8362D0CC3731}"/>
              </a:ext>
            </a:extLst>
          </p:cNvPr>
          <p:cNvPicPr>
            <a:picLocks noChangeAspect="1"/>
          </p:cNvPicPr>
          <p:nvPr/>
        </p:nvPicPr>
        <p:blipFill>
          <a:blip r:embed="rId24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0"/>
              </a:ext>
            </a:extLst>
          </a:blip>
          <a:stretch>
            <a:fillRect/>
          </a:stretch>
        </p:blipFill>
        <p:spPr>
          <a:xfrm>
            <a:off x="6330145" y="4132431"/>
            <a:ext cx="304800" cy="304800"/>
          </a:xfrm>
          <a:prstGeom prst="rect">
            <a:avLst/>
          </a:prstGeom>
        </p:spPr>
      </p:pic>
      <p:pic>
        <p:nvPicPr>
          <p:cNvPr id="253" name="Grafik 252">
            <a:extLst>
              <a:ext uri="{FF2B5EF4-FFF2-40B4-BE49-F238E27FC236}">
                <a16:creationId xmlns:a16="http://schemas.microsoft.com/office/drawing/2014/main" id="{1A8D0B6D-A389-FE17-063A-0BF9654B0033}"/>
              </a:ext>
            </a:extLst>
          </p:cNvPr>
          <p:cNvPicPr>
            <a:picLocks noChangeAspect="1"/>
          </p:cNvPicPr>
          <p:nvPr/>
        </p:nvPicPr>
        <p:blipFill>
          <a:blip r:embed="rId25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2"/>
              </a:ext>
            </a:extLst>
          </a:blip>
          <a:stretch>
            <a:fillRect/>
          </a:stretch>
        </p:blipFill>
        <p:spPr>
          <a:xfrm>
            <a:off x="7103229" y="4132431"/>
            <a:ext cx="304800" cy="304800"/>
          </a:xfrm>
          <a:prstGeom prst="rect">
            <a:avLst/>
          </a:prstGeom>
        </p:spPr>
      </p:pic>
      <p:pic>
        <p:nvPicPr>
          <p:cNvPr id="255" name="Grafik 254">
            <a:extLst>
              <a:ext uri="{FF2B5EF4-FFF2-40B4-BE49-F238E27FC236}">
                <a16:creationId xmlns:a16="http://schemas.microsoft.com/office/drawing/2014/main" id="{920C042D-6011-EB85-A23B-9A06C01A085B}"/>
              </a:ext>
            </a:extLst>
          </p:cNvPr>
          <p:cNvPicPr>
            <a:picLocks noChangeAspect="1"/>
          </p:cNvPicPr>
          <p:nvPr/>
        </p:nvPicPr>
        <p:blipFill>
          <a:blip r:embed="rId25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4"/>
              </a:ext>
            </a:extLst>
          </a:blip>
          <a:stretch>
            <a:fillRect/>
          </a:stretch>
        </p:blipFill>
        <p:spPr>
          <a:xfrm>
            <a:off x="7876313" y="4132431"/>
            <a:ext cx="304800" cy="304800"/>
          </a:xfrm>
          <a:prstGeom prst="rect">
            <a:avLst/>
          </a:prstGeom>
        </p:spPr>
      </p:pic>
      <p:pic>
        <p:nvPicPr>
          <p:cNvPr id="257" name="Grafik 256">
            <a:extLst>
              <a:ext uri="{FF2B5EF4-FFF2-40B4-BE49-F238E27FC236}">
                <a16:creationId xmlns:a16="http://schemas.microsoft.com/office/drawing/2014/main" id="{82EFC9D4-515D-4FEC-BF77-8DB650E1F4E6}"/>
              </a:ext>
            </a:extLst>
          </p:cNvPr>
          <p:cNvPicPr>
            <a:picLocks noChangeAspect="1"/>
          </p:cNvPicPr>
          <p:nvPr/>
        </p:nvPicPr>
        <p:blipFill>
          <a:blip r:embed="rId25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6"/>
              </a:ext>
            </a:extLst>
          </a:blip>
          <a:stretch>
            <a:fillRect/>
          </a:stretch>
        </p:blipFill>
        <p:spPr>
          <a:xfrm>
            <a:off x="8649397" y="4132431"/>
            <a:ext cx="304800" cy="304800"/>
          </a:xfrm>
          <a:prstGeom prst="rect">
            <a:avLst/>
          </a:prstGeom>
        </p:spPr>
      </p:pic>
      <p:pic>
        <p:nvPicPr>
          <p:cNvPr id="259" name="Grafik 258">
            <a:extLst>
              <a:ext uri="{FF2B5EF4-FFF2-40B4-BE49-F238E27FC236}">
                <a16:creationId xmlns:a16="http://schemas.microsoft.com/office/drawing/2014/main" id="{65A1A671-227C-D39B-0546-E2D331348378}"/>
              </a:ext>
            </a:extLst>
          </p:cNvPr>
          <p:cNvPicPr>
            <a:picLocks noChangeAspect="1"/>
          </p:cNvPicPr>
          <p:nvPr/>
        </p:nvPicPr>
        <p:blipFill>
          <a:blip r:embed="rId25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8"/>
              </a:ext>
            </a:extLst>
          </a:blip>
          <a:stretch>
            <a:fillRect/>
          </a:stretch>
        </p:blipFill>
        <p:spPr>
          <a:xfrm>
            <a:off x="9422481" y="4132431"/>
            <a:ext cx="304800" cy="304800"/>
          </a:xfrm>
          <a:prstGeom prst="rect">
            <a:avLst/>
          </a:prstGeom>
        </p:spPr>
      </p:pic>
      <p:pic>
        <p:nvPicPr>
          <p:cNvPr id="261" name="Grafik 260">
            <a:extLst>
              <a:ext uri="{FF2B5EF4-FFF2-40B4-BE49-F238E27FC236}">
                <a16:creationId xmlns:a16="http://schemas.microsoft.com/office/drawing/2014/main" id="{6C6ECAA5-88BF-0C2C-B19C-0B92B927D85A}"/>
              </a:ext>
            </a:extLst>
          </p:cNvPr>
          <p:cNvPicPr>
            <a:picLocks noChangeAspect="1"/>
          </p:cNvPicPr>
          <p:nvPr/>
        </p:nvPicPr>
        <p:blipFill>
          <a:blip r:embed="rId25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0"/>
              </a:ext>
            </a:extLst>
          </a:blip>
          <a:stretch>
            <a:fillRect/>
          </a:stretch>
        </p:blipFill>
        <p:spPr>
          <a:xfrm>
            <a:off x="10195565" y="4132431"/>
            <a:ext cx="304800" cy="304800"/>
          </a:xfrm>
          <a:prstGeom prst="rect">
            <a:avLst/>
          </a:prstGeom>
        </p:spPr>
      </p:pic>
      <p:pic>
        <p:nvPicPr>
          <p:cNvPr id="263" name="Grafik 262">
            <a:extLst>
              <a:ext uri="{FF2B5EF4-FFF2-40B4-BE49-F238E27FC236}">
                <a16:creationId xmlns:a16="http://schemas.microsoft.com/office/drawing/2014/main" id="{BD4061AA-0F94-429F-F46D-C83AD316F3A2}"/>
              </a:ext>
            </a:extLst>
          </p:cNvPr>
          <p:cNvPicPr>
            <a:picLocks noChangeAspect="1"/>
          </p:cNvPicPr>
          <p:nvPr/>
        </p:nvPicPr>
        <p:blipFill>
          <a:blip r:embed="rId26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2"/>
              </a:ext>
            </a:extLst>
          </a:blip>
          <a:stretch>
            <a:fillRect/>
          </a:stretch>
        </p:blipFill>
        <p:spPr>
          <a:xfrm>
            <a:off x="10968649" y="4132431"/>
            <a:ext cx="304800" cy="304800"/>
          </a:xfrm>
          <a:prstGeom prst="rect">
            <a:avLst/>
          </a:prstGeom>
        </p:spPr>
      </p:pic>
      <p:pic>
        <p:nvPicPr>
          <p:cNvPr id="265" name="Grafik 264">
            <a:extLst>
              <a:ext uri="{FF2B5EF4-FFF2-40B4-BE49-F238E27FC236}">
                <a16:creationId xmlns:a16="http://schemas.microsoft.com/office/drawing/2014/main" id="{02FD2F6B-E1EF-2CA7-B09F-2A5587EC6B06}"/>
              </a:ext>
            </a:extLst>
          </p:cNvPr>
          <p:cNvPicPr>
            <a:picLocks noChangeAspect="1"/>
          </p:cNvPicPr>
          <p:nvPr/>
        </p:nvPicPr>
        <p:blipFill>
          <a:blip r:embed="rId26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4"/>
              </a:ext>
            </a:extLst>
          </a:blip>
          <a:stretch>
            <a:fillRect/>
          </a:stretch>
        </p:blipFill>
        <p:spPr>
          <a:xfrm>
            <a:off x="11741727" y="4132431"/>
            <a:ext cx="304800" cy="304800"/>
          </a:xfrm>
          <a:prstGeom prst="rect">
            <a:avLst/>
          </a:prstGeom>
        </p:spPr>
      </p:pic>
      <p:pic>
        <p:nvPicPr>
          <p:cNvPr id="267" name="Grafik 266">
            <a:extLst>
              <a:ext uri="{FF2B5EF4-FFF2-40B4-BE49-F238E27FC236}">
                <a16:creationId xmlns:a16="http://schemas.microsoft.com/office/drawing/2014/main" id="{3CAC34B6-1EB4-ED55-C6B9-1E8CCC535C54}"/>
              </a:ext>
            </a:extLst>
          </p:cNvPr>
          <p:cNvPicPr>
            <a:picLocks noChangeAspect="1"/>
          </p:cNvPicPr>
          <p:nvPr/>
        </p:nvPicPr>
        <p:blipFill>
          <a:blip r:embed="rId26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6"/>
              </a:ext>
            </a:extLst>
          </a:blip>
          <a:stretch>
            <a:fillRect/>
          </a:stretch>
        </p:blipFill>
        <p:spPr>
          <a:xfrm>
            <a:off x="919018" y="4702986"/>
            <a:ext cx="304800" cy="304800"/>
          </a:xfrm>
          <a:prstGeom prst="rect">
            <a:avLst/>
          </a:prstGeom>
        </p:spPr>
      </p:pic>
      <p:pic>
        <p:nvPicPr>
          <p:cNvPr id="269" name="Grafik 268">
            <a:extLst>
              <a:ext uri="{FF2B5EF4-FFF2-40B4-BE49-F238E27FC236}">
                <a16:creationId xmlns:a16="http://schemas.microsoft.com/office/drawing/2014/main" id="{DA792020-2BE1-D370-0C32-40B1C85B3CDE}"/>
              </a:ext>
            </a:extLst>
          </p:cNvPr>
          <p:cNvPicPr>
            <a:picLocks noChangeAspect="1"/>
          </p:cNvPicPr>
          <p:nvPr/>
        </p:nvPicPr>
        <p:blipFill>
          <a:blip r:embed="rId26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8"/>
              </a:ext>
            </a:extLst>
          </a:blip>
          <a:stretch>
            <a:fillRect/>
          </a:stretch>
        </p:blipFill>
        <p:spPr>
          <a:xfrm>
            <a:off x="1692563" y="4702986"/>
            <a:ext cx="304800" cy="304800"/>
          </a:xfrm>
          <a:prstGeom prst="rect">
            <a:avLst/>
          </a:prstGeom>
        </p:spPr>
      </p:pic>
      <p:pic>
        <p:nvPicPr>
          <p:cNvPr id="271" name="Grafik 270">
            <a:extLst>
              <a:ext uri="{FF2B5EF4-FFF2-40B4-BE49-F238E27FC236}">
                <a16:creationId xmlns:a16="http://schemas.microsoft.com/office/drawing/2014/main" id="{B4B89527-C1B8-E62D-B9C6-54AA793C705D}"/>
              </a:ext>
            </a:extLst>
          </p:cNvPr>
          <p:cNvPicPr>
            <a:picLocks noChangeAspect="1"/>
          </p:cNvPicPr>
          <p:nvPr/>
        </p:nvPicPr>
        <p:blipFill>
          <a:blip r:embed="rId26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0"/>
              </a:ext>
            </a:extLst>
          </a:blip>
          <a:stretch>
            <a:fillRect/>
          </a:stretch>
        </p:blipFill>
        <p:spPr>
          <a:xfrm>
            <a:off x="2466108" y="4702986"/>
            <a:ext cx="304800" cy="304800"/>
          </a:xfrm>
          <a:prstGeom prst="rect">
            <a:avLst/>
          </a:prstGeom>
        </p:spPr>
      </p:pic>
      <p:pic>
        <p:nvPicPr>
          <p:cNvPr id="273" name="Grafik 272">
            <a:extLst>
              <a:ext uri="{FF2B5EF4-FFF2-40B4-BE49-F238E27FC236}">
                <a16:creationId xmlns:a16="http://schemas.microsoft.com/office/drawing/2014/main" id="{6D9B6A25-79FF-8D5E-B8AE-EFAC355BAC8C}"/>
              </a:ext>
            </a:extLst>
          </p:cNvPr>
          <p:cNvPicPr>
            <a:picLocks noChangeAspect="1"/>
          </p:cNvPicPr>
          <p:nvPr/>
        </p:nvPicPr>
        <p:blipFill>
          <a:blip r:embed="rId27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2"/>
              </a:ext>
            </a:extLst>
          </a:blip>
          <a:stretch>
            <a:fillRect/>
          </a:stretch>
        </p:blipFill>
        <p:spPr>
          <a:xfrm>
            <a:off x="3239653" y="4702986"/>
            <a:ext cx="304800" cy="304800"/>
          </a:xfrm>
          <a:prstGeom prst="rect">
            <a:avLst/>
          </a:prstGeom>
        </p:spPr>
      </p:pic>
      <p:pic>
        <p:nvPicPr>
          <p:cNvPr id="275" name="Grafik 274">
            <a:extLst>
              <a:ext uri="{FF2B5EF4-FFF2-40B4-BE49-F238E27FC236}">
                <a16:creationId xmlns:a16="http://schemas.microsoft.com/office/drawing/2014/main" id="{55778674-CB0C-2C2F-F229-296159780457}"/>
              </a:ext>
            </a:extLst>
          </p:cNvPr>
          <p:cNvPicPr>
            <a:picLocks noChangeAspect="1"/>
          </p:cNvPicPr>
          <p:nvPr/>
        </p:nvPicPr>
        <p:blipFill>
          <a:blip r:embed="rId27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4"/>
              </a:ext>
            </a:extLst>
          </a:blip>
          <a:stretch>
            <a:fillRect/>
          </a:stretch>
        </p:blipFill>
        <p:spPr>
          <a:xfrm>
            <a:off x="4013198" y="4702986"/>
            <a:ext cx="304800" cy="304800"/>
          </a:xfrm>
          <a:prstGeom prst="rect">
            <a:avLst/>
          </a:prstGeom>
        </p:spPr>
      </p:pic>
      <p:pic>
        <p:nvPicPr>
          <p:cNvPr id="277" name="Grafik 276">
            <a:extLst>
              <a:ext uri="{FF2B5EF4-FFF2-40B4-BE49-F238E27FC236}">
                <a16:creationId xmlns:a16="http://schemas.microsoft.com/office/drawing/2014/main" id="{749F0AFA-60E2-0F17-CE48-4452B77E0103}"/>
              </a:ext>
            </a:extLst>
          </p:cNvPr>
          <p:cNvPicPr>
            <a:picLocks noChangeAspect="1"/>
          </p:cNvPicPr>
          <p:nvPr/>
        </p:nvPicPr>
        <p:blipFill>
          <a:blip r:embed="rId27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6"/>
              </a:ext>
            </a:extLst>
          </a:blip>
          <a:stretch>
            <a:fillRect/>
          </a:stretch>
        </p:blipFill>
        <p:spPr>
          <a:xfrm>
            <a:off x="4786743" y="4702986"/>
            <a:ext cx="304800" cy="304800"/>
          </a:xfrm>
          <a:prstGeom prst="rect">
            <a:avLst/>
          </a:prstGeom>
        </p:spPr>
      </p:pic>
      <p:pic>
        <p:nvPicPr>
          <p:cNvPr id="279" name="Grafik 278">
            <a:extLst>
              <a:ext uri="{FF2B5EF4-FFF2-40B4-BE49-F238E27FC236}">
                <a16:creationId xmlns:a16="http://schemas.microsoft.com/office/drawing/2014/main" id="{FCEB7898-7036-0A69-6B75-1DB2D350CF26}"/>
              </a:ext>
            </a:extLst>
          </p:cNvPr>
          <p:cNvPicPr>
            <a:picLocks noChangeAspect="1"/>
          </p:cNvPicPr>
          <p:nvPr/>
        </p:nvPicPr>
        <p:blipFill>
          <a:blip r:embed="rId27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8"/>
              </a:ext>
            </a:extLst>
          </a:blip>
          <a:stretch>
            <a:fillRect/>
          </a:stretch>
        </p:blipFill>
        <p:spPr>
          <a:xfrm>
            <a:off x="5560288" y="4702986"/>
            <a:ext cx="304800" cy="304800"/>
          </a:xfrm>
          <a:prstGeom prst="rect">
            <a:avLst/>
          </a:prstGeom>
        </p:spPr>
      </p:pic>
      <p:pic>
        <p:nvPicPr>
          <p:cNvPr id="281" name="Grafik 280">
            <a:extLst>
              <a:ext uri="{FF2B5EF4-FFF2-40B4-BE49-F238E27FC236}">
                <a16:creationId xmlns:a16="http://schemas.microsoft.com/office/drawing/2014/main" id="{8F3C45F6-9EF9-DA5F-B426-03D3C3DA91BC}"/>
              </a:ext>
            </a:extLst>
          </p:cNvPr>
          <p:cNvPicPr>
            <a:picLocks noChangeAspect="1"/>
          </p:cNvPicPr>
          <p:nvPr/>
        </p:nvPicPr>
        <p:blipFill>
          <a:blip r:embed="rId27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0"/>
              </a:ext>
            </a:extLst>
          </a:blip>
          <a:stretch>
            <a:fillRect/>
          </a:stretch>
        </p:blipFill>
        <p:spPr>
          <a:xfrm>
            <a:off x="6333833" y="4702986"/>
            <a:ext cx="304800" cy="304800"/>
          </a:xfrm>
          <a:prstGeom prst="rect">
            <a:avLst/>
          </a:prstGeom>
        </p:spPr>
      </p:pic>
      <p:pic>
        <p:nvPicPr>
          <p:cNvPr id="283" name="Grafik 282">
            <a:extLst>
              <a:ext uri="{FF2B5EF4-FFF2-40B4-BE49-F238E27FC236}">
                <a16:creationId xmlns:a16="http://schemas.microsoft.com/office/drawing/2014/main" id="{3F00FC1D-03A9-028F-E5B4-0E46874ECE3D}"/>
              </a:ext>
            </a:extLst>
          </p:cNvPr>
          <p:cNvPicPr>
            <a:picLocks noChangeAspect="1"/>
          </p:cNvPicPr>
          <p:nvPr/>
        </p:nvPicPr>
        <p:blipFill>
          <a:blip r:embed="rId28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2"/>
              </a:ext>
            </a:extLst>
          </a:blip>
          <a:stretch>
            <a:fillRect/>
          </a:stretch>
        </p:blipFill>
        <p:spPr>
          <a:xfrm>
            <a:off x="7107378" y="4702986"/>
            <a:ext cx="304800" cy="304800"/>
          </a:xfrm>
          <a:prstGeom prst="rect">
            <a:avLst/>
          </a:prstGeom>
        </p:spPr>
      </p:pic>
      <p:pic>
        <p:nvPicPr>
          <p:cNvPr id="285" name="Grafik 284">
            <a:extLst>
              <a:ext uri="{FF2B5EF4-FFF2-40B4-BE49-F238E27FC236}">
                <a16:creationId xmlns:a16="http://schemas.microsoft.com/office/drawing/2014/main" id="{7FC977AB-376A-58A3-6760-177007892106}"/>
              </a:ext>
            </a:extLst>
          </p:cNvPr>
          <p:cNvPicPr>
            <a:picLocks noChangeAspect="1"/>
          </p:cNvPicPr>
          <p:nvPr/>
        </p:nvPicPr>
        <p:blipFill>
          <a:blip r:embed="rId28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4"/>
              </a:ext>
            </a:extLst>
          </a:blip>
          <a:stretch>
            <a:fillRect/>
          </a:stretch>
        </p:blipFill>
        <p:spPr>
          <a:xfrm>
            <a:off x="7880923" y="4702986"/>
            <a:ext cx="304800" cy="304800"/>
          </a:xfrm>
          <a:prstGeom prst="rect">
            <a:avLst/>
          </a:prstGeom>
        </p:spPr>
      </p:pic>
      <p:pic>
        <p:nvPicPr>
          <p:cNvPr id="287" name="Grafik 286">
            <a:extLst>
              <a:ext uri="{FF2B5EF4-FFF2-40B4-BE49-F238E27FC236}">
                <a16:creationId xmlns:a16="http://schemas.microsoft.com/office/drawing/2014/main" id="{095E1A68-2800-6221-40D0-677A68B5662E}"/>
              </a:ext>
            </a:extLst>
          </p:cNvPr>
          <p:cNvPicPr>
            <a:picLocks noChangeAspect="1"/>
          </p:cNvPicPr>
          <p:nvPr/>
        </p:nvPicPr>
        <p:blipFill>
          <a:blip r:embed="rId28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6"/>
              </a:ext>
            </a:extLst>
          </a:blip>
          <a:stretch>
            <a:fillRect/>
          </a:stretch>
        </p:blipFill>
        <p:spPr>
          <a:xfrm>
            <a:off x="8654468" y="4702986"/>
            <a:ext cx="304800" cy="304800"/>
          </a:xfrm>
          <a:prstGeom prst="rect">
            <a:avLst/>
          </a:prstGeom>
        </p:spPr>
      </p:pic>
      <p:pic>
        <p:nvPicPr>
          <p:cNvPr id="289" name="Grafik 288">
            <a:extLst>
              <a:ext uri="{FF2B5EF4-FFF2-40B4-BE49-F238E27FC236}">
                <a16:creationId xmlns:a16="http://schemas.microsoft.com/office/drawing/2014/main" id="{7AC7A4B6-54E5-B95A-C49E-AADC331E3BBD}"/>
              </a:ext>
            </a:extLst>
          </p:cNvPr>
          <p:cNvPicPr>
            <a:picLocks noChangeAspect="1"/>
          </p:cNvPicPr>
          <p:nvPr/>
        </p:nvPicPr>
        <p:blipFill>
          <a:blip r:embed="rId28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8"/>
              </a:ext>
            </a:extLst>
          </a:blip>
          <a:stretch>
            <a:fillRect/>
          </a:stretch>
        </p:blipFill>
        <p:spPr>
          <a:xfrm>
            <a:off x="9428013" y="4702986"/>
            <a:ext cx="304800" cy="304800"/>
          </a:xfrm>
          <a:prstGeom prst="rect">
            <a:avLst/>
          </a:prstGeom>
        </p:spPr>
      </p:pic>
      <p:pic>
        <p:nvPicPr>
          <p:cNvPr id="291" name="Grafik 290">
            <a:extLst>
              <a:ext uri="{FF2B5EF4-FFF2-40B4-BE49-F238E27FC236}">
                <a16:creationId xmlns:a16="http://schemas.microsoft.com/office/drawing/2014/main" id="{841A09C8-FFA8-21D5-CBE8-DD60D1F68B9B}"/>
              </a:ext>
            </a:extLst>
          </p:cNvPr>
          <p:cNvPicPr>
            <a:picLocks noChangeAspect="1"/>
          </p:cNvPicPr>
          <p:nvPr/>
        </p:nvPicPr>
        <p:blipFill>
          <a:blip r:embed="rId28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0"/>
              </a:ext>
            </a:extLst>
          </a:blip>
          <a:stretch>
            <a:fillRect/>
          </a:stretch>
        </p:blipFill>
        <p:spPr>
          <a:xfrm>
            <a:off x="10201558" y="4702986"/>
            <a:ext cx="304800" cy="304800"/>
          </a:xfrm>
          <a:prstGeom prst="rect">
            <a:avLst/>
          </a:prstGeom>
        </p:spPr>
      </p:pic>
      <p:pic>
        <p:nvPicPr>
          <p:cNvPr id="293" name="Grafik 292">
            <a:extLst>
              <a:ext uri="{FF2B5EF4-FFF2-40B4-BE49-F238E27FC236}">
                <a16:creationId xmlns:a16="http://schemas.microsoft.com/office/drawing/2014/main" id="{E33D8E42-9053-778B-1BDD-4B0F3376D377}"/>
              </a:ext>
            </a:extLst>
          </p:cNvPr>
          <p:cNvPicPr>
            <a:picLocks noChangeAspect="1"/>
          </p:cNvPicPr>
          <p:nvPr/>
        </p:nvPicPr>
        <p:blipFill>
          <a:blip r:embed="rId29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2"/>
              </a:ext>
            </a:extLst>
          </a:blip>
          <a:stretch>
            <a:fillRect/>
          </a:stretch>
        </p:blipFill>
        <p:spPr>
          <a:xfrm>
            <a:off x="10975103" y="4702986"/>
            <a:ext cx="304800" cy="304800"/>
          </a:xfrm>
          <a:prstGeom prst="rect">
            <a:avLst/>
          </a:prstGeom>
        </p:spPr>
      </p:pic>
      <p:pic>
        <p:nvPicPr>
          <p:cNvPr id="295" name="Grafik 294">
            <a:extLst>
              <a:ext uri="{FF2B5EF4-FFF2-40B4-BE49-F238E27FC236}">
                <a16:creationId xmlns:a16="http://schemas.microsoft.com/office/drawing/2014/main" id="{315E7B63-109E-A84B-8698-0B3416919B8B}"/>
              </a:ext>
            </a:extLst>
          </p:cNvPr>
          <p:cNvPicPr>
            <a:picLocks noChangeAspect="1"/>
          </p:cNvPicPr>
          <p:nvPr/>
        </p:nvPicPr>
        <p:blipFill>
          <a:blip r:embed="rId29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4"/>
              </a:ext>
            </a:extLst>
          </a:blip>
          <a:stretch>
            <a:fillRect/>
          </a:stretch>
        </p:blipFill>
        <p:spPr>
          <a:xfrm>
            <a:off x="11748654" y="4702986"/>
            <a:ext cx="304800" cy="304800"/>
          </a:xfrm>
          <a:prstGeom prst="rect">
            <a:avLst/>
          </a:prstGeom>
        </p:spPr>
      </p:pic>
      <p:pic>
        <p:nvPicPr>
          <p:cNvPr id="297" name="Grafik 296">
            <a:extLst>
              <a:ext uri="{FF2B5EF4-FFF2-40B4-BE49-F238E27FC236}">
                <a16:creationId xmlns:a16="http://schemas.microsoft.com/office/drawing/2014/main" id="{1C98809A-790F-2E7E-EC91-992102F51442}"/>
              </a:ext>
            </a:extLst>
          </p:cNvPr>
          <p:cNvPicPr>
            <a:picLocks noChangeAspect="1"/>
          </p:cNvPicPr>
          <p:nvPr/>
        </p:nvPicPr>
        <p:blipFill>
          <a:blip r:embed="rId29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6"/>
              </a:ext>
            </a:extLst>
          </a:blip>
          <a:stretch>
            <a:fillRect/>
          </a:stretch>
        </p:blipFill>
        <p:spPr>
          <a:xfrm>
            <a:off x="918557" y="5273541"/>
            <a:ext cx="304800" cy="304800"/>
          </a:xfrm>
          <a:prstGeom prst="rect">
            <a:avLst/>
          </a:prstGeom>
        </p:spPr>
      </p:pic>
      <p:pic>
        <p:nvPicPr>
          <p:cNvPr id="299" name="Grafik 298">
            <a:extLst>
              <a:ext uri="{FF2B5EF4-FFF2-40B4-BE49-F238E27FC236}">
                <a16:creationId xmlns:a16="http://schemas.microsoft.com/office/drawing/2014/main" id="{45245F31-3C8E-C9DB-BCD2-3855F3BF622D}"/>
              </a:ext>
            </a:extLst>
          </p:cNvPr>
          <p:cNvPicPr>
            <a:picLocks noChangeAspect="1"/>
          </p:cNvPicPr>
          <p:nvPr/>
        </p:nvPicPr>
        <p:blipFill>
          <a:blip r:embed="rId29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8"/>
              </a:ext>
            </a:extLst>
          </a:blip>
          <a:stretch>
            <a:fillRect/>
          </a:stretch>
        </p:blipFill>
        <p:spPr>
          <a:xfrm>
            <a:off x="1691641" y="5273541"/>
            <a:ext cx="304800" cy="304800"/>
          </a:xfrm>
          <a:prstGeom prst="rect">
            <a:avLst/>
          </a:prstGeom>
        </p:spPr>
      </p:pic>
      <p:pic>
        <p:nvPicPr>
          <p:cNvPr id="301" name="Grafik 300">
            <a:extLst>
              <a:ext uri="{FF2B5EF4-FFF2-40B4-BE49-F238E27FC236}">
                <a16:creationId xmlns:a16="http://schemas.microsoft.com/office/drawing/2014/main" id="{83B5302E-FA16-3B62-A25D-3CC2792DE90E}"/>
              </a:ext>
            </a:extLst>
          </p:cNvPr>
          <p:cNvPicPr>
            <a:picLocks noChangeAspect="1"/>
          </p:cNvPicPr>
          <p:nvPr/>
        </p:nvPicPr>
        <p:blipFill>
          <a:blip r:embed="rId29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0"/>
              </a:ext>
            </a:extLst>
          </a:blip>
          <a:stretch>
            <a:fillRect/>
          </a:stretch>
        </p:blipFill>
        <p:spPr>
          <a:xfrm>
            <a:off x="2464725" y="5273541"/>
            <a:ext cx="304800" cy="304800"/>
          </a:xfrm>
          <a:prstGeom prst="rect">
            <a:avLst/>
          </a:prstGeom>
        </p:spPr>
      </p:pic>
      <p:pic>
        <p:nvPicPr>
          <p:cNvPr id="303" name="Grafik 302">
            <a:extLst>
              <a:ext uri="{FF2B5EF4-FFF2-40B4-BE49-F238E27FC236}">
                <a16:creationId xmlns:a16="http://schemas.microsoft.com/office/drawing/2014/main" id="{6B74B07C-D557-97F9-F23E-F2E37F3C3956}"/>
              </a:ext>
            </a:extLst>
          </p:cNvPr>
          <p:cNvPicPr>
            <a:picLocks noChangeAspect="1"/>
          </p:cNvPicPr>
          <p:nvPr/>
        </p:nvPicPr>
        <p:blipFill>
          <a:blip r:embed="rId30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2"/>
              </a:ext>
            </a:extLst>
          </a:blip>
          <a:stretch>
            <a:fillRect/>
          </a:stretch>
        </p:blipFill>
        <p:spPr>
          <a:xfrm>
            <a:off x="3237809" y="5273541"/>
            <a:ext cx="304800" cy="304800"/>
          </a:xfrm>
          <a:prstGeom prst="rect">
            <a:avLst/>
          </a:prstGeom>
        </p:spPr>
      </p:pic>
      <p:pic>
        <p:nvPicPr>
          <p:cNvPr id="305" name="Grafik 304">
            <a:extLst>
              <a:ext uri="{FF2B5EF4-FFF2-40B4-BE49-F238E27FC236}">
                <a16:creationId xmlns:a16="http://schemas.microsoft.com/office/drawing/2014/main" id="{F2F2A798-F129-41D2-B51D-F605A863EF68}"/>
              </a:ext>
            </a:extLst>
          </p:cNvPr>
          <p:cNvPicPr>
            <a:picLocks noChangeAspect="1"/>
          </p:cNvPicPr>
          <p:nvPr/>
        </p:nvPicPr>
        <p:blipFill>
          <a:blip r:embed="rId30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4"/>
              </a:ext>
            </a:extLst>
          </a:blip>
          <a:stretch>
            <a:fillRect/>
          </a:stretch>
        </p:blipFill>
        <p:spPr>
          <a:xfrm>
            <a:off x="4010893" y="5273541"/>
            <a:ext cx="304800" cy="304800"/>
          </a:xfrm>
          <a:prstGeom prst="rect">
            <a:avLst/>
          </a:prstGeom>
        </p:spPr>
      </p:pic>
      <p:pic>
        <p:nvPicPr>
          <p:cNvPr id="307" name="Grafik 306">
            <a:extLst>
              <a:ext uri="{FF2B5EF4-FFF2-40B4-BE49-F238E27FC236}">
                <a16:creationId xmlns:a16="http://schemas.microsoft.com/office/drawing/2014/main" id="{11946766-C2AD-9309-DEC7-071877AE558D}"/>
              </a:ext>
            </a:extLst>
          </p:cNvPr>
          <p:cNvPicPr>
            <a:picLocks noChangeAspect="1"/>
          </p:cNvPicPr>
          <p:nvPr/>
        </p:nvPicPr>
        <p:blipFill>
          <a:blip r:embed="rId30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6"/>
              </a:ext>
            </a:extLst>
          </a:blip>
          <a:stretch>
            <a:fillRect/>
          </a:stretch>
        </p:blipFill>
        <p:spPr>
          <a:xfrm>
            <a:off x="4783977" y="5273541"/>
            <a:ext cx="304800" cy="304800"/>
          </a:xfrm>
          <a:prstGeom prst="rect">
            <a:avLst/>
          </a:prstGeom>
        </p:spPr>
      </p:pic>
      <p:pic>
        <p:nvPicPr>
          <p:cNvPr id="309" name="Grafik 308">
            <a:extLst>
              <a:ext uri="{FF2B5EF4-FFF2-40B4-BE49-F238E27FC236}">
                <a16:creationId xmlns:a16="http://schemas.microsoft.com/office/drawing/2014/main" id="{66E6C6AA-021E-D52F-BD91-3BE7F7C6AACF}"/>
              </a:ext>
            </a:extLst>
          </p:cNvPr>
          <p:cNvPicPr>
            <a:picLocks noChangeAspect="1"/>
          </p:cNvPicPr>
          <p:nvPr/>
        </p:nvPicPr>
        <p:blipFill>
          <a:blip r:embed="rId30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8"/>
              </a:ext>
            </a:extLst>
          </a:blip>
          <a:stretch>
            <a:fillRect/>
          </a:stretch>
        </p:blipFill>
        <p:spPr>
          <a:xfrm>
            <a:off x="5557061" y="5273541"/>
            <a:ext cx="304800" cy="304800"/>
          </a:xfrm>
          <a:prstGeom prst="rect">
            <a:avLst/>
          </a:prstGeom>
        </p:spPr>
      </p:pic>
      <p:pic>
        <p:nvPicPr>
          <p:cNvPr id="311" name="Grafik 310">
            <a:extLst>
              <a:ext uri="{FF2B5EF4-FFF2-40B4-BE49-F238E27FC236}">
                <a16:creationId xmlns:a16="http://schemas.microsoft.com/office/drawing/2014/main" id="{C9CEA358-EB53-B03E-D590-6719491448CC}"/>
              </a:ext>
            </a:extLst>
          </p:cNvPr>
          <p:cNvPicPr>
            <a:picLocks noChangeAspect="1"/>
          </p:cNvPicPr>
          <p:nvPr/>
        </p:nvPicPr>
        <p:blipFill>
          <a:blip r:embed="rId30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0"/>
              </a:ext>
            </a:extLst>
          </a:blip>
          <a:stretch>
            <a:fillRect/>
          </a:stretch>
        </p:blipFill>
        <p:spPr>
          <a:xfrm>
            <a:off x="6330145" y="5273541"/>
            <a:ext cx="304800" cy="304800"/>
          </a:xfrm>
          <a:prstGeom prst="rect">
            <a:avLst/>
          </a:prstGeom>
        </p:spPr>
      </p:pic>
      <p:pic>
        <p:nvPicPr>
          <p:cNvPr id="313" name="Grafik 312">
            <a:extLst>
              <a:ext uri="{FF2B5EF4-FFF2-40B4-BE49-F238E27FC236}">
                <a16:creationId xmlns:a16="http://schemas.microsoft.com/office/drawing/2014/main" id="{4ED7AB60-2239-1C2C-6397-387F6C510D0C}"/>
              </a:ext>
            </a:extLst>
          </p:cNvPr>
          <p:cNvPicPr>
            <a:picLocks noChangeAspect="1"/>
          </p:cNvPicPr>
          <p:nvPr/>
        </p:nvPicPr>
        <p:blipFill>
          <a:blip r:embed="rId3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2"/>
              </a:ext>
            </a:extLst>
          </a:blip>
          <a:stretch>
            <a:fillRect/>
          </a:stretch>
        </p:blipFill>
        <p:spPr>
          <a:xfrm>
            <a:off x="7103229" y="5273541"/>
            <a:ext cx="304800" cy="304800"/>
          </a:xfrm>
          <a:prstGeom prst="rect">
            <a:avLst/>
          </a:prstGeom>
        </p:spPr>
      </p:pic>
      <p:pic>
        <p:nvPicPr>
          <p:cNvPr id="315" name="Grafik 314">
            <a:extLst>
              <a:ext uri="{FF2B5EF4-FFF2-40B4-BE49-F238E27FC236}">
                <a16:creationId xmlns:a16="http://schemas.microsoft.com/office/drawing/2014/main" id="{4DF0A9EE-E2B4-9923-C75C-47D1D146C8D9}"/>
              </a:ext>
            </a:extLst>
          </p:cNvPr>
          <p:cNvPicPr>
            <a:picLocks noChangeAspect="1"/>
          </p:cNvPicPr>
          <p:nvPr/>
        </p:nvPicPr>
        <p:blipFill>
          <a:blip r:embed="rId3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4"/>
              </a:ext>
            </a:extLst>
          </a:blip>
          <a:stretch>
            <a:fillRect/>
          </a:stretch>
        </p:blipFill>
        <p:spPr>
          <a:xfrm>
            <a:off x="7876313" y="5273541"/>
            <a:ext cx="304800" cy="304800"/>
          </a:xfrm>
          <a:prstGeom prst="rect">
            <a:avLst/>
          </a:prstGeom>
        </p:spPr>
      </p:pic>
      <p:pic>
        <p:nvPicPr>
          <p:cNvPr id="317" name="Grafik 316">
            <a:extLst>
              <a:ext uri="{FF2B5EF4-FFF2-40B4-BE49-F238E27FC236}">
                <a16:creationId xmlns:a16="http://schemas.microsoft.com/office/drawing/2014/main" id="{DF6B4C2A-3FD6-71D0-7FED-1A87C2207B8D}"/>
              </a:ext>
            </a:extLst>
          </p:cNvPr>
          <p:cNvPicPr>
            <a:picLocks noChangeAspect="1"/>
          </p:cNvPicPr>
          <p:nvPr/>
        </p:nvPicPr>
        <p:blipFill>
          <a:blip r:embed="rId3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6"/>
              </a:ext>
            </a:extLst>
          </a:blip>
          <a:stretch>
            <a:fillRect/>
          </a:stretch>
        </p:blipFill>
        <p:spPr>
          <a:xfrm>
            <a:off x="8649397" y="5273541"/>
            <a:ext cx="304800" cy="304800"/>
          </a:xfrm>
          <a:prstGeom prst="rect">
            <a:avLst/>
          </a:prstGeom>
        </p:spPr>
      </p:pic>
      <p:pic>
        <p:nvPicPr>
          <p:cNvPr id="319" name="Grafik 318">
            <a:extLst>
              <a:ext uri="{FF2B5EF4-FFF2-40B4-BE49-F238E27FC236}">
                <a16:creationId xmlns:a16="http://schemas.microsoft.com/office/drawing/2014/main" id="{4BE8F39E-ECF0-DAD6-F362-3A70127B5404}"/>
              </a:ext>
            </a:extLst>
          </p:cNvPr>
          <p:cNvPicPr>
            <a:picLocks noChangeAspect="1"/>
          </p:cNvPicPr>
          <p:nvPr/>
        </p:nvPicPr>
        <p:blipFill>
          <a:blip r:embed="rId3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8"/>
              </a:ext>
            </a:extLst>
          </a:blip>
          <a:stretch>
            <a:fillRect/>
          </a:stretch>
        </p:blipFill>
        <p:spPr>
          <a:xfrm>
            <a:off x="9422481" y="5273541"/>
            <a:ext cx="304800" cy="304800"/>
          </a:xfrm>
          <a:prstGeom prst="rect">
            <a:avLst/>
          </a:prstGeom>
        </p:spPr>
      </p:pic>
      <p:pic>
        <p:nvPicPr>
          <p:cNvPr id="321" name="Grafik 320">
            <a:extLst>
              <a:ext uri="{FF2B5EF4-FFF2-40B4-BE49-F238E27FC236}">
                <a16:creationId xmlns:a16="http://schemas.microsoft.com/office/drawing/2014/main" id="{2A460F48-4C96-4E50-07F1-88AB2B408401}"/>
              </a:ext>
            </a:extLst>
          </p:cNvPr>
          <p:cNvPicPr>
            <a:picLocks noChangeAspect="1"/>
          </p:cNvPicPr>
          <p:nvPr/>
        </p:nvPicPr>
        <p:blipFill>
          <a:blip r:embed="rId3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0"/>
              </a:ext>
            </a:extLst>
          </a:blip>
          <a:stretch>
            <a:fillRect/>
          </a:stretch>
        </p:blipFill>
        <p:spPr>
          <a:xfrm>
            <a:off x="10195565" y="5273541"/>
            <a:ext cx="304800" cy="304800"/>
          </a:xfrm>
          <a:prstGeom prst="rect">
            <a:avLst/>
          </a:prstGeom>
        </p:spPr>
      </p:pic>
      <p:pic>
        <p:nvPicPr>
          <p:cNvPr id="323" name="Grafik 322">
            <a:extLst>
              <a:ext uri="{FF2B5EF4-FFF2-40B4-BE49-F238E27FC236}">
                <a16:creationId xmlns:a16="http://schemas.microsoft.com/office/drawing/2014/main" id="{ADE23A7D-1508-EF54-6C73-4F0112BD055E}"/>
              </a:ext>
            </a:extLst>
          </p:cNvPr>
          <p:cNvPicPr>
            <a:picLocks noChangeAspect="1"/>
          </p:cNvPicPr>
          <p:nvPr/>
        </p:nvPicPr>
        <p:blipFill>
          <a:blip r:embed="rId3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2"/>
              </a:ext>
            </a:extLst>
          </a:blip>
          <a:stretch>
            <a:fillRect/>
          </a:stretch>
        </p:blipFill>
        <p:spPr>
          <a:xfrm>
            <a:off x="10968649" y="5273541"/>
            <a:ext cx="304800" cy="304800"/>
          </a:xfrm>
          <a:prstGeom prst="rect">
            <a:avLst/>
          </a:prstGeom>
        </p:spPr>
      </p:pic>
      <p:pic>
        <p:nvPicPr>
          <p:cNvPr id="325" name="Grafik 324">
            <a:extLst>
              <a:ext uri="{FF2B5EF4-FFF2-40B4-BE49-F238E27FC236}">
                <a16:creationId xmlns:a16="http://schemas.microsoft.com/office/drawing/2014/main" id="{4D790F93-BE17-DECC-38C7-95D7E61D04CB}"/>
              </a:ext>
            </a:extLst>
          </p:cNvPr>
          <p:cNvPicPr>
            <a:picLocks noChangeAspect="1"/>
          </p:cNvPicPr>
          <p:nvPr/>
        </p:nvPicPr>
        <p:blipFill>
          <a:blip r:embed="rId3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4"/>
              </a:ext>
            </a:extLst>
          </a:blip>
          <a:stretch>
            <a:fillRect/>
          </a:stretch>
        </p:blipFill>
        <p:spPr>
          <a:xfrm>
            <a:off x="11741727" y="5273541"/>
            <a:ext cx="304800" cy="304800"/>
          </a:xfrm>
          <a:prstGeom prst="rect">
            <a:avLst/>
          </a:prstGeom>
        </p:spPr>
      </p:pic>
      <p:pic>
        <p:nvPicPr>
          <p:cNvPr id="327" name="Grafik 326">
            <a:extLst>
              <a:ext uri="{FF2B5EF4-FFF2-40B4-BE49-F238E27FC236}">
                <a16:creationId xmlns:a16="http://schemas.microsoft.com/office/drawing/2014/main" id="{EB899DD0-9467-72C1-8DC2-F7795ECE8E1E}"/>
              </a:ext>
            </a:extLst>
          </p:cNvPr>
          <p:cNvPicPr>
            <a:picLocks noChangeAspect="1"/>
          </p:cNvPicPr>
          <p:nvPr/>
        </p:nvPicPr>
        <p:blipFill>
          <a:blip r:embed="rId3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6"/>
              </a:ext>
            </a:extLst>
          </a:blip>
          <a:stretch>
            <a:fillRect/>
          </a:stretch>
        </p:blipFill>
        <p:spPr>
          <a:xfrm>
            <a:off x="918557" y="5844096"/>
            <a:ext cx="304800" cy="304800"/>
          </a:xfrm>
          <a:prstGeom prst="rect">
            <a:avLst/>
          </a:prstGeom>
        </p:spPr>
      </p:pic>
      <p:pic>
        <p:nvPicPr>
          <p:cNvPr id="329" name="Grafik 328">
            <a:extLst>
              <a:ext uri="{FF2B5EF4-FFF2-40B4-BE49-F238E27FC236}">
                <a16:creationId xmlns:a16="http://schemas.microsoft.com/office/drawing/2014/main" id="{8D5C2003-EBEE-5F5B-BB2F-5A4DC4D298D9}"/>
              </a:ext>
            </a:extLst>
          </p:cNvPr>
          <p:cNvPicPr>
            <a:picLocks noChangeAspect="1"/>
          </p:cNvPicPr>
          <p:nvPr/>
        </p:nvPicPr>
        <p:blipFill>
          <a:blip r:embed="rId3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8"/>
              </a:ext>
            </a:extLst>
          </a:blip>
          <a:stretch>
            <a:fillRect/>
          </a:stretch>
        </p:blipFill>
        <p:spPr>
          <a:xfrm>
            <a:off x="1691641" y="5844096"/>
            <a:ext cx="304800" cy="304800"/>
          </a:xfrm>
          <a:prstGeom prst="rect">
            <a:avLst/>
          </a:prstGeom>
        </p:spPr>
      </p:pic>
      <p:pic>
        <p:nvPicPr>
          <p:cNvPr id="331" name="Grafik 330">
            <a:extLst>
              <a:ext uri="{FF2B5EF4-FFF2-40B4-BE49-F238E27FC236}">
                <a16:creationId xmlns:a16="http://schemas.microsoft.com/office/drawing/2014/main" id="{756351DB-3C48-83BA-AF5C-1B218EA1CB1E}"/>
              </a:ext>
            </a:extLst>
          </p:cNvPr>
          <p:cNvPicPr>
            <a:picLocks noChangeAspect="1"/>
          </p:cNvPicPr>
          <p:nvPr/>
        </p:nvPicPr>
        <p:blipFill>
          <a:blip r:embed="rId3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0"/>
              </a:ext>
            </a:extLst>
          </a:blip>
          <a:stretch>
            <a:fillRect/>
          </a:stretch>
        </p:blipFill>
        <p:spPr>
          <a:xfrm>
            <a:off x="2464725" y="5844096"/>
            <a:ext cx="304800" cy="304800"/>
          </a:xfrm>
          <a:prstGeom prst="rect">
            <a:avLst/>
          </a:prstGeom>
        </p:spPr>
      </p:pic>
      <p:pic>
        <p:nvPicPr>
          <p:cNvPr id="333" name="Grafik 332">
            <a:extLst>
              <a:ext uri="{FF2B5EF4-FFF2-40B4-BE49-F238E27FC236}">
                <a16:creationId xmlns:a16="http://schemas.microsoft.com/office/drawing/2014/main" id="{5CB2E46B-ED15-EB21-8F50-3CDAA2A943E2}"/>
              </a:ext>
            </a:extLst>
          </p:cNvPr>
          <p:cNvPicPr>
            <a:picLocks noChangeAspect="1"/>
          </p:cNvPicPr>
          <p:nvPr/>
        </p:nvPicPr>
        <p:blipFill>
          <a:blip r:embed="rId3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2"/>
              </a:ext>
            </a:extLst>
          </a:blip>
          <a:stretch>
            <a:fillRect/>
          </a:stretch>
        </p:blipFill>
        <p:spPr>
          <a:xfrm>
            <a:off x="3237809" y="5844096"/>
            <a:ext cx="304800" cy="304800"/>
          </a:xfrm>
          <a:prstGeom prst="rect">
            <a:avLst/>
          </a:prstGeom>
        </p:spPr>
      </p:pic>
      <p:pic>
        <p:nvPicPr>
          <p:cNvPr id="335" name="Grafik 334">
            <a:extLst>
              <a:ext uri="{FF2B5EF4-FFF2-40B4-BE49-F238E27FC236}">
                <a16:creationId xmlns:a16="http://schemas.microsoft.com/office/drawing/2014/main" id="{02B6EB3C-022F-F3F6-B41C-BB8AC3809BD6}"/>
              </a:ext>
            </a:extLst>
          </p:cNvPr>
          <p:cNvPicPr>
            <a:picLocks noChangeAspect="1"/>
          </p:cNvPicPr>
          <p:nvPr/>
        </p:nvPicPr>
        <p:blipFill>
          <a:blip r:embed="rId3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4"/>
              </a:ext>
            </a:extLst>
          </a:blip>
          <a:stretch>
            <a:fillRect/>
          </a:stretch>
        </p:blipFill>
        <p:spPr>
          <a:xfrm>
            <a:off x="4010893" y="5844096"/>
            <a:ext cx="304800" cy="304800"/>
          </a:xfrm>
          <a:prstGeom prst="rect">
            <a:avLst/>
          </a:prstGeom>
        </p:spPr>
      </p:pic>
      <p:pic>
        <p:nvPicPr>
          <p:cNvPr id="337" name="Grafik 336">
            <a:extLst>
              <a:ext uri="{FF2B5EF4-FFF2-40B4-BE49-F238E27FC236}">
                <a16:creationId xmlns:a16="http://schemas.microsoft.com/office/drawing/2014/main" id="{2D983300-EB56-7E7E-F105-B28CABB5594B}"/>
              </a:ext>
            </a:extLst>
          </p:cNvPr>
          <p:cNvPicPr>
            <a:picLocks noChangeAspect="1"/>
          </p:cNvPicPr>
          <p:nvPr/>
        </p:nvPicPr>
        <p:blipFill>
          <a:blip r:embed="rId3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6"/>
              </a:ext>
            </a:extLst>
          </a:blip>
          <a:stretch>
            <a:fillRect/>
          </a:stretch>
        </p:blipFill>
        <p:spPr>
          <a:xfrm>
            <a:off x="4783977" y="5844096"/>
            <a:ext cx="304800" cy="304800"/>
          </a:xfrm>
          <a:prstGeom prst="rect">
            <a:avLst/>
          </a:prstGeom>
        </p:spPr>
      </p:pic>
      <p:pic>
        <p:nvPicPr>
          <p:cNvPr id="339" name="Grafik 338">
            <a:extLst>
              <a:ext uri="{FF2B5EF4-FFF2-40B4-BE49-F238E27FC236}">
                <a16:creationId xmlns:a16="http://schemas.microsoft.com/office/drawing/2014/main" id="{CF82CBCA-0D2A-F9E7-F6F9-AC2EC26E455D}"/>
              </a:ext>
            </a:extLst>
          </p:cNvPr>
          <p:cNvPicPr>
            <a:picLocks noChangeAspect="1"/>
          </p:cNvPicPr>
          <p:nvPr/>
        </p:nvPicPr>
        <p:blipFill>
          <a:blip r:embed="rId3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8"/>
              </a:ext>
            </a:extLst>
          </a:blip>
          <a:stretch>
            <a:fillRect/>
          </a:stretch>
        </p:blipFill>
        <p:spPr>
          <a:xfrm>
            <a:off x="5557061" y="5844096"/>
            <a:ext cx="304800" cy="304800"/>
          </a:xfrm>
          <a:prstGeom prst="rect">
            <a:avLst/>
          </a:prstGeom>
        </p:spPr>
      </p:pic>
      <p:pic>
        <p:nvPicPr>
          <p:cNvPr id="341" name="Grafik 340">
            <a:extLst>
              <a:ext uri="{FF2B5EF4-FFF2-40B4-BE49-F238E27FC236}">
                <a16:creationId xmlns:a16="http://schemas.microsoft.com/office/drawing/2014/main" id="{62ED4EC2-03AC-C871-59CF-A9F20F3ABCDE}"/>
              </a:ext>
            </a:extLst>
          </p:cNvPr>
          <p:cNvPicPr>
            <a:picLocks noChangeAspect="1"/>
          </p:cNvPicPr>
          <p:nvPr/>
        </p:nvPicPr>
        <p:blipFill>
          <a:blip r:embed="rId3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0"/>
              </a:ext>
            </a:extLst>
          </a:blip>
          <a:stretch>
            <a:fillRect/>
          </a:stretch>
        </p:blipFill>
        <p:spPr>
          <a:xfrm>
            <a:off x="6330145" y="5844096"/>
            <a:ext cx="304800" cy="304800"/>
          </a:xfrm>
          <a:prstGeom prst="rect">
            <a:avLst/>
          </a:prstGeom>
        </p:spPr>
      </p:pic>
      <p:pic>
        <p:nvPicPr>
          <p:cNvPr id="343" name="Grafik 342">
            <a:extLst>
              <a:ext uri="{FF2B5EF4-FFF2-40B4-BE49-F238E27FC236}">
                <a16:creationId xmlns:a16="http://schemas.microsoft.com/office/drawing/2014/main" id="{F90A3906-B0E5-1F46-EB0E-F2DE8859D66A}"/>
              </a:ext>
            </a:extLst>
          </p:cNvPr>
          <p:cNvPicPr>
            <a:picLocks noChangeAspect="1"/>
          </p:cNvPicPr>
          <p:nvPr/>
        </p:nvPicPr>
        <p:blipFill>
          <a:blip r:embed="rId3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2"/>
              </a:ext>
            </a:extLst>
          </a:blip>
          <a:stretch>
            <a:fillRect/>
          </a:stretch>
        </p:blipFill>
        <p:spPr>
          <a:xfrm>
            <a:off x="7103229" y="5844096"/>
            <a:ext cx="304800" cy="304800"/>
          </a:xfrm>
          <a:prstGeom prst="rect">
            <a:avLst/>
          </a:prstGeom>
        </p:spPr>
      </p:pic>
      <p:pic>
        <p:nvPicPr>
          <p:cNvPr id="345" name="Grafik 344">
            <a:extLst>
              <a:ext uri="{FF2B5EF4-FFF2-40B4-BE49-F238E27FC236}">
                <a16:creationId xmlns:a16="http://schemas.microsoft.com/office/drawing/2014/main" id="{AA77E472-55FB-E08F-1CE7-475CDE57C4B0}"/>
              </a:ext>
            </a:extLst>
          </p:cNvPr>
          <p:cNvPicPr>
            <a:picLocks noChangeAspect="1"/>
          </p:cNvPicPr>
          <p:nvPr/>
        </p:nvPicPr>
        <p:blipFill>
          <a:blip r:embed="rId34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4"/>
              </a:ext>
            </a:extLst>
          </a:blip>
          <a:stretch>
            <a:fillRect/>
          </a:stretch>
        </p:blipFill>
        <p:spPr>
          <a:xfrm>
            <a:off x="7876313" y="5844096"/>
            <a:ext cx="304800" cy="304800"/>
          </a:xfrm>
          <a:prstGeom prst="rect">
            <a:avLst/>
          </a:prstGeom>
        </p:spPr>
      </p:pic>
      <p:pic>
        <p:nvPicPr>
          <p:cNvPr id="347" name="Grafik 346">
            <a:extLst>
              <a:ext uri="{FF2B5EF4-FFF2-40B4-BE49-F238E27FC236}">
                <a16:creationId xmlns:a16="http://schemas.microsoft.com/office/drawing/2014/main" id="{F20D8377-DD07-ED9F-2108-1A3DED726566}"/>
              </a:ext>
            </a:extLst>
          </p:cNvPr>
          <p:cNvPicPr>
            <a:picLocks noChangeAspect="1"/>
          </p:cNvPicPr>
          <p:nvPr/>
        </p:nvPicPr>
        <p:blipFill>
          <a:blip r:embed="rId34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6"/>
              </a:ext>
            </a:extLst>
          </a:blip>
          <a:stretch>
            <a:fillRect/>
          </a:stretch>
        </p:blipFill>
        <p:spPr>
          <a:xfrm>
            <a:off x="8649397" y="5844096"/>
            <a:ext cx="304800" cy="304800"/>
          </a:xfrm>
          <a:prstGeom prst="rect">
            <a:avLst/>
          </a:prstGeom>
        </p:spPr>
      </p:pic>
      <p:pic>
        <p:nvPicPr>
          <p:cNvPr id="349" name="Grafik 348">
            <a:extLst>
              <a:ext uri="{FF2B5EF4-FFF2-40B4-BE49-F238E27FC236}">
                <a16:creationId xmlns:a16="http://schemas.microsoft.com/office/drawing/2014/main" id="{6F464076-6620-8116-A319-F24C2840B637}"/>
              </a:ext>
            </a:extLst>
          </p:cNvPr>
          <p:cNvPicPr>
            <a:picLocks noChangeAspect="1"/>
          </p:cNvPicPr>
          <p:nvPr/>
        </p:nvPicPr>
        <p:blipFill>
          <a:blip r:embed="rId34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8"/>
              </a:ext>
            </a:extLst>
          </a:blip>
          <a:stretch>
            <a:fillRect/>
          </a:stretch>
        </p:blipFill>
        <p:spPr>
          <a:xfrm>
            <a:off x="9422481" y="5844096"/>
            <a:ext cx="304800" cy="304800"/>
          </a:xfrm>
          <a:prstGeom prst="rect">
            <a:avLst/>
          </a:prstGeom>
        </p:spPr>
      </p:pic>
      <p:pic>
        <p:nvPicPr>
          <p:cNvPr id="351" name="Grafik 350">
            <a:extLst>
              <a:ext uri="{FF2B5EF4-FFF2-40B4-BE49-F238E27FC236}">
                <a16:creationId xmlns:a16="http://schemas.microsoft.com/office/drawing/2014/main" id="{878CC286-F437-CD6F-2B56-78EBC578DBC2}"/>
              </a:ext>
            </a:extLst>
          </p:cNvPr>
          <p:cNvPicPr>
            <a:picLocks noChangeAspect="1"/>
          </p:cNvPicPr>
          <p:nvPr/>
        </p:nvPicPr>
        <p:blipFill>
          <a:blip r:embed="rId34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0"/>
              </a:ext>
            </a:extLst>
          </a:blip>
          <a:stretch>
            <a:fillRect/>
          </a:stretch>
        </p:blipFill>
        <p:spPr>
          <a:xfrm>
            <a:off x="10195565" y="5844096"/>
            <a:ext cx="304800" cy="304800"/>
          </a:xfrm>
          <a:prstGeom prst="rect">
            <a:avLst/>
          </a:prstGeom>
        </p:spPr>
      </p:pic>
      <p:pic>
        <p:nvPicPr>
          <p:cNvPr id="353" name="Grafik 352">
            <a:extLst>
              <a:ext uri="{FF2B5EF4-FFF2-40B4-BE49-F238E27FC236}">
                <a16:creationId xmlns:a16="http://schemas.microsoft.com/office/drawing/2014/main" id="{43036E42-EB92-01F4-D683-D99DB8F86137}"/>
              </a:ext>
            </a:extLst>
          </p:cNvPr>
          <p:cNvPicPr>
            <a:picLocks noChangeAspect="1"/>
          </p:cNvPicPr>
          <p:nvPr/>
        </p:nvPicPr>
        <p:blipFill>
          <a:blip r:embed="rId35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2"/>
              </a:ext>
            </a:extLst>
          </a:blip>
          <a:stretch>
            <a:fillRect/>
          </a:stretch>
        </p:blipFill>
        <p:spPr>
          <a:xfrm>
            <a:off x="10968649" y="5844096"/>
            <a:ext cx="304800" cy="304800"/>
          </a:xfrm>
          <a:prstGeom prst="rect">
            <a:avLst/>
          </a:prstGeom>
        </p:spPr>
      </p:pic>
      <p:pic>
        <p:nvPicPr>
          <p:cNvPr id="355" name="Grafik 354">
            <a:extLst>
              <a:ext uri="{FF2B5EF4-FFF2-40B4-BE49-F238E27FC236}">
                <a16:creationId xmlns:a16="http://schemas.microsoft.com/office/drawing/2014/main" id="{EADD3FA3-9A93-8936-6042-3D84D29424F5}"/>
              </a:ext>
            </a:extLst>
          </p:cNvPr>
          <p:cNvPicPr>
            <a:picLocks noChangeAspect="1"/>
          </p:cNvPicPr>
          <p:nvPr/>
        </p:nvPicPr>
        <p:blipFill>
          <a:blip r:embed="rId35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4"/>
              </a:ext>
            </a:extLst>
          </a:blip>
          <a:stretch>
            <a:fillRect/>
          </a:stretch>
        </p:blipFill>
        <p:spPr>
          <a:xfrm>
            <a:off x="11741727" y="5844096"/>
            <a:ext cx="304800" cy="304800"/>
          </a:xfrm>
          <a:prstGeom prst="rect">
            <a:avLst/>
          </a:prstGeom>
        </p:spPr>
      </p:pic>
      <p:pic>
        <p:nvPicPr>
          <p:cNvPr id="357" name="Grafik 356">
            <a:extLst>
              <a:ext uri="{FF2B5EF4-FFF2-40B4-BE49-F238E27FC236}">
                <a16:creationId xmlns:a16="http://schemas.microsoft.com/office/drawing/2014/main" id="{3ACEA981-ABF3-D59A-5A1E-9EB7C5B69573}"/>
              </a:ext>
            </a:extLst>
          </p:cNvPr>
          <p:cNvPicPr>
            <a:picLocks noChangeAspect="1"/>
          </p:cNvPicPr>
          <p:nvPr/>
        </p:nvPicPr>
        <p:blipFill>
          <a:blip r:embed="rId35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6"/>
              </a:ext>
            </a:extLst>
          </a:blip>
          <a:stretch>
            <a:fillRect/>
          </a:stretch>
        </p:blipFill>
        <p:spPr>
          <a:xfrm>
            <a:off x="918557" y="6414651"/>
            <a:ext cx="304800" cy="304800"/>
          </a:xfrm>
          <a:prstGeom prst="rect">
            <a:avLst/>
          </a:prstGeom>
        </p:spPr>
      </p:pic>
      <p:pic>
        <p:nvPicPr>
          <p:cNvPr id="359" name="Grafik 358">
            <a:extLst>
              <a:ext uri="{FF2B5EF4-FFF2-40B4-BE49-F238E27FC236}">
                <a16:creationId xmlns:a16="http://schemas.microsoft.com/office/drawing/2014/main" id="{D4686DB6-36E0-32C2-0E4F-35A27CDA4BF8}"/>
              </a:ext>
            </a:extLst>
          </p:cNvPr>
          <p:cNvPicPr>
            <a:picLocks noChangeAspect="1"/>
          </p:cNvPicPr>
          <p:nvPr/>
        </p:nvPicPr>
        <p:blipFill>
          <a:blip r:embed="rId35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8"/>
              </a:ext>
            </a:extLst>
          </a:blip>
          <a:stretch>
            <a:fillRect/>
          </a:stretch>
        </p:blipFill>
        <p:spPr>
          <a:xfrm>
            <a:off x="1691641" y="6414651"/>
            <a:ext cx="304800" cy="304800"/>
          </a:xfrm>
          <a:prstGeom prst="rect">
            <a:avLst/>
          </a:prstGeom>
        </p:spPr>
      </p:pic>
      <p:pic>
        <p:nvPicPr>
          <p:cNvPr id="361" name="Grafik 360">
            <a:extLst>
              <a:ext uri="{FF2B5EF4-FFF2-40B4-BE49-F238E27FC236}">
                <a16:creationId xmlns:a16="http://schemas.microsoft.com/office/drawing/2014/main" id="{8DE8C0E5-07DF-C531-E176-975ECB1711A5}"/>
              </a:ext>
            </a:extLst>
          </p:cNvPr>
          <p:cNvPicPr>
            <a:picLocks noChangeAspect="1"/>
          </p:cNvPicPr>
          <p:nvPr/>
        </p:nvPicPr>
        <p:blipFill>
          <a:blip r:embed="rId35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0"/>
              </a:ext>
            </a:extLst>
          </a:blip>
          <a:stretch>
            <a:fillRect/>
          </a:stretch>
        </p:blipFill>
        <p:spPr>
          <a:xfrm>
            <a:off x="2464725" y="6414651"/>
            <a:ext cx="304800" cy="304800"/>
          </a:xfrm>
          <a:prstGeom prst="rect">
            <a:avLst/>
          </a:prstGeom>
        </p:spPr>
      </p:pic>
      <p:pic>
        <p:nvPicPr>
          <p:cNvPr id="363" name="Grafik 362">
            <a:extLst>
              <a:ext uri="{FF2B5EF4-FFF2-40B4-BE49-F238E27FC236}">
                <a16:creationId xmlns:a16="http://schemas.microsoft.com/office/drawing/2014/main" id="{AE16AE35-5701-1127-887D-672ABECAB73B}"/>
              </a:ext>
            </a:extLst>
          </p:cNvPr>
          <p:cNvPicPr>
            <a:picLocks noChangeAspect="1"/>
          </p:cNvPicPr>
          <p:nvPr/>
        </p:nvPicPr>
        <p:blipFill>
          <a:blip r:embed="rId36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2"/>
              </a:ext>
            </a:extLst>
          </a:blip>
          <a:stretch>
            <a:fillRect/>
          </a:stretch>
        </p:blipFill>
        <p:spPr>
          <a:xfrm>
            <a:off x="3237809" y="6414651"/>
            <a:ext cx="304800" cy="304800"/>
          </a:xfrm>
          <a:prstGeom prst="rect">
            <a:avLst/>
          </a:prstGeom>
        </p:spPr>
      </p:pic>
      <p:pic>
        <p:nvPicPr>
          <p:cNvPr id="365" name="Grafik 364">
            <a:extLst>
              <a:ext uri="{FF2B5EF4-FFF2-40B4-BE49-F238E27FC236}">
                <a16:creationId xmlns:a16="http://schemas.microsoft.com/office/drawing/2014/main" id="{F725D958-2DAB-A604-223D-40DDBD6007EB}"/>
              </a:ext>
            </a:extLst>
          </p:cNvPr>
          <p:cNvPicPr>
            <a:picLocks noChangeAspect="1"/>
          </p:cNvPicPr>
          <p:nvPr/>
        </p:nvPicPr>
        <p:blipFill>
          <a:blip r:embed="rId36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4"/>
              </a:ext>
            </a:extLst>
          </a:blip>
          <a:stretch>
            <a:fillRect/>
          </a:stretch>
        </p:blipFill>
        <p:spPr>
          <a:xfrm>
            <a:off x="4010893" y="6414651"/>
            <a:ext cx="304800" cy="304800"/>
          </a:xfrm>
          <a:prstGeom prst="rect">
            <a:avLst/>
          </a:prstGeom>
        </p:spPr>
      </p:pic>
      <p:pic>
        <p:nvPicPr>
          <p:cNvPr id="367" name="Grafik 366">
            <a:extLst>
              <a:ext uri="{FF2B5EF4-FFF2-40B4-BE49-F238E27FC236}">
                <a16:creationId xmlns:a16="http://schemas.microsoft.com/office/drawing/2014/main" id="{8FB623A8-CB81-3AAC-FDA3-250E240FEA9D}"/>
              </a:ext>
            </a:extLst>
          </p:cNvPr>
          <p:cNvPicPr>
            <a:picLocks noChangeAspect="1"/>
          </p:cNvPicPr>
          <p:nvPr/>
        </p:nvPicPr>
        <p:blipFill>
          <a:blip r:embed="rId36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6"/>
              </a:ext>
            </a:extLst>
          </a:blip>
          <a:stretch>
            <a:fillRect/>
          </a:stretch>
        </p:blipFill>
        <p:spPr>
          <a:xfrm>
            <a:off x="4783977" y="6414651"/>
            <a:ext cx="304800" cy="304800"/>
          </a:xfrm>
          <a:prstGeom prst="rect">
            <a:avLst/>
          </a:prstGeom>
        </p:spPr>
      </p:pic>
      <p:pic>
        <p:nvPicPr>
          <p:cNvPr id="369" name="Grafik 368">
            <a:extLst>
              <a:ext uri="{FF2B5EF4-FFF2-40B4-BE49-F238E27FC236}">
                <a16:creationId xmlns:a16="http://schemas.microsoft.com/office/drawing/2014/main" id="{FC1C430F-EE8F-58EA-7B46-B37D49E2A523}"/>
              </a:ext>
            </a:extLst>
          </p:cNvPr>
          <p:cNvPicPr>
            <a:picLocks noChangeAspect="1"/>
          </p:cNvPicPr>
          <p:nvPr/>
        </p:nvPicPr>
        <p:blipFill>
          <a:blip r:embed="rId36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8"/>
              </a:ext>
            </a:extLst>
          </a:blip>
          <a:stretch>
            <a:fillRect/>
          </a:stretch>
        </p:blipFill>
        <p:spPr>
          <a:xfrm>
            <a:off x="5557061" y="6414651"/>
            <a:ext cx="304800" cy="304800"/>
          </a:xfrm>
          <a:prstGeom prst="rect">
            <a:avLst/>
          </a:prstGeom>
        </p:spPr>
      </p:pic>
      <p:pic>
        <p:nvPicPr>
          <p:cNvPr id="371" name="Grafik 370">
            <a:extLst>
              <a:ext uri="{FF2B5EF4-FFF2-40B4-BE49-F238E27FC236}">
                <a16:creationId xmlns:a16="http://schemas.microsoft.com/office/drawing/2014/main" id="{41516D75-55DB-A480-D2DB-8007DE7BED05}"/>
              </a:ext>
            </a:extLst>
          </p:cNvPr>
          <p:cNvPicPr>
            <a:picLocks noChangeAspect="1"/>
          </p:cNvPicPr>
          <p:nvPr/>
        </p:nvPicPr>
        <p:blipFill>
          <a:blip r:embed="rId36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0"/>
              </a:ext>
            </a:extLst>
          </a:blip>
          <a:stretch>
            <a:fillRect/>
          </a:stretch>
        </p:blipFill>
        <p:spPr>
          <a:xfrm>
            <a:off x="6330145" y="6414651"/>
            <a:ext cx="304800" cy="304800"/>
          </a:xfrm>
          <a:prstGeom prst="rect">
            <a:avLst/>
          </a:prstGeom>
        </p:spPr>
      </p:pic>
      <p:pic>
        <p:nvPicPr>
          <p:cNvPr id="373" name="Grafik 372">
            <a:extLst>
              <a:ext uri="{FF2B5EF4-FFF2-40B4-BE49-F238E27FC236}">
                <a16:creationId xmlns:a16="http://schemas.microsoft.com/office/drawing/2014/main" id="{75C20A5F-A702-2906-7A8B-58146CF7BAFB}"/>
              </a:ext>
            </a:extLst>
          </p:cNvPr>
          <p:cNvPicPr>
            <a:picLocks noChangeAspect="1"/>
          </p:cNvPicPr>
          <p:nvPr/>
        </p:nvPicPr>
        <p:blipFill>
          <a:blip r:embed="rId37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2"/>
              </a:ext>
            </a:extLst>
          </a:blip>
          <a:stretch>
            <a:fillRect/>
          </a:stretch>
        </p:blipFill>
        <p:spPr>
          <a:xfrm>
            <a:off x="7103229" y="6414651"/>
            <a:ext cx="304800" cy="304800"/>
          </a:xfrm>
          <a:prstGeom prst="rect">
            <a:avLst/>
          </a:prstGeom>
        </p:spPr>
      </p:pic>
      <p:pic>
        <p:nvPicPr>
          <p:cNvPr id="375" name="Grafik 374">
            <a:extLst>
              <a:ext uri="{FF2B5EF4-FFF2-40B4-BE49-F238E27FC236}">
                <a16:creationId xmlns:a16="http://schemas.microsoft.com/office/drawing/2014/main" id="{2EDCBBA6-72E5-638D-A2DA-3A8D5058B9AF}"/>
              </a:ext>
            </a:extLst>
          </p:cNvPr>
          <p:cNvPicPr>
            <a:picLocks noChangeAspect="1"/>
          </p:cNvPicPr>
          <p:nvPr/>
        </p:nvPicPr>
        <p:blipFill>
          <a:blip r:embed="rId37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4"/>
              </a:ext>
            </a:extLst>
          </a:blip>
          <a:stretch>
            <a:fillRect/>
          </a:stretch>
        </p:blipFill>
        <p:spPr>
          <a:xfrm>
            <a:off x="7876313" y="6414651"/>
            <a:ext cx="304800" cy="304800"/>
          </a:xfrm>
          <a:prstGeom prst="rect">
            <a:avLst/>
          </a:prstGeom>
        </p:spPr>
      </p:pic>
      <p:pic>
        <p:nvPicPr>
          <p:cNvPr id="377" name="Grafik 376">
            <a:extLst>
              <a:ext uri="{FF2B5EF4-FFF2-40B4-BE49-F238E27FC236}">
                <a16:creationId xmlns:a16="http://schemas.microsoft.com/office/drawing/2014/main" id="{DE0AE0EA-BBA0-6849-2014-8C35DD804221}"/>
              </a:ext>
            </a:extLst>
          </p:cNvPr>
          <p:cNvPicPr>
            <a:picLocks noChangeAspect="1"/>
          </p:cNvPicPr>
          <p:nvPr/>
        </p:nvPicPr>
        <p:blipFill>
          <a:blip r:embed="rId37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6"/>
              </a:ext>
            </a:extLst>
          </a:blip>
          <a:stretch>
            <a:fillRect/>
          </a:stretch>
        </p:blipFill>
        <p:spPr>
          <a:xfrm>
            <a:off x="8649397" y="6414651"/>
            <a:ext cx="304800" cy="304800"/>
          </a:xfrm>
          <a:prstGeom prst="rect">
            <a:avLst/>
          </a:prstGeom>
        </p:spPr>
      </p:pic>
      <p:pic>
        <p:nvPicPr>
          <p:cNvPr id="379" name="Grafik 378">
            <a:extLst>
              <a:ext uri="{FF2B5EF4-FFF2-40B4-BE49-F238E27FC236}">
                <a16:creationId xmlns:a16="http://schemas.microsoft.com/office/drawing/2014/main" id="{D920422A-0F53-1626-315C-EADB42BBF676}"/>
              </a:ext>
            </a:extLst>
          </p:cNvPr>
          <p:cNvPicPr>
            <a:picLocks noChangeAspect="1"/>
          </p:cNvPicPr>
          <p:nvPr/>
        </p:nvPicPr>
        <p:blipFill>
          <a:blip r:embed="rId37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8"/>
              </a:ext>
            </a:extLst>
          </a:blip>
          <a:stretch>
            <a:fillRect/>
          </a:stretch>
        </p:blipFill>
        <p:spPr>
          <a:xfrm>
            <a:off x="9422481" y="6414651"/>
            <a:ext cx="304800" cy="304800"/>
          </a:xfrm>
          <a:prstGeom prst="rect">
            <a:avLst/>
          </a:prstGeom>
        </p:spPr>
      </p:pic>
      <p:pic>
        <p:nvPicPr>
          <p:cNvPr id="381" name="Grafik 380">
            <a:extLst>
              <a:ext uri="{FF2B5EF4-FFF2-40B4-BE49-F238E27FC236}">
                <a16:creationId xmlns:a16="http://schemas.microsoft.com/office/drawing/2014/main" id="{33873790-5A6A-BFC2-6D56-B2B4BF076F2A}"/>
              </a:ext>
            </a:extLst>
          </p:cNvPr>
          <p:cNvPicPr>
            <a:picLocks noChangeAspect="1"/>
          </p:cNvPicPr>
          <p:nvPr/>
        </p:nvPicPr>
        <p:blipFill>
          <a:blip r:embed="rId37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0"/>
              </a:ext>
            </a:extLst>
          </a:blip>
          <a:stretch>
            <a:fillRect/>
          </a:stretch>
        </p:blipFill>
        <p:spPr>
          <a:xfrm>
            <a:off x="10195565" y="6414651"/>
            <a:ext cx="304800" cy="304800"/>
          </a:xfrm>
          <a:prstGeom prst="rect">
            <a:avLst/>
          </a:prstGeom>
        </p:spPr>
      </p:pic>
      <p:pic>
        <p:nvPicPr>
          <p:cNvPr id="383" name="Grafik 382">
            <a:extLst>
              <a:ext uri="{FF2B5EF4-FFF2-40B4-BE49-F238E27FC236}">
                <a16:creationId xmlns:a16="http://schemas.microsoft.com/office/drawing/2014/main" id="{88EAACBB-6882-F472-B239-A35A15D0FB26}"/>
              </a:ext>
            </a:extLst>
          </p:cNvPr>
          <p:cNvPicPr>
            <a:picLocks noChangeAspect="1"/>
          </p:cNvPicPr>
          <p:nvPr/>
        </p:nvPicPr>
        <p:blipFill>
          <a:blip r:embed="rId38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2"/>
              </a:ext>
            </a:extLst>
          </a:blip>
          <a:stretch>
            <a:fillRect/>
          </a:stretch>
        </p:blipFill>
        <p:spPr>
          <a:xfrm>
            <a:off x="10968649" y="6414651"/>
            <a:ext cx="304800" cy="304800"/>
          </a:xfrm>
          <a:prstGeom prst="rect">
            <a:avLst/>
          </a:prstGeom>
        </p:spPr>
      </p:pic>
      <p:pic>
        <p:nvPicPr>
          <p:cNvPr id="385" name="Grafik 384">
            <a:extLst>
              <a:ext uri="{FF2B5EF4-FFF2-40B4-BE49-F238E27FC236}">
                <a16:creationId xmlns:a16="http://schemas.microsoft.com/office/drawing/2014/main" id="{FBE3D0E3-8089-5805-E148-FF947AC751AA}"/>
              </a:ext>
            </a:extLst>
          </p:cNvPr>
          <p:cNvPicPr>
            <a:picLocks noChangeAspect="1"/>
          </p:cNvPicPr>
          <p:nvPr/>
        </p:nvPicPr>
        <p:blipFill>
          <a:blip r:embed="rId38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4"/>
              </a:ext>
            </a:extLst>
          </a:blip>
          <a:stretch>
            <a:fillRect/>
          </a:stretch>
        </p:blipFill>
        <p:spPr>
          <a:xfrm>
            <a:off x="11741727" y="6414651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93380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9FC2321-B099-14C0-95B0-534D4DE1AB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864" y="743107"/>
            <a:ext cx="304800" cy="3048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84AD576-BF21-3C9A-7AFA-C7C5199607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5864" y="1306105"/>
            <a:ext cx="304800" cy="3048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9CC86A5-560A-DD3A-FF2A-3EAE431401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5864" y="1869103"/>
            <a:ext cx="304800" cy="3048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0A7A21B-8437-C2C2-CB19-A5F62CAD98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5864" y="2432101"/>
            <a:ext cx="304800" cy="3048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A8BFEDD-B5FE-93EA-50C8-42567630CF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55864" y="2995099"/>
            <a:ext cx="304800" cy="3048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BBB55FB-09AE-B93D-71AB-5F9557D5A3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55864" y="3558097"/>
            <a:ext cx="304800" cy="3048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645A9C1-8162-E710-ACC4-97160B94CFF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55864" y="4121095"/>
            <a:ext cx="304800" cy="3048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6CAD711B-B419-FADB-0CF0-FA32C5485D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55864" y="4684093"/>
            <a:ext cx="304800" cy="30480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74385715-8E2C-75B1-E26C-104E4A26D0F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55864" y="5247091"/>
            <a:ext cx="304800" cy="3048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45A1C2CD-6A22-854E-5B3B-32AA4FE153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55864" y="5810089"/>
            <a:ext cx="304800" cy="30480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34B6AAD9-E777-EF21-CD36-5F3B2AAF66E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55864" y="6373091"/>
            <a:ext cx="304800" cy="304800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AAD3EAF4-F1EF-8C7F-D4A3-65B53BA3065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55864" y="180109"/>
            <a:ext cx="304800" cy="304800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B071EB14-DD47-78A8-8D53-A929F55550C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927562" y="180109"/>
            <a:ext cx="304800" cy="304800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80812AE0-BF6E-7478-5067-C262C61EE81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699260" y="180109"/>
            <a:ext cx="304800" cy="304800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3D46E925-9BB8-1031-26E5-CFAA312739D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2470958" y="180109"/>
            <a:ext cx="304800" cy="304800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1077AE5E-8CF4-E2BF-A69A-2CF86656309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242656" y="180109"/>
            <a:ext cx="304800" cy="304800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1C9921EC-69FA-BE26-2AE8-43A571E9E50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4014354" y="180109"/>
            <a:ext cx="304800" cy="304800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7636DDCD-2A28-5889-008E-5C2D9D71BAB3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4786052" y="180109"/>
            <a:ext cx="304800" cy="304800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58797BD1-7A5B-E0F3-D8F0-50BF93A497C7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557750" y="180109"/>
            <a:ext cx="304800" cy="3048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246CED20-FE9E-BB87-05B9-1E9D8E26F09E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6329448" y="180109"/>
            <a:ext cx="304800" cy="304800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355382FD-8DF9-8105-6B53-18611814437E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7101146" y="180109"/>
            <a:ext cx="304800" cy="304800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5A64CCB1-A675-DFB2-2932-150FE9F1855D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7872844" y="180109"/>
            <a:ext cx="304800" cy="304800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EA8312BB-ED70-BAF1-60D6-65CBC06DB897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8644542" y="180109"/>
            <a:ext cx="304800" cy="304800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316D9F5C-353A-9FC0-CD65-ECD1A3868405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9416240" y="180109"/>
            <a:ext cx="304800" cy="304800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95A97BE4-D3F3-78D8-99D6-29C80CDCB75E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0187938" y="180109"/>
            <a:ext cx="304800" cy="304800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E63641B8-DC07-0773-766D-28244ED4CDF8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0959636" y="180109"/>
            <a:ext cx="304800" cy="304800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BC396E26-7A09-A3C0-2ECF-0AEACC55F397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1731336" y="180109"/>
            <a:ext cx="304800" cy="304800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290E794C-D68C-D401-5E99-EE4CFD73E81A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927562" y="743107"/>
            <a:ext cx="304800" cy="304800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BB73A102-7681-D3CB-EB52-FB368F5B2A44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699260" y="743107"/>
            <a:ext cx="304800" cy="304800"/>
          </a:xfrm>
          <a:prstGeom prst="rect">
            <a:avLst/>
          </a:prstGeom>
        </p:spPr>
      </p:pic>
      <p:pic>
        <p:nvPicPr>
          <p:cNvPr id="61" name="Grafik 60">
            <a:extLst>
              <a:ext uri="{FF2B5EF4-FFF2-40B4-BE49-F238E27FC236}">
                <a16:creationId xmlns:a16="http://schemas.microsoft.com/office/drawing/2014/main" id="{92A3F061-9D32-1302-30B1-3527832DCA7D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2470958" y="743107"/>
            <a:ext cx="304800" cy="304800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5FA8F599-7435-562A-316F-FA570CB86F3B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3242656" y="743107"/>
            <a:ext cx="304800" cy="304800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A3C1A314-3248-87E4-B0DB-61FCD24D8DD0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4014354" y="743107"/>
            <a:ext cx="304800" cy="304800"/>
          </a:xfrm>
          <a:prstGeom prst="rect">
            <a:avLst/>
          </a:prstGeom>
        </p:spPr>
      </p:pic>
      <p:pic>
        <p:nvPicPr>
          <p:cNvPr id="67" name="Grafik 66">
            <a:extLst>
              <a:ext uri="{FF2B5EF4-FFF2-40B4-BE49-F238E27FC236}">
                <a16:creationId xmlns:a16="http://schemas.microsoft.com/office/drawing/2014/main" id="{B49B7982-48AC-05E7-7042-97801C56932F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4786052" y="743107"/>
            <a:ext cx="304800" cy="304800"/>
          </a:xfrm>
          <a:prstGeom prst="rect">
            <a:avLst/>
          </a:prstGeom>
        </p:spPr>
      </p:pic>
      <p:pic>
        <p:nvPicPr>
          <p:cNvPr id="69" name="Grafik 68">
            <a:extLst>
              <a:ext uri="{FF2B5EF4-FFF2-40B4-BE49-F238E27FC236}">
                <a16:creationId xmlns:a16="http://schemas.microsoft.com/office/drawing/2014/main" id="{10FCFD25-0030-91A6-1695-3644AA8E79F0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5557750" y="743107"/>
            <a:ext cx="304800" cy="304800"/>
          </a:xfrm>
          <a:prstGeom prst="rect">
            <a:avLst/>
          </a:prstGeom>
        </p:spPr>
      </p:pic>
      <p:pic>
        <p:nvPicPr>
          <p:cNvPr id="71" name="Grafik 70">
            <a:extLst>
              <a:ext uri="{FF2B5EF4-FFF2-40B4-BE49-F238E27FC236}">
                <a16:creationId xmlns:a16="http://schemas.microsoft.com/office/drawing/2014/main" id="{D4858242-9E99-7362-7B43-47BEC21279D3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6329448" y="743107"/>
            <a:ext cx="304800" cy="304800"/>
          </a:xfrm>
          <a:prstGeom prst="rect">
            <a:avLst/>
          </a:prstGeom>
        </p:spPr>
      </p:pic>
      <p:pic>
        <p:nvPicPr>
          <p:cNvPr id="73" name="Grafik 72">
            <a:extLst>
              <a:ext uri="{FF2B5EF4-FFF2-40B4-BE49-F238E27FC236}">
                <a16:creationId xmlns:a16="http://schemas.microsoft.com/office/drawing/2014/main" id="{6504C049-837C-D0BB-6387-639EB222C81B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7101146" y="743107"/>
            <a:ext cx="304800" cy="304800"/>
          </a:xfrm>
          <a:prstGeom prst="rect">
            <a:avLst/>
          </a:prstGeom>
        </p:spPr>
      </p:pic>
      <p:pic>
        <p:nvPicPr>
          <p:cNvPr id="75" name="Grafik 74">
            <a:extLst>
              <a:ext uri="{FF2B5EF4-FFF2-40B4-BE49-F238E27FC236}">
                <a16:creationId xmlns:a16="http://schemas.microsoft.com/office/drawing/2014/main" id="{77719AB9-A559-33D6-275F-D5F7E6615963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7872844" y="743107"/>
            <a:ext cx="304800" cy="304800"/>
          </a:xfrm>
          <a:prstGeom prst="rect">
            <a:avLst/>
          </a:prstGeom>
        </p:spPr>
      </p:pic>
      <p:pic>
        <p:nvPicPr>
          <p:cNvPr id="77" name="Grafik 76">
            <a:extLst>
              <a:ext uri="{FF2B5EF4-FFF2-40B4-BE49-F238E27FC236}">
                <a16:creationId xmlns:a16="http://schemas.microsoft.com/office/drawing/2014/main" id="{B3CD4183-238A-D7B1-4FDF-60424321FA88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8644542" y="743107"/>
            <a:ext cx="304800" cy="304800"/>
          </a:xfrm>
          <a:prstGeom prst="rect">
            <a:avLst/>
          </a:prstGeom>
        </p:spPr>
      </p:pic>
      <p:pic>
        <p:nvPicPr>
          <p:cNvPr id="79" name="Grafik 78">
            <a:extLst>
              <a:ext uri="{FF2B5EF4-FFF2-40B4-BE49-F238E27FC236}">
                <a16:creationId xmlns:a16="http://schemas.microsoft.com/office/drawing/2014/main" id="{C5924B25-F9EB-4D88-F711-7510D4CFFF47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9416240" y="743107"/>
            <a:ext cx="304800" cy="304800"/>
          </a:xfrm>
          <a:prstGeom prst="rect">
            <a:avLst/>
          </a:prstGeom>
        </p:spPr>
      </p:pic>
      <p:pic>
        <p:nvPicPr>
          <p:cNvPr id="81" name="Grafik 80">
            <a:extLst>
              <a:ext uri="{FF2B5EF4-FFF2-40B4-BE49-F238E27FC236}">
                <a16:creationId xmlns:a16="http://schemas.microsoft.com/office/drawing/2014/main" id="{05F83BD9-84AB-9C82-F8B5-98C37D21D518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10187938" y="743107"/>
            <a:ext cx="304800" cy="304800"/>
          </a:xfrm>
          <a:prstGeom prst="rect">
            <a:avLst/>
          </a:prstGeom>
        </p:spPr>
      </p:pic>
      <p:pic>
        <p:nvPicPr>
          <p:cNvPr id="83" name="Grafik 82">
            <a:extLst>
              <a:ext uri="{FF2B5EF4-FFF2-40B4-BE49-F238E27FC236}">
                <a16:creationId xmlns:a16="http://schemas.microsoft.com/office/drawing/2014/main" id="{A43BA94B-EACF-D232-FEBD-684486CDC48B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10959636" y="743107"/>
            <a:ext cx="304800" cy="304800"/>
          </a:xfrm>
          <a:prstGeom prst="rect">
            <a:avLst/>
          </a:prstGeom>
        </p:spPr>
      </p:pic>
      <p:pic>
        <p:nvPicPr>
          <p:cNvPr id="85" name="Grafik 84">
            <a:extLst>
              <a:ext uri="{FF2B5EF4-FFF2-40B4-BE49-F238E27FC236}">
                <a16:creationId xmlns:a16="http://schemas.microsoft.com/office/drawing/2014/main" id="{74B92279-E849-BB63-437E-9A6E844BFAC9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11731336" y="743107"/>
            <a:ext cx="304800" cy="304800"/>
          </a:xfrm>
          <a:prstGeom prst="rect">
            <a:avLst/>
          </a:prstGeom>
        </p:spPr>
      </p:pic>
      <p:pic>
        <p:nvPicPr>
          <p:cNvPr id="87" name="Grafik 86">
            <a:extLst>
              <a:ext uri="{FF2B5EF4-FFF2-40B4-BE49-F238E27FC236}">
                <a16:creationId xmlns:a16="http://schemas.microsoft.com/office/drawing/2014/main" id="{57F15066-AAEA-5C52-E0B3-25288EA3CCBF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927562" y="1306105"/>
            <a:ext cx="304800" cy="304800"/>
          </a:xfrm>
          <a:prstGeom prst="rect">
            <a:avLst/>
          </a:prstGeom>
        </p:spPr>
      </p:pic>
      <p:pic>
        <p:nvPicPr>
          <p:cNvPr id="89" name="Grafik 88">
            <a:extLst>
              <a:ext uri="{FF2B5EF4-FFF2-40B4-BE49-F238E27FC236}">
                <a16:creationId xmlns:a16="http://schemas.microsoft.com/office/drawing/2014/main" id="{958F70D4-D804-3F7E-A07F-E2D6CA095B17}"/>
              </a:ext>
            </a:extLst>
          </p:cNvPr>
          <p:cNvPicPr>
            <a:picLocks noChangeAspect="1"/>
          </p:cNvPicPr>
          <p:nvPr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1699260" y="1306105"/>
            <a:ext cx="304800" cy="304800"/>
          </a:xfrm>
          <a:prstGeom prst="rect">
            <a:avLst/>
          </a:prstGeom>
        </p:spPr>
      </p:pic>
      <p:pic>
        <p:nvPicPr>
          <p:cNvPr id="91" name="Grafik 90">
            <a:extLst>
              <a:ext uri="{FF2B5EF4-FFF2-40B4-BE49-F238E27FC236}">
                <a16:creationId xmlns:a16="http://schemas.microsoft.com/office/drawing/2014/main" id="{5AB50C51-F4DF-76EE-2F68-F361F9576404}"/>
              </a:ext>
            </a:extLst>
          </p:cNvPr>
          <p:cNvPicPr>
            <a:picLocks noChangeAspect="1"/>
          </p:cNvPicPr>
          <p:nvPr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2470958" y="1306105"/>
            <a:ext cx="304800" cy="304800"/>
          </a:xfrm>
          <a:prstGeom prst="rect">
            <a:avLst/>
          </a:prstGeom>
        </p:spPr>
      </p:pic>
      <p:pic>
        <p:nvPicPr>
          <p:cNvPr id="93" name="Grafik 92">
            <a:extLst>
              <a:ext uri="{FF2B5EF4-FFF2-40B4-BE49-F238E27FC236}">
                <a16:creationId xmlns:a16="http://schemas.microsoft.com/office/drawing/2014/main" id="{4E43757F-11D3-D333-1F5E-78B7D3F9DAC1}"/>
              </a:ext>
            </a:extLst>
          </p:cNvPr>
          <p:cNvPicPr>
            <a:picLocks noChangeAspect="1"/>
          </p:cNvPicPr>
          <p:nvPr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3242656" y="1306105"/>
            <a:ext cx="304800" cy="304800"/>
          </a:xfrm>
          <a:prstGeom prst="rect">
            <a:avLst/>
          </a:prstGeom>
        </p:spPr>
      </p:pic>
      <p:pic>
        <p:nvPicPr>
          <p:cNvPr id="95" name="Grafik 94">
            <a:extLst>
              <a:ext uri="{FF2B5EF4-FFF2-40B4-BE49-F238E27FC236}">
                <a16:creationId xmlns:a16="http://schemas.microsoft.com/office/drawing/2014/main" id="{3C71F62C-D2A4-6DAE-90ED-F647DDA2C155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4014354" y="1306105"/>
            <a:ext cx="304800" cy="304800"/>
          </a:xfrm>
          <a:prstGeom prst="rect">
            <a:avLst/>
          </a:prstGeom>
        </p:spPr>
      </p:pic>
      <p:pic>
        <p:nvPicPr>
          <p:cNvPr id="97" name="Grafik 96">
            <a:extLst>
              <a:ext uri="{FF2B5EF4-FFF2-40B4-BE49-F238E27FC236}">
                <a16:creationId xmlns:a16="http://schemas.microsoft.com/office/drawing/2014/main" id="{DF142130-A20A-F512-E8CB-44B958AFDBEF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4786052" y="1306105"/>
            <a:ext cx="304800" cy="304800"/>
          </a:xfrm>
          <a:prstGeom prst="rect">
            <a:avLst/>
          </a:prstGeom>
        </p:spPr>
      </p:pic>
      <p:pic>
        <p:nvPicPr>
          <p:cNvPr id="99" name="Grafik 98">
            <a:extLst>
              <a:ext uri="{FF2B5EF4-FFF2-40B4-BE49-F238E27FC236}">
                <a16:creationId xmlns:a16="http://schemas.microsoft.com/office/drawing/2014/main" id="{E4F1590D-1C90-821F-8FE7-1DDFA4D05EBB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5557750" y="1306105"/>
            <a:ext cx="304800" cy="304800"/>
          </a:xfrm>
          <a:prstGeom prst="rect">
            <a:avLst/>
          </a:prstGeom>
        </p:spPr>
      </p:pic>
      <p:pic>
        <p:nvPicPr>
          <p:cNvPr id="101" name="Grafik 100">
            <a:extLst>
              <a:ext uri="{FF2B5EF4-FFF2-40B4-BE49-F238E27FC236}">
                <a16:creationId xmlns:a16="http://schemas.microsoft.com/office/drawing/2014/main" id="{EBED798C-CF8F-409B-E187-AA37067F30CF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6329448" y="1306105"/>
            <a:ext cx="304800" cy="304800"/>
          </a:xfrm>
          <a:prstGeom prst="rect">
            <a:avLst/>
          </a:prstGeom>
        </p:spPr>
      </p:pic>
      <p:pic>
        <p:nvPicPr>
          <p:cNvPr id="103" name="Grafik 102">
            <a:extLst>
              <a:ext uri="{FF2B5EF4-FFF2-40B4-BE49-F238E27FC236}">
                <a16:creationId xmlns:a16="http://schemas.microsoft.com/office/drawing/2014/main" id="{7180A6F9-8301-7549-EEAD-B2BAB8CF1B92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7101146" y="1306105"/>
            <a:ext cx="304800" cy="304800"/>
          </a:xfrm>
          <a:prstGeom prst="rect">
            <a:avLst/>
          </a:prstGeom>
        </p:spPr>
      </p:pic>
      <p:pic>
        <p:nvPicPr>
          <p:cNvPr id="105" name="Grafik 104">
            <a:extLst>
              <a:ext uri="{FF2B5EF4-FFF2-40B4-BE49-F238E27FC236}">
                <a16:creationId xmlns:a16="http://schemas.microsoft.com/office/drawing/2014/main" id="{589675B7-CCE8-A3ED-0B06-65A4592173EC}"/>
              </a:ext>
            </a:extLst>
          </p:cNvPr>
          <p:cNvPicPr>
            <a:picLocks noChangeAspect="1"/>
          </p:cNvPicPr>
          <p:nvPr/>
        </p:nvPicPr>
        <p:blipFill>
          <a:blip r:embed="rId10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7872844" y="1306105"/>
            <a:ext cx="304800" cy="304800"/>
          </a:xfrm>
          <a:prstGeom prst="rect">
            <a:avLst/>
          </a:prstGeom>
        </p:spPr>
      </p:pic>
      <p:pic>
        <p:nvPicPr>
          <p:cNvPr id="107" name="Grafik 106">
            <a:extLst>
              <a:ext uri="{FF2B5EF4-FFF2-40B4-BE49-F238E27FC236}">
                <a16:creationId xmlns:a16="http://schemas.microsoft.com/office/drawing/2014/main" id="{59C77986-5AFE-B33E-59DC-3DA7965C623B}"/>
              </a:ext>
            </a:extLst>
          </p:cNvPr>
          <p:cNvPicPr>
            <a:picLocks noChangeAspect="1"/>
          </p:cNvPicPr>
          <p:nvPr/>
        </p:nvPicPr>
        <p:blipFill>
          <a:blip r:embed="rId10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8644542" y="1306105"/>
            <a:ext cx="304800" cy="304800"/>
          </a:xfrm>
          <a:prstGeom prst="rect">
            <a:avLst/>
          </a:prstGeom>
        </p:spPr>
      </p:pic>
      <p:pic>
        <p:nvPicPr>
          <p:cNvPr id="109" name="Grafik 108">
            <a:extLst>
              <a:ext uri="{FF2B5EF4-FFF2-40B4-BE49-F238E27FC236}">
                <a16:creationId xmlns:a16="http://schemas.microsoft.com/office/drawing/2014/main" id="{CA05DAAE-5454-93C6-4657-C24DE01CCE00}"/>
              </a:ext>
            </a:extLst>
          </p:cNvPr>
          <p:cNvPicPr>
            <a:picLocks noChangeAspect="1"/>
          </p:cNvPicPr>
          <p:nvPr/>
        </p:nvPicPr>
        <p:blipFill>
          <a:blip r:embed="rId10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9416240" y="1306105"/>
            <a:ext cx="304800" cy="304800"/>
          </a:xfrm>
          <a:prstGeom prst="rect">
            <a:avLst/>
          </a:prstGeom>
        </p:spPr>
      </p:pic>
      <p:pic>
        <p:nvPicPr>
          <p:cNvPr id="111" name="Grafik 110">
            <a:extLst>
              <a:ext uri="{FF2B5EF4-FFF2-40B4-BE49-F238E27FC236}">
                <a16:creationId xmlns:a16="http://schemas.microsoft.com/office/drawing/2014/main" id="{DD425C68-E125-BCD7-1AE1-418E4B6271B2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10187938" y="1306105"/>
            <a:ext cx="304800" cy="304800"/>
          </a:xfrm>
          <a:prstGeom prst="rect">
            <a:avLst/>
          </a:prstGeom>
        </p:spPr>
      </p:pic>
      <p:pic>
        <p:nvPicPr>
          <p:cNvPr id="113" name="Grafik 112">
            <a:extLst>
              <a:ext uri="{FF2B5EF4-FFF2-40B4-BE49-F238E27FC236}">
                <a16:creationId xmlns:a16="http://schemas.microsoft.com/office/drawing/2014/main" id="{B273B148-7BF1-67AF-7811-7D03AEAC33F9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10959636" y="1306105"/>
            <a:ext cx="304800" cy="304800"/>
          </a:xfrm>
          <a:prstGeom prst="rect">
            <a:avLst/>
          </a:prstGeom>
        </p:spPr>
      </p:pic>
      <p:pic>
        <p:nvPicPr>
          <p:cNvPr id="115" name="Grafik 114">
            <a:extLst>
              <a:ext uri="{FF2B5EF4-FFF2-40B4-BE49-F238E27FC236}">
                <a16:creationId xmlns:a16="http://schemas.microsoft.com/office/drawing/2014/main" id="{FD4B5D7C-54C3-FD53-9DC9-3703DC003D67}"/>
              </a:ext>
            </a:extLst>
          </p:cNvPr>
          <p:cNvPicPr>
            <a:picLocks noChangeAspect="1"/>
          </p:cNvPicPr>
          <p:nvPr/>
        </p:nvPicPr>
        <p:blipFill>
          <a:blip r:embed="rId1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11731336" y="1306105"/>
            <a:ext cx="304800" cy="304800"/>
          </a:xfrm>
          <a:prstGeom prst="rect">
            <a:avLst/>
          </a:prstGeom>
        </p:spPr>
      </p:pic>
      <p:pic>
        <p:nvPicPr>
          <p:cNvPr id="117" name="Grafik 116">
            <a:extLst>
              <a:ext uri="{FF2B5EF4-FFF2-40B4-BE49-F238E27FC236}">
                <a16:creationId xmlns:a16="http://schemas.microsoft.com/office/drawing/2014/main" id="{63E16843-88B8-B66A-CB3B-79E09FB765DC}"/>
              </a:ext>
            </a:extLst>
          </p:cNvPr>
          <p:cNvPicPr>
            <a:picLocks noChangeAspect="1"/>
          </p:cNvPicPr>
          <p:nvPr/>
        </p:nvPicPr>
        <p:blipFill>
          <a:blip r:embed="rId1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927331" y="1869103"/>
            <a:ext cx="304800" cy="304800"/>
          </a:xfrm>
          <a:prstGeom prst="rect">
            <a:avLst/>
          </a:prstGeom>
        </p:spPr>
      </p:pic>
      <p:pic>
        <p:nvPicPr>
          <p:cNvPr id="119" name="Grafik 118">
            <a:extLst>
              <a:ext uri="{FF2B5EF4-FFF2-40B4-BE49-F238E27FC236}">
                <a16:creationId xmlns:a16="http://schemas.microsoft.com/office/drawing/2014/main" id="{73B22B72-C7D2-F9A2-581D-E738FD9853DC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1698798" y="1869103"/>
            <a:ext cx="304800" cy="304800"/>
          </a:xfrm>
          <a:prstGeom prst="rect">
            <a:avLst/>
          </a:prstGeom>
        </p:spPr>
      </p:pic>
      <p:pic>
        <p:nvPicPr>
          <p:cNvPr id="121" name="Grafik 120">
            <a:extLst>
              <a:ext uri="{FF2B5EF4-FFF2-40B4-BE49-F238E27FC236}">
                <a16:creationId xmlns:a16="http://schemas.microsoft.com/office/drawing/2014/main" id="{0D5136E7-0AA8-AC21-2F08-59DE853826CA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2470265" y="1869103"/>
            <a:ext cx="304800" cy="304800"/>
          </a:xfrm>
          <a:prstGeom prst="rect">
            <a:avLst/>
          </a:prstGeom>
        </p:spPr>
      </p:pic>
      <p:pic>
        <p:nvPicPr>
          <p:cNvPr id="123" name="Grafik 122">
            <a:extLst>
              <a:ext uri="{FF2B5EF4-FFF2-40B4-BE49-F238E27FC236}">
                <a16:creationId xmlns:a16="http://schemas.microsoft.com/office/drawing/2014/main" id="{4A441870-C54E-A502-B0D6-EE9B397CBC2B}"/>
              </a:ext>
            </a:extLst>
          </p:cNvPr>
          <p:cNvPicPr>
            <a:picLocks noChangeAspect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3241732" y="1869103"/>
            <a:ext cx="304800" cy="304800"/>
          </a:xfrm>
          <a:prstGeom prst="rect">
            <a:avLst/>
          </a:prstGeom>
        </p:spPr>
      </p:pic>
      <p:pic>
        <p:nvPicPr>
          <p:cNvPr id="125" name="Grafik 124">
            <a:extLst>
              <a:ext uri="{FF2B5EF4-FFF2-40B4-BE49-F238E27FC236}">
                <a16:creationId xmlns:a16="http://schemas.microsoft.com/office/drawing/2014/main" id="{10586CA5-8A6F-A2B1-18FD-AF24187B8095}"/>
              </a:ext>
            </a:extLst>
          </p:cNvPr>
          <p:cNvPicPr>
            <a:picLocks noChangeAspect="1"/>
          </p:cNvPicPr>
          <p:nvPr/>
        </p:nvPicPr>
        <p:blipFill>
          <a:blip r:embed="rId1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5"/>
              </a:ext>
            </a:extLst>
          </a:blip>
          <a:stretch>
            <a:fillRect/>
          </a:stretch>
        </p:blipFill>
        <p:spPr>
          <a:xfrm>
            <a:off x="4013199" y="1869103"/>
            <a:ext cx="304800" cy="304800"/>
          </a:xfrm>
          <a:prstGeom prst="rect">
            <a:avLst/>
          </a:prstGeom>
        </p:spPr>
      </p:pic>
      <p:pic>
        <p:nvPicPr>
          <p:cNvPr id="127" name="Grafik 126">
            <a:extLst>
              <a:ext uri="{FF2B5EF4-FFF2-40B4-BE49-F238E27FC236}">
                <a16:creationId xmlns:a16="http://schemas.microsoft.com/office/drawing/2014/main" id="{0C25545E-91B2-F6AD-3204-873DF9DA76E8}"/>
              </a:ext>
            </a:extLst>
          </p:cNvPr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4784666" y="1869103"/>
            <a:ext cx="304800" cy="304800"/>
          </a:xfrm>
          <a:prstGeom prst="rect">
            <a:avLst/>
          </a:prstGeom>
        </p:spPr>
      </p:pic>
      <p:pic>
        <p:nvPicPr>
          <p:cNvPr id="129" name="Grafik 128">
            <a:extLst>
              <a:ext uri="{FF2B5EF4-FFF2-40B4-BE49-F238E27FC236}">
                <a16:creationId xmlns:a16="http://schemas.microsoft.com/office/drawing/2014/main" id="{93EB8E9A-65C8-070F-92CF-912FD70EF2F9}"/>
              </a:ext>
            </a:extLst>
          </p:cNvPr>
          <p:cNvPicPr>
            <a:picLocks noChangeAspect="1"/>
          </p:cNvPicPr>
          <p:nvPr/>
        </p:nvPicPr>
        <p:blipFill>
          <a:blip r:embed="rId1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9"/>
              </a:ext>
            </a:extLst>
          </a:blip>
          <a:stretch>
            <a:fillRect/>
          </a:stretch>
        </p:blipFill>
        <p:spPr>
          <a:xfrm>
            <a:off x="5556133" y="1869103"/>
            <a:ext cx="304800" cy="304800"/>
          </a:xfrm>
          <a:prstGeom prst="rect">
            <a:avLst/>
          </a:prstGeom>
        </p:spPr>
      </p:pic>
      <p:pic>
        <p:nvPicPr>
          <p:cNvPr id="131" name="Grafik 130">
            <a:extLst>
              <a:ext uri="{FF2B5EF4-FFF2-40B4-BE49-F238E27FC236}">
                <a16:creationId xmlns:a16="http://schemas.microsoft.com/office/drawing/2014/main" id="{F476A76D-03E2-EDC8-04AA-FDBD29255BDD}"/>
              </a:ext>
            </a:extLst>
          </p:cNvPr>
          <p:cNvPicPr>
            <a:picLocks noChangeAspect="1"/>
          </p:cNvPicPr>
          <p:nvPr/>
        </p:nvPicPr>
        <p:blipFill>
          <a:blip r:embed="rId1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1"/>
              </a:ext>
            </a:extLst>
          </a:blip>
          <a:stretch>
            <a:fillRect/>
          </a:stretch>
        </p:blipFill>
        <p:spPr>
          <a:xfrm>
            <a:off x="6327600" y="1869103"/>
            <a:ext cx="304800" cy="304800"/>
          </a:xfrm>
          <a:prstGeom prst="rect">
            <a:avLst/>
          </a:prstGeom>
        </p:spPr>
      </p:pic>
      <p:pic>
        <p:nvPicPr>
          <p:cNvPr id="133" name="Grafik 132">
            <a:extLst>
              <a:ext uri="{FF2B5EF4-FFF2-40B4-BE49-F238E27FC236}">
                <a16:creationId xmlns:a16="http://schemas.microsoft.com/office/drawing/2014/main" id="{462DA360-A6E1-54D6-81B9-05FC8C5848BD}"/>
              </a:ext>
            </a:extLst>
          </p:cNvPr>
          <p:cNvPicPr>
            <a:picLocks noChangeAspect="1"/>
          </p:cNvPicPr>
          <p:nvPr/>
        </p:nvPicPr>
        <p:blipFill>
          <a:blip r:embed="rId1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3"/>
              </a:ext>
            </a:extLst>
          </a:blip>
          <a:stretch>
            <a:fillRect/>
          </a:stretch>
        </p:blipFill>
        <p:spPr>
          <a:xfrm>
            <a:off x="7099067" y="1869103"/>
            <a:ext cx="304800" cy="304800"/>
          </a:xfrm>
          <a:prstGeom prst="rect">
            <a:avLst/>
          </a:prstGeom>
        </p:spPr>
      </p:pic>
      <p:pic>
        <p:nvPicPr>
          <p:cNvPr id="135" name="Grafik 134">
            <a:extLst>
              <a:ext uri="{FF2B5EF4-FFF2-40B4-BE49-F238E27FC236}">
                <a16:creationId xmlns:a16="http://schemas.microsoft.com/office/drawing/2014/main" id="{74FDA4DF-FC33-B7A2-FF58-E2EE7AA85B7F}"/>
              </a:ext>
            </a:extLst>
          </p:cNvPr>
          <p:cNvPicPr>
            <a:picLocks noChangeAspect="1"/>
          </p:cNvPicPr>
          <p:nvPr/>
        </p:nvPicPr>
        <p:blipFill>
          <a:blip r:embed="rId1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5"/>
              </a:ext>
            </a:extLst>
          </a:blip>
          <a:stretch>
            <a:fillRect/>
          </a:stretch>
        </p:blipFill>
        <p:spPr>
          <a:xfrm>
            <a:off x="7870534" y="1869103"/>
            <a:ext cx="304800" cy="304800"/>
          </a:xfrm>
          <a:prstGeom prst="rect">
            <a:avLst/>
          </a:prstGeom>
        </p:spPr>
      </p:pic>
      <p:pic>
        <p:nvPicPr>
          <p:cNvPr id="137" name="Grafik 136">
            <a:extLst>
              <a:ext uri="{FF2B5EF4-FFF2-40B4-BE49-F238E27FC236}">
                <a16:creationId xmlns:a16="http://schemas.microsoft.com/office/drawing/2014/main" id="{09D929B9-12B7-31D4-67B4-D0A9F996D607}"/>
              </a:ext>
            </a:extLst>
          </p:cNvPr>
          <p:cNvPicPr>
            <a:picLocks noChangeAspect="1"/>
          </p:cNvPicPr>
          <p:nvPr/>
        </p:nvPicPr>
        <p:blipFill>
          <a:blip r:embed="rId1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7"/>
              </a:ext>
            </a:extLst>
          </a:blip>
          <a:stretch>
            <a:fillRect/>
          </a:stretch>
        </p:blipFill>
        <p:spPr>
          <a:xfrm>
            <a:off x="8642001" y="1869103"/>
            <a:ext cx="304800" cy="304800"/>
          </a:xfrm>
          <a:prstGeom prst="rect">
            <a:avLst/>
          </a:prstGeom>
        </p:spPr>
      </p:pic>
      <p:pic>
        <p:nvPicPr>
          <p:cNvPr id="139" name="Grafik 138">
            <a:extLst>
              <a:ext uri="{FF2B5EF4-FFF2-40B4-BE49-F238E27FC236}">
                <a16:creationId xmlns:a16="http://schemas.microsoft.com/office/drawing/2014/main" id="{36FF811C-51CE-5913-7226-AB47638848DA}"/>
              </a:ext>
            </a:extLst>
          </p:cNvPr>
          <p:cNvPicPr>
            <a:picLocks noChangeAspect="1"/>
          </p:cNvPicPr>
          <p:nvPr/>
        </p:nvPicPr>
        <p:blipFill>
          <a:blip r:embed="rId1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9"/>
              </a:ext>
            </a:extLst>
          </a:blip>
          <a:stretch>
            <a:fillRect/>
          </a:stretch>
        </p:blipFill>
        <p:spPr>
          <a:xfrm>
            <a:off x="9413468" y="1869103"/>
            <a:ext cx="304800" cy="304800"/>
          </a:xfrm>
          <a:prstGeom prst="rect">
            <a:avLst/>
          </a:prstGeom>
        </p:spPr>
      </p:pic>
      <p:pic>
        <p:nvPicPr>
          <p:cNvPr id="141" name="Grafik 140">
            <a:extLst>
              <a:ext uri="{FF2B5EF4-FFF2-40B4-BE49-F238E27FC236}">
                <a16:creationId xmlns:a16="http://schemas.microsoft.com/office/drawing/2014/main" id="{196AB037-D533-1E67-3BCD-F9BC18C169B4}"/>
              </a:ext>
            </a:extLst>
          </p:cNvPr>
          <p:cNvPicPr>
            <a:picLocks noChangeAspect="1"/>
          </p:cNvPicPr>
          <p:nvPr/>
        </p:nvPicPr>
        <p:blipFill>
          <a:blip r:embed="rId1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1"/>
              </a:ext>
            </a:extLst>
          </a:blip>
          <a:stretch>
            <a:fillRect/>
          </a:stretch>
        </p:blipFill>
        <p:spPr>
          <a:xfrm>
            <a:off x="10184935" y="1869103"/>
            <a:ext cx="304800" cy="304800"/>
          </a:xfrm>
          <a:prstGeom prst="rect">
            <a:avLst/>
          </a:prstGeom>
        </p:spPr>
      </p:pic>
      <p:pic>
        <p:nvPicPr>
          <p:cNvPr id="143" name="Grafik 142">
            <a:extLst>
              <a:ext uri="{FF2B5EF4-FFF2-40B4-BE49-F238E27FC236}">
                <a16:creationId xmlns:a16="http://schemas.microsoft.com/office/drawing/2014/main" id="{BB4B460C-712D-C49E-35B8-C4B505724E30}"/>
              </a:ext>
            </a:extLst>
          </p:cNvPr>
          <p:cNvPicPr>
            <a:picLocks noChangeAspect="1"/>
          </p:cNvPicPr>
          <p:nvPr/>
        </p:nvPicPr>
        <p:blipFill>
          <a:blip r:embed="rId1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3"/>
              </a:ext>
            </a:extLst>
          </a:blip>
          <a:stretch>
            <a:fillRect/>
          </a:stretch>
        </p:blipFill>
        <p:spPr>
          <a:xfrm>
            <a:off x="10956402" y="1869103"/>
            <a:ext cx="304800" cy="304800"/>
          </a:xfrm>
          <a:prstGeom prst="rect">
            <a:avLst/>
          </a:prstGeom>
        </p:spPr>
      </p:pic>
      <p:pic>
        <p:nvPicPr>
          <p:cNvPr id="145" name="Grafik 144">
            <a:extLst>
              <a:ext uri="{FF2B5EF4-FFF2-40B4-BE49-F238E27FC236}">
                <a16:creationId xmlns:a16="http://schemas.microsoft.com/office/drawing/2014/main" id="{61EEADCD-1667-A7B0-5399-CA1ECB56B2A7}"/>
              </a:ext>
            </a:extLst>
          </p:cNvPr>
          <p:cNvPicPr>
            <a:picLocks noChangeAspect="1"/>
          </p:cNvPicPr>
          <p:nvPr/>
        </p:nvPicPr>
        <p:blipFill>
          <a:blip r:embed="rId1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5"/>
              </a:ext>
            </a:extLst>
          </a:blip>
          <a:stretch>
            <a:fillRect/>
          </a:stretch>
        </p:blipFill>
        <p:spPr>
          <a:xfrm>
            <a:off x="11727872" y="1869103"/>
            <a:ext cx="304800" cy="304800"/>
          </a:xfrm>
          <a:prstGeom prst="rect">
            <a:avLst/>
          </a:prstGeom>
        </p:spPr>
      </p:pic>
      <p:pic>
        <p:nvPicPr>
          <p:cNvPr id="147" name="Grafik 146">
            <a:extLst>
              <a:ext uri="{FF2B5EF4-FFF2-40B4-BE49-F238E27FC236}">
                <a16:creationId xmlns:a16="http://schemas.microsoft.com/office/drawing/2014/main" id="{4EB9C6EC-609C-A3DF-6DDC-FC2D79D07844}"/>
              </a:ext>
            </a:extLst>
          </p:cNvPr>
          <p:cNvPicPr>
            <a:picLocks noChangeAspect="1"/>
          </p:cNvPicPr>
          <p:nvPr/>
        </p:nvPicPr>
        <p:blipFill>
          <a:blip r:embed="rId1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7"/>
              </a:ext>
            </a:extLst>
          </a:blip>
          <a:stretch>
            <a:fillRect/>
          </a:stretch>
        </p:blipFill>
        <p:spPr>
          <a:xfrm>
            <a:off x="927331" y="2432101"/>
            <a:ext cx="304800" cy="304800"/>
          </a:xfrm>
          <a:prstGeom prst="rect">
            <a:avLst/>
          </a:prstGeom>
        </p:spPr>
      </p:pic>
      <p:pic>
        <p:nvPicPr>
          <p:cNvPr id="149" name="Grafik 148">
            <a:extLst>
              <a:ext uri="{FF2B5EF4-FFF2-40B4-BE49-F238E27FC236}">
                <a16:creationId xmlns:a16="http://schemas.microsoft.com/office/drawing/2014/main" id="{A836170C-8ED8-A41B-21E8-B47BB628C0FB}"/>
              </a:ext>
            </a:extLst>
          </p:cNvPr>
          <p:cNvPicPr>
            <a:picLocks noChangeAspect="1"/>
          </p:cNvPicPr>
          <p:nvPr/>
        </p:nvPicPr>
        <p:blipFill>
          <a:blip r:embed="rId1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9"/>
              </a:ext>
            </a:extLst>
          </a:blip>
          <a:stretch>
            <a:fillRect/>
          </a:stretch>
        </p:blipFill>
        <p:spPr>
          <a:xfrm>
            <a:off x="1698798" y="2432101"/>
            <a:ext cx="304800" cy="304800"/>
          </a:xfrm>
          <a:prstGeom prst="rect">
            <a:avLst/>
          </a:prstGeom>
        </p:spPr>
      </p:pic>
      <p:pic>
        <p:nvPicPr>
          <p:cNvPr id="151" name="Grafik 150">
            <a:extLst>
              <a:ext uri="{FF2B5EF4-FFF2-40B4-BE49-F238E27FC236}">
                <a16:creationId xmlns:a16="http://schemas.microsoft.com/office/drawing/2014/main" id="{D9BADD3B-F934-C95D-0080-A61FE6770F41}"/>
              </a:ext>
            </a:extLst>
          </p:cNvPr>
          <p:cNvPicPr>
            <a:picLocks noChangeAspect="1"/>
          </p:cNvPicPr>
          <p:nvPr/>
        </p:nvPicPr>
        <p:blipFill>
          <a:blip r:embed="rId1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1"/>
              </a:ext>
            </a:extLst>
          </a:blip>
          <a:stretch>
            <a:fillRect/>
          </a:stretch>
        </p:blipFill>
        <p:spPr>
          <a:xfrm>
            <a:off x="2470265" y="2432101"/>
            <a:ext cx="304800" cy="304800"/>
          </a:xfrm>
          <a:prstGeom prst="rect">
            <a:avLst/>
          </a:prstGeom>
        </p:spPr>
      </p:pic>
      <p:pic>
        <p:nvPicPr>
          <p:cNvPr id="153" name="Grafik 152">
            <a:extLst>
              <a:ext uri="{FF2B5EF4-FFF2-40B4-BE49-F238E27FC236}">
                <a16:creationId xmlns:a16="http://schemas.microsoft.com/office/drawing/2014/main" id="{520C4219-B5AE-3894-77FF-2400D6D8C700}"/>
              </a:ext>
            </a:extLst>
          </p:cNvPr>
          <p:cNvPicPr>
            <a:picLocks noChangeAspect="1"/>
          </p:cNvPicPr>
          <p:nvPr/>
        </p:nvPicPr>
        <p:blipFill>
          <a:blip r:embed="rId1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3"/>
              </a:ext>
            </a:extLst>
          </a:blip>
          <a:stretch>
            <a:fillRect/>
          </a:stretch>
        </p:blipFill>
        <p:spPr>
          <a:xfrm>
            <a:off x="3241732" y="2432101"/>
            <a:ext cx="304800" cy="304800"/>
          </a:xfrm>
          <a:prstGeom prst="rect">
            <a:avLst/>
          </a:prstGeom>
        </p:spPr>
      </p:pic>
      <p:pic>
        <p:nvPicPr>
          <p:cNvPr id="155" name="Grafik 154">
            <a:extLst>
              <a:ext uri="{FF2B5EF4-FFF2-40B4-BE49-F238E27FC236}">
                <a16:creationId xmlns:a16="http://schemas.microsoft.com/office/drawing/2014/main" id="{DD4564DA-73C3-BA66-36B9-D691EB13111D}"/>
              </a:ext>
            </a:extLst>
          </p:cNvPr>
          <p:cNvPicPr>
            <a:picLocks noChangeAspect="1"/>
          </p:cNvPicPr>
          <p:nvPr/>
        </p:nvPicPr>
        <p:blipFill>
          <a:blip r:embed="rId1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5"/>
              </a:ext>
            </a:extLst>
          </a:blip>
          <a:stretch>
            <a:fillRect/>
          </a:stretch>
        </p:blipFill>
        <p:spPr>
          <a:xfrm>
            <a:off x="4013199" y="2432101"/>
            <a:ext cx="304800" cy="304800"/>
          </a:xfrm>
          <a:prstGeom prst="rect">
            <a:avLst/>
          </a:prstGeom>
        </p:spPr>
      </p:pic>
      <p:pic>
        <p:nvPicPr>
          <p:cNvPr id="157" name="Grafik 156">
            <a:extLst>
              <a:ext uri="{FF2B5EF4-FFF2-40B4-BE49-F238E27FC236}">
                <a16:creationId xmlns:a16="http://schemas.microsoft.com/office/drawing/2014/main" id="{272C610C-387B-AD8B-F1D9-EB5A38B7DB62}"/>
              </a:ext>
            </a:extLst>
          </p:cNvPr>
          <p:cNvPicPr>
            <a:picLocks noChangeAspect="1"/>
          </p:cNvPicPr>
          <p:nvPr/>
        </p:nvPicPr>
        <p:blipFill>
          <a:blip r:embed="rId1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7"/>
              </a:ext>
            </a:extLst>
          </a:blip>
          <a:stretch>
            <a:fillRect/>
          </a:stretch>
        </p:blipFill>
        <p:spPr>
          <a:xfrm>
            <a:off x="4784666" y="2432101"/>
            <a:ext cx="304800" cy="304800"/>
          </a:xfrm>
          <a:prstGeom prst="rect">
            <a:avLst/>
          </a:prstGeom>
        </p:spPr>
      </p:pic>
      <p:pic>
        <p:nvPicPr>
          <p:cNvPr id="159" name="Grafik 158">
            <a:extLst>
              <a:ext uri="{FF2B5EF4-FFF2-40B4-BE49-F238E27FC236}">
                <a16:creationId xmlns:a16="http://schemas.microsoft.com/office/drawing/2014/main" id="{85CCFB71-745E-C914-7D8F-E40E8DF027D5}"/>
              </a:ext>
            </a:extLst>
          </p:cNvPr>
          <p:cNvPicPr>
            <a:picLocks noChangeAspect="1"/>
          </p:cNvPicPr>
          <p:nvPr/>
        </p:nvPicPr>
        <p:blipFill>
          <a:blip r:embed="rId1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9"/>
              </a:ext>
            </a:extLst>
          </a:blip>
          <a:stretch>
            <a:fillRect/>
          </a:stretch>
        </p:blipFill>
        <p:spPr>
          <a:xfrm>
            <a:off x="5556133" y="2432101"/>
            <a:ext cx="304800" cy="304800"/>
          </a:xfrm>
          <a:prstGeom prst="rect">
            <a:avLst/>
          </a:prstGeom>
        </p:spPr>
      </p:pic>
      <p:pic>
        <p:nvPicPr>
          <p:cNvPr id="161" name="Grafik 160">
            <a:extLst>
              <a:ext uri="{FF2B5EF4-FFF2-40B4-BE49-F238E27FC236}">
                <a16:creationId xmlns:a16="http://schemas.microsoft.com/office/drawing/2014/main" id="{8FCC44A0-4DBA-5CF6-ACA3-4C5220BAE11C}"/>
              </a:ext>
            </a:extLst>
          </p:cNvPr>
          <p:cNvPicPr>
            <a:picLocks noChangeAspect="1"/>
          </p:cNvPicPr>
          <p:nvPr/>
        </p:nvPicPr>
        <p:blipFill>
          <a:blip r:embed="rId1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1"/>
              </a:ext>
            </a:extLst>
          </a:blip>
          <a:stretch>
            <a:fillRect/>
          </a:stretch>
        </p:blipFill>
        <p:spPr>
          <a:xfrm>
            <a:off x="6327600" y="2432101"/>
            <a:ext cx="304800" cy="304800"/>
          </a:xfrm>
          <a:prstGeom prst="rect">
            <a:avLst/>
          </a:prstGeom>
        </p:spPr>
      </p:pic>
      <p:pic>
        <p:nvPicPr>
          <p:cNvPr id="163" name="Grafik 162">
            <a:extLst>
              <a:ext uri="{FF2B5EF4-FFF2-40B4-BE49-F238E27FC236}">
                <a16:creationId xmlns:a16="http://schemas.microsoft.com/office/drawing/2014/main" id="{2D3B8697-0AB7-8A05-8DDA-51D596DA67A7}"/>
              </a:ext>
            </a:extLst>
          </p:cNvPr>
          <p:cNvPicPr>
            <a:picLocks noChangeAspect="1"/>
          </p:cNvPicPr>
          <p:nvPr/>
        </p:nvPicPr>
        <p:blipFill>
          <a:blip r:embed="rId1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3"/>
              </a:ext>
            </a:extLst>
          </a:blip>
          <a:stretch>
            <a:fillRect/>
          </a:stretch>
        </p:blipFill>
        <p:spPr>
          <a:xfrm>
            <a:off x="7099067" y="2432101"/>
            <a:ext cx="304800" cy="304800"/>
          </a:xfrm>
          <a:prstGeom prst="rect">
            <a:avLst/>
          </a:prstGeom>
        </p:spPr>
      </p:pic>
      <p:pic>
        <p:nvPicPr>
          <p:cNvPr id="165" name="Grafik 164">
            <a:extLst>
              <a:ext uri="{FF2B5EF4-FFF2-40B4-BE49-F238E27FC236}">
                <a16:creationId xmlns:a16="http://schemas.microsoft.com/office/drawing/2014/main" id="{A70BD08B-CA63-872E-DFD4-5D65A946835E}"/>
              </a:ext>
            </a:extLst>
          </p:cNvPr>
          <p:cNvPicPr>
            <a:picLocks noChangeAspect="1"/>
          </p:cNvPicPr>
          <p:nvPr/>
        </p:nvPicPr>
        <p:blipFill>
          <a:blip r:embed="rId1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5"/>
              </a:ext>
            </a:extLst>
          </a:blip>
          <a:stretch>
            <a:fillRect/>
          </a:stretch>
        </p:blipFill>
        <p:spPr>
          <a:xfrm>
            <a:off x="7870534" y="2432101"/>
            <a:ext cx="304800" cy="304800"/>
          </a:xfrm>
          <a:prstGeom prst="rect">
            <a:avLst/>
          </a:prstGeom>
        </p:spPr>
      </p:pic>
      <p:pic>
        <p:nvPicPr>
          <p:cNvPr id="167" name="Grafik 166">
            <a:extLst>
              <a:ext uri="{FF2B5EF4-FFF2-40B4-BE49-F238E27FC236}">
                <a16:creationId xmlns:a16="http://schemas.microsoft.com/office/drawing/2014/main" id="{802A427A-12B4-B6CB-D8FE-E036D21B6B89}"/>
              </a:ext>
            </a:extLst>
          </p:cNvPr>
          <p:cNvPicPr>
            <a:picLocks noChangeAspect="1"/>
          </p:cNvPicPr>
          <p:nvPr/>
        </p:nvPicPr>
        <p:blipFill>
          <a:blip r:embed="rId1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7"/>
              </a:ext>
            </a:extLst>
          </a:blip>
          <a:stretch>
            <a:fillRect/>
          </a:stretch>
        </p:blipFill>
        <p:spPr>
          <a:xfrm>
            <a:off x="8642001" y="2432101"/>
            <a:ext cx="304800" cy="304800"/>
          </a:xfrm>
          <a:prstGeom prst="rect">
            <a:avLst/>
          </a:prstGeom>
        </p:spPr>
      </p:pic>
      <p:pic>
        <p:nvPicPr>
          <p:cNvPr id="169" name="Grafik 168">
            <a:extLst>
              <a:ext uri="{FF2B5EF4-FFF2-40B4-BE49-F238E27FC236}">
                <a16:creationId xmlns:a16="http://schemas.microsoft.com/office/drawing/2014/main" id="{BDE35E32-5600-B905-6F8D-63DD80840858}"/>
              </a:ext>
            </a:extLst>
          </p:cNvPr>
          <p:cNvPicPr>
            <a:picLocks noChangeAspect="1"/>
          </p:cNvPicPr>
          <p:nvPr/>
        </p:nvPicPr>
        <p:blipFill>
          <a:blip r:embed="rId1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9"/>
              </a:ext>
            </a:extLst>
          </a:blip>
          <a:stretch>
            <a:fillRect/>
          </a:stretch>
        </p:blipFill>
        <p:spPr>
          <a:xfrm>
            <a:off x="9413468" y="2432101"/>
            <a:ext cx="304800" cy="304800"/>
          </a:xfrm>
          <a:prstGeom prst="rect">
            <a:avLst/>
          </a:prstGeom>
        </p:spPr>
      </p:pic>
      <p:pic>
        <p:nvPicPr>
          <p:cNvPr id="171" name="Grafik 170">
            <a:extLst>
              <a:ext uri="{FF2B5EF4-FFF2-40B4-BE49-F238E27FC236}">
                <a16:creationId xmlns:a16="http://schemas.microsoft.com/office/drawing/2014/main" id="{A171B9B4-C62D-D926-6C72-2D4D3AB45D25}"/>
              </a:ext>
            </a:extLst>
          </p:cNvPr>
          <p:cNvPicPr>
            <a:picLocks noChangeAspect="1"/>
          </p:cNvPicPr>
          <p:nvPr/>
        </p:nvPicPr>
        <p:blipFill>
          <a:blip r:embed="rId1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1"/>
              </a:ext>
            </a:extLst>
          </a:blip>
          <a:stretch>
            <a:fillRect/>
          </a:stretch>
        </p:blipFill>
        <p:spPr>
          <a:xfrm>
            <a:off x="10184935" y="2432101"/>
            <a:ext cx="304800" cy="304800"/>
          </a:xfrm>
          <a:prstGeom prst="rect">
            <a:avLst/>
          </a:prstGeom>
        </p:spPr>
      </p:pic>
      <p:pic>
        <p:nvPicPr>
          <p:cNvPr id="173" name="Grafik 172">
            <a:extLst>
              <a:ext uri="{FF2B5EF4-FFF2-40B4-BE49-F238E27FC236}">
                <a16:creationId xmlns:a16="http://schemas.microsoft.com/office/drawing/2014/main" id="{A167CA8F-1598-555F-AA68-8F01D9417D32}"/>
              </a:ext>
            </a:extLst>
          </p:cNvPr>
          <p:cNvPicPr>
            <a:picLocks noChangeAspect="1"/>
          </p:cNvPicPr>
          <p:nvPr/>
        </p:nvPicPr>
        <p:blipFill>
          <a:blip r:embed="rId1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3"/>
              </a:ext>
            </a:extLst>
          </a:blip>
          <a:stretch>
            <a:fillRect/>
          </a:stretch>
        </p:blipFill>
        <p:spPr>
          <a:xfrm>
            <a:off x="10956402" y="2432101"/>
            <a:ext cx="304800" cy="304800"/>
          </a:xfrm>
          <a:prstGeom prst="rect">
            <a:avLst/>
          </a:prstGeom>
        </p:spPr>
      </p:pic>
      <p:pic>
        <p:nvPicPr>
          <p:cNvPr id="175" name="Grafik 174">
            <a:extLst>
              <a:ext uri="{FF2B5EF4-FFF2-40B4-BE49-F238E27FC236}">
                <a16:creationId xmlns:a16="http://schemas.microsoft.com/office/drawing/2014/main" id="{F72683AA-47B7-884A-53F8-58BA6119EEDD}"/>
              </a:ext>
            </a:extLst>
          </p:cNvPr>
          <p:cNvPicPr>
            <a:picLocks noChangeAspect="1"/>
          </p:cNvPicPr>
          <p:nvPr/>
        </p:nvPicPr>
        <p:blipFill>
          <a:blip r:embed="rId1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5"/>
              </a:ext>
            </a:extLst>
          </a:blip>
          <a:stretch>
            <a:fillRect/>
          </a:stretch>
        </p:blipFill>
        <p:spPr>
          <a:xfrm>
            <a:off x="11727872" y="2432101"/>
            <a:ext cx="304800" cy="304800"/>
          </a:xfrm>
          <a:prstGeom prst="rect">
            <a:avLst/>
          </a:prstGeom>
        </p:spPr>
      </p:pic>
      <p:pic>
        <p:nvPicPr>
          <p:cNvPr id="177" name="Grafik 176">
            <a:extLst>
              <a:ext uri="{FF2B5EF4-FFF2-40B4-BE49-F238E27FC236}">
                <a16:creationId xmlns:a16="http://schemas.microsoft.com/office/drawing/2014/main" id="{E1235E90-D636-FC2F-015B-D4241F3F286C}"/>
              </a:ext>
            </a:extLst>
          </p:cNvPr>
          <p:cNvPicPr>
            <a:picLocks noChangeAspect="1"/>
          </p:cNvPicPr>
          <p:nvPr/>
        </p:nvPicPr>
        <p:blipFill>
          <a:blip r:embed="rId1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7"/>
              </a:ext>
            </a:extLst>
          </a:blip>
          <a:stretch>
            <a:fillRect/>
          </a:stretch>
        </p:blipFill>
        <p:spPr>
          <a:xfrm>
            <a:off x="927331" y="2995099"/>
            <a:ext cx="304800" cy="304800"/>
          </a:xfrm>
          <a:prstGeom prst="rect">
            <a:avLst/>
          </a:prstGeom>
        </p:spPr>
      </p:pic>
      <p:pic>
        <p:nvPicPr>
          <p:cNvPr id="179" name="Grafik 178">
            <a:extLst>
              <a:ext uri="{FF2B5EF4-FFF2-40B4-BE49-F238E27FC236}">
                <a16:creationId xmlns:a16="http://schemas.microsoft.com/office/drawing/2014/main" id="{B68397EC-D5D8-C3AF-28C0-25080F2CC52D}"/>
              </a:ext>
            </a:extLst>
          </p:cNvPr>
          <p:cNvPicPr>
            <a:picLocks noChangeAspect="1"/>
          </p:cNvPicPr>
          <p:nvPr/>
        </p:nvPicPr>
        <p:blipFill>
          <a:blip r:embed="rId1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9"/>
              </a:ext>
            </a:extLst>
          </a:blip>
          <a:stretch>
            <a:fillRect/>
          </a:stretch>
        </p:blipFill>
        <p:spPr>
          <a:xfrm>
            <a:off x="1698798" y="2995099"/>
            <a:ext cx="304800" cy="304800"/>
          </a:xfrm>
          <a:prstGeom prst="rect">
            <a:avLst/>
          </a:prstGeom>
        </p:spPr>
      </p:pic>
      <p:pic>
        <p:nvPicPr>
          <p:cNvPr id="181" name="Grafik 180">
            <a:extLst>
              <a:ext uri="{FF2B5EF4-FFF2-40B4-BE49-F238E27FC236}">
                <a16:creationId xmlns:a16="http://schemas.microsoft.com/office/drawing/2014/main" id="{E3AB1230-EB7C-922D-5C87-4573006891F9}"/>
              </a:ext>
            </a:extLst>
          </p:cNvPr>
          <p:cNvPicPr>
            <a:picLocks noChangeAspect="1"/>
          </p:cNvPicPr>
          <p:nvPr/>
        </p:nvPicPr>
        <p:blipFill>
          <a:blip r:embed="rId1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1"/>
              </a:ext>
            </a:extLst>
          </a:blip>
          <a:stretch>
            <a:fillRect/>
          </a:stretch>
        </p:blipFill>
        <p:spPr>
          <a:xfrm>
            <a:off x="2470265" y="2995099"/>
            <a:ext cx="304800" cy="304800"/>
          </a:xfrm>
          <a:prstGeom prst="rect">
            <a:avLst/>
          </a:prstGeom>
        </p:spPr>
      </p:pic>
      <p:pic>
        <p:nvPicPr>
          <p:cNvPr id="183" name="Grafik 182">
            <a:extLst>
              <a:ext uri="{FF2B5EF4-FFF2-40B4-BE49-F238E27FC236}">
                <a16:creationId xmlns:a16="http://schemas.microsoft.com/office/drawing/2014/main" id="{A1BA13CE-178F-91F0-D0E6-BD63D9F88432}"/>
              </a:ext>
            </a:extLst>
          </p:cNvPr>
          <p:cNvPicPr>
            <a:picLocks noChangeAspect="1"/>
          </p:cNvPicPr>
          <p:nvPr/>
        </p:nvPicPr>
        <p:blipFill>
          <a:blip r:embed="rId1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3"/>
              </a:ext>
            </a:extLst>
          </a:blip>
          <a:stretch>
            <a:fillRect/>
          </a:stretch>
        </p:blipFill>
        <p:spPr>
          <a:xfrm>
            <a:off x="3241732" y="2995099"/>
            <a:ext cx="304800" cy="304800"/>
          </a:xfrm>
          <a:prstGeom prst="rect">
            <a:avLst/>
          </a:prstGeom>
        </p:spPr>
      </p:pic>
      <p:pic>
        <p:nvPicPr>
          <p:cNvPr id="185" name="Grafik 184">
            <a:extLst>
              <a:ext uri="{FF2B5EF4-FFF2-40B4-BE49-F238E27FC236}">
                <a16:creationId xmlns:a16="http://schemas.microsoft.com/office/drawing/2014/main" id="{9BE6F467-D64A-B89A-6260-58A462616A25}"/>
              </a:ext>
            </a:extLst>
          </p:cNvPr>
          <p:cNvPicPr>
            <a:picLocks noChangeAspect="1"/>
          </p:cNvPicPr>
          <p:nvPr/>
        </p:nvPicPr>
        <p:blipFill>
          <a:blip r:embed="rId1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5"/>
              </a:ext>
            </a:extLst>
          </a:blip>
          <a:stretch>
            <a:fillRect/>
          </a:stretch>
        </p:blipFill>
        <p:spPr>
          <a:xfrm>
            <a:off x="4013199" y="2995099"/>
            <a:ext cx="304800" cy="304800"/>
          </a:xfrm>
          <a:prstGeom prst="rect">
            <a:avLst/>
          </a:prstGeom>
        </p:spPr>
      </p:pic>
      <p:pic>
        <p:nvPicPr>
          <p:cNvPr id="187" name="Grafik 186">
            <a:extLst>
              <a:ext uri="{FF2B5EF4-FFF2-40B4-BE49-F238E27FC236}">
                <a16:creationId xmlns:a16="http://schemas.microsoft.com/office/drawing/2014/main" id="{9CC5FE05-C853-9F37-9B77-3E74BAFF3382}"/>
              </a:ext>
            </a:extLst>
          </p:cNvPr>
          <p:cNvPicPr>
            <a:picLocks noChangeAspect="1"/>
          </p:cNvPicPr>
          <p:nvPr/>
        </p:nvPicPr>
        <p:blipFill>
          <a:blip r:embed="rId1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7"/>
              </a:ext>
            </a:extLst>
          </a:blip>
          <a:stretch>
            <a:fillRect/>
          </a:stretch>
        </p:blipFill>
        <p:spPr>
          <a:xfrm>
            <a:off x="4784666" y="2995099"/>
            <a:ext cx="304800" cy="304800"/>
          </a:xfrm>
          <a:prstGeom prst="rect">
            <a:avLst/>
          </a:prstGeom>
        </p:spPr>
      </p:pic>
      <p:pic>
        <p:nvPicPr>
          <p:cNvPr id="189" name="Grafik 188">
            <a:extLst>
              <a:ext uri="{FF2B5EF4-FFF2-40B4-BE49-F238E27FC236}">
                <a16:creationId xmlns:a16="http://schemas.microsoft.com/office/drawing/2014/main" id="{B33B87B6-9E75-F41A-F210-A4B33D931A22}"/>
              </a:ext>
            </a:extLst>
          </p:cNvPr>
          <p:cNvPicPr>
            <a:picLocks noChangeAspect="1"/>
          </p:cNvPicPr>
          <p:nvPr/>
        </p:nvPicPr>
        <p:blipFill>
          <a:blip r:embed="rId1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9"/>
              </a:ext>
            </a:extLst>
          </a:blip>
          <a:stretch>
            <a:fillRect/>
          </a:stretch>
        </p:blipFill>
        <p:spPr>
          <a:xfrm>
            <a:off x="5556133" y="2995099"/>
            <a:ext cx="304800" cy="304800"/>
          </a:xfrm>
          <a:prstGeom prst="rect">
            <a:avLst/>
          </a:prstGeom>
        </p:spPr>
      </p:pic>
      <p:pic>
        <p:nvPicPr>
          <p:cNvPr id="191" name="Grafik 190">
            <a:extLst>
              <a:ext uri="{FF2B5EF4-FFF2-40B4-BE49-F238E27FC236}">
                <a16:creationId xmlns:a16="http://schemas.microsoft.com/office/drawing/2014/main" id="{886988DB-EDC3-D9E7-7184-886931264184}"/>
              </a:ext>
            </a:extLst>
          </p:cNvPr>
          <p:cNvPicPr>
            <a:picLocks noChangeAspect="1"/>
          </p:cNvPicPr>
          <p:nvPr/>
        </p:nvPicPr>
        <p:blipFill>
          <a:blip r:embed="rId1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1"/>
              </a:ext>
            </a:extLst>
          </a:blip>
          <a:stretch>
            <a:fillRect/>
          </a:stretch>
        </p:blipFill>
        <p:spPr>
          <a:xfrm>
            <a:off x="6327600" y="2995099"/>
            <a:ext cx="304800" cy="304800"/>
          </a:xfrm>
          <a:prstGeom prst="rect">
            <a:avLst/>
          </a:prstGeom>
        </p:spPr>
      </p:pic>
      <p:pic>
        <p:nvPicPr>
          <p:cNvPr id="193" name="Grafik 192">
            <a:extLst>
              <a:ext uri="{FF2B5EF4-FFF2-40B4-BE49-F238E27FC236}">
                <a16:creationId xmlns:a16="http://schemas.microsoft.com/office/drawing/2014/main" id="{6145252E-29D8-9233-277F-3F036A16FC67}"/>
              </a:ext>
            </a:extLst>
          </p:cNvPr>
          <p:cNvPicPr>
            <a:picLocks noChangeAspect="1"/>
          </p:cNvPicPr>
          <p:nvPr/>
        </p:nvPicPr>
        <p:blipFill>
          <a:blip r:embed="rId1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3"/>
              </a:ext>
            </a:extLst>
          </a:blip>
          <a:stretch>
            <a:fillRect/>
          </a:stretch>
        </p:blipFill>
        <p:spPr>
          <a:xfrm>
            <a:off x="7099067" y="2995099"/>
            <a:ext cx="304800" cy="304800"/>
          </a:xfrm>
          <a:prstGeom prst="rect">
            <a:avLst/>
          </a:prstGeom>
        </p:spPr>
      </p:pic>
      <p:pic>
        <p:nvPicPr>
          <p:cNvPr id="195" name="Grafik 194">
            <a:extLst>
              <a:ext uri="{FF2B5EF4-FFF2-40B4-BE49-F238E27FC236}">
                <a16:creationId xmlns:a16="http://schemas.microsoft.com/office/drawing/2014/main" id="{71A90C7F-A121-A748-AFD6-8B9A5BCAD4B7}"/>
              </a:ext>
            </a:extLst>
          </p:cNvPr>
          <p:cNvPicPr>
            <a:picLocks noChangeAspect="1"/>
          </p:cNvPicPr>
          <p:nvPr/>
        </p:nvPicPr>
        <p:blipFill>
          <a:blip r:embed="rId1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5"/>
              </a:ext>
            </a:extLst>
          </a:blip>
          <a:stretch>
            <a:fillRect/>
          </a:stretch>
        </p:blipFill>
        <p:spPr>
          <a:xfrm>
            <a:off x="7870534" y="2995099"/>
            <a:ext cx="304800" cy="304800"/>
          </a:xfrm>
          <a:prstGeom prst="rect">
            <a:avLst/>
          </a:prstGeom>
        </p:spPr>
      </p:pic>
      <p:pic>
        <p:nvPicPr>
          <p:cNvPr id="197" name="Grafik 196">
            <a:extLst>
              <a:ext uri="{FF2B5EF4-FFF2-40B4-BE49-F238E27FC236}">
                <a16:creationId xmlns:a16="http://schemas.microsoft.com/office/drawing/2014/main" id="{A512F162-A09F-9021-435B-FE86FC5ECFB3}"/>
              </a:ext>
            </a:extLst>
          </p:cNvPr>
          <p:cNvPicPr>
            <a:picLocks noChangeAspect="1"/>
          </p:cNvPicPr>
          <p:nvPr/>
        </p:nvPicPr>
        <p:blipFill>
          <a:blip r:embed="rId1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7"/>
              </a:ext>
            </a:extLst>
          </a:blip>
          <a:stretch>
            <a:fillRect/>
          </a:stretch>
        </p:blipFill>
        <p:spPr>
          <a:xfrm>
            <a:off x="8642001" y="2995099"/>
            <a:ext cx="304800" cy="304800"/>
          </a:xfrm>
          <a:prstGeom prst="rect">
            <a:avLst/>
          </a:prstGeom>
        </p:spPr>
      </p:pic>
      <p:pic>
        <p:nvPicPr>
          <p:cNvPr id="199" name="Grafik 198">
            <a:extLst>
              <a:ext uri="{FF2B5EF4-FFF2-40B4-BE49-F238E27FC236}">
                <a16:creationId xmlns:a16="http://schemas.microsoft.com/office/drawing/2014/main" id="{6579FB0D-9C4E-D22B-48D9-98CE27858F8E}"/>
              </a:ext>
            </a:extLst>
          </p:cNvPr>
          <p:cNvPicPr>
            <a:picLocks noChangeAspect="1"/>
          </p:cNvPicPr>
          <p:nvPr/>
        </p:nvPicPr>
        <p:blipFill>
          <a:blip r:embed="rId1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9"/>
              </a:ext>
            </a:extLst>
          </a:blip>
          <a:stretch>
            <a:fillRect/>
          </a:stretch>
        </p:blipFill>
        <p:spPr>
          <a:xfrm>
            <a:off x="9413468" y="2995099"/>
            <a:ext cx="304800" cy="304800"/>
          </a:xfrm>
          <a:prstGeom prst="rect">
            <a:avLst/>
          </a:prstGeom>
        </p:spPr>
      </p:pic>
      <p:pic>
        <p:nvPicPr>
          <p:cNvPr id="201" name="Grafik 200">
            <a:extLst>
              <a:ext uri="{FF2B5EF4-FFF2-40B4-BE49-F238E27FC236}">
                <a16:creationId xmlns:a16="http://schemas.microsoft.com/office/drawing/2014/main" id="{9B391121-FF26-AFC5-CFF9-0B7939BE6DFB}"/>
              </a:ext>
            </a:extLst>
          </p:cNvPr>
          <p:cNvPicPr>
            <a:picLocks noChangeAspect="1"/>
          </p:cNvPicPr>
          <p:nvPr/>
        </p:nvPicPr>
        <p:blipFill>
          <a:blip r:embed="rId2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1"/>
              </a:ext>
            </a:extLst>
          </a:blip>
          <a:stretch>
            <a:fillRect/>
          </a:stretch>
        </p:blipFill>
        <p:spPr>
          <a:xfrm>
            <a:off x="10184935" y="2995099"/>
            <a:ext cx="304800" cy="304800"/>
          </a:xfrm>
          <a:prstGeom prst="rect">
            <a:avLst/>
          </a:prstGeom>
        </p:spPr>
      </p:pic>
      <p:pic>
        <p:nvPicPr>
          <p:cNvPr id="203" name="Grafik 202">
            <a:extLst>
              <a:ext uri="{FF2B5EF4-FFF2-40B4-BE49-F238E27FC236}">
                <a16:creationId xmlns:a16="http://schemas.microsoft.com/office/drawing/2014/main" id="{A63F0EF8-FB1B-704B-4548-8F17A36DDF1C}"/>
              </a:ext>
            </a:extLst>
          </p:cNvPr>
          <p:cNvPicPr>
            <a:picLocks noChangeAspect="1"/>
          </p:cNvPicPr>
          <p:nvPr/>
        </p:nvPicPr>
        <p:blipFill>
          <a:blip r:embed="rId2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3"/>
              </a:ext>
            </a:extLst>
          </a:blip>
          <a:stretch>
            <a:fillRect/>
          </a:stretch>
        </p:blipFill>
        <p:spPr>
          <a:xfrm>
            <a:off x="10956402" y="2995099"/>
            <a:ext cx="304800" cy="304800"/>
          </a:xfrm>
          <a:prstGeom prst="rect">
            <a:avLst/>
          </a:prstGeom>
        </p:spPr>
      </p:pic>
      <p:pic>
        <p:nvPicPr>
          <p:cNvPr id="205" name="Grafik 204">
            <a:extLst>
              <a:ext uri="{FF2B5EF4-FFF2-40B4-BE49-F238E27FC236}">
                <a16:creationId xmlns:a16="http://schemas.microsoft.com/office/drawing/2014/main" id="{B376A136-B16C-A1BC-47C7-6FFF7F721DD6}"/>
              </a:ext>
            </a:extLst>
          </p:cNvPr>
          <p:cNvPicPr>
            <a:picLocks noChangeAspect="1"/>
          </p:cNvPicPr>
          <p:nvPr/>
        </p:nvPicPr>
        <p:blipFill>
          <a:blip r:embed="rId20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5"/>
              </a:ext>
            </a:extLst>
          </a:blip>
          <a:stretch>
            <a:fillRect/>
          </a:stretch>
        </p:blipFill>
        <p:spPr>
          <a:xfrm>
            <a:off x="11727872" y="2995099"/>
            <a:ext cx="304800" cy="304800"/>
          </a:xfrm>
          <a:prstGeom prst="rect">
            <a:avLst/>
          </a:prstGeom>
        </p:spPr>
      </p:pic>
      <p:pic>
        <p:nvPicPr>
          <p:cNvPr id="207" name="Grafik 206">
            <a:extLst>
              <a:ext uri="{FF2B5EF4-FFF2-40B4-BE49-F238E27FC236}">
                <a16:creationId xmlns:a16="http://schemas.microsoft.com/office/drawing/2014/main" id="{21D3E9EA-F915-FCC1-DA4E-28EDC64DE7AB}"/>
              </a:ext>
            </a:extLst>
          </p:cNvPr>
          <p:cNvPicPr>
            <a:picLocks noChangeAspect="1"/>
          </p:cNvPicPr>
          <p:nvPr/>
        </p:nvPicPr>
        <p:blipFill>
          <a:blip r:embed="rId20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7"/>
              </a:ext>
            </a:extLst>
          </a:blip>
          <a:stretch>
            <a:fillRect/>
          </a:stretch>
        </p:blipFill>
        <p:spPr>
          <a:xfrm>
            <a:off x="927331" y="3558097"/>
            <a:ext cx="304800" cy="304800"/>
          </a:xfrm>
          <a:prstGeom prst="rect">
            <a:avLst/>
          </a:prstGeom>
        </p:spPr>
      </p:pic>
      <p:pic>
        <p:nvPicPr>
          <p:cNvPr id="209" name="Grafik 208">
            <a:extLst>
              <a:ext uri="{FF2B5EF4-FFF2-40B4-BE49-F238E27FC236}">
                <a16:creationId xmlns:a16="http://schemas.microsoft.com/office/drawing/2014/main" id="{2777FF8B-2753-577F-5864-EEB57683BA78}"/>
              </a:ext>
            </a:extLst>
          </p:cNvPr>
          <p:cNvPicPr>
            <a:picLocks noChangeAspect="1"/>
          </p:cNvPicPr>
          <p:nvPr/>
        </p:nvPicPr>
        <p:blipFill>
          <a:blip r:embed="rId20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9"/>
              </a:ext>
            </a:extLst>
          </a:blip>
          <a:stretch>
            <a:fillRect/>
          </a:stretch>
        </p:blipFill>
        <p:spPr>
          <a:xfrm>
            <a:off x="1698798" y="3558097"/>
            <a:ext cx="304800" cy="304800"/>
          </a:xfrm>
          <a:prstGeom prst="rect">
            <a:avLst/>
          </a:prstGeom>
        </p:spPr>
      </p:pic>
      <p:pic>
        <p:nvPicPr>
          <p:cNvPr id="211" name="Grafik 210">
            <a:extLst>
              <a:ext uri="{FF2B5EF4-FFF2-40B4-BE49-F238E27FC236}">
                <a16:creationId xmlns:a16="http://schemas.microsoft.com/office/drawing/2014/main" id="{914633A9-5B0A-434A-7D09-6529A72D3A97}"/>
              </a:ext>
            </a:extLst>
          </p:cNvPr>
          <p:cNvPicPr>
            <a:picLocks noChangeAspect="1"/>
          </p:cNvPicPr>
          <p:nvPr/>
        </p:nvPicPr>
        <p:blipFill>
          <a:blip r:embed="rId2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1"/>
              </a:ext>
            </a:extLst>
          </a:blip>
          <a:stretch>
            <a:fillRect/>
          </a:stretch>
        </p:blipFill>
        <p:spPr>
          <a:xfrm>
            <a:off x="2470265" y="3558097"/>
            <a:ext cx="304800" cy="304800"/>
          </a:xfrm>
          <a:prstGeom prst="rect">
            <a:avLst/>
          </a:prstGeom>
        </p:spPr>
      </p:pic>
      <p:pic>
        <p:nvPicPr>
          <p:cNvPr id="213" name="Grafik 212">
            <a:extLst>
              <a:ext uri="{FF2B5EF4-FFF2-40B4-BE49-F238E27FC236}">
                <a16:creationId xmlns:a16="http://schemas.microsoft.com/office/drawing/2014/main" id="{6AF70E90-8D7A-5B3A-7976-748EFCAC99C9}"/>
              </a:ext>
            </a:extLst>
          </p:cNvPr>
          <p:cNvPicPr>
            <a:picLocks noChangeAspect="1"/>
          </p:cNvPicPr>
          <p:nvPr/>
        </p:nvPicPr>
        <p:blipFill>
          <a:blip r:embed="rId2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3"/>
              </a:ext>
            </a:extLst>
          </a:blip>
          <a:stretch>
            <a:fillRect/>
          </a:stretch>
        </p:blipFill>
        <p:spPr>
          <a:xfrm>
            <a:off x="3241732" y="3558097"/>
            <a:ext cx="304800" cy="304800"/>
          </a:xfrm>
          <a:prstGeom prst="rect">
            <a:avLst/>
          </a:prstGeom>
        </p:spPr>
      </p:pic>
      <p:pic>
        <p:nvPicPr>
          <p:cNvPr id="215" name="Grafik 214">
            <a:extLst>
              <a:ext uri="{FF2B5EF4-FFF2-40B4-BE49-F238E27FC236}">
                <a16:creationId xmlns:a16="http://schemas.microsoft.com/office/drawing/2014/main" id="{098B8B4A-074A-B812-304D-AB28ED305F3F}"/>
              </a:ext>
            </a:extLst>
          </p:cNvPr>
          <p:cNvPicPr>
            <a:picLocks noChangeAspect="1"/>
          </p:cNvPicPr>
          <p:nvPr/>
        </p:nvPicPr>
        <p:blipFill>
          <a:blip r:embed="rId2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5"/>
              </a:ext>
            </a:extLst>
          </a:blip>
          <a:stretch>
            <a:fillRect/>
          </a:stretch>
        </p:blipFill>
        <p:spPr>
          <a:xfrm>
            <a:off x="4013199" y="3558097"/>
            <a:ext cx="304800" cy="304800"/>
          </a:xfrm>
          <a:prstGeom prst="rect">
            <a:avLst/>
          </a:prstGeom>
        </p:spPr>
      </p:pic>
      <p:pic>
        <p:nvPicPr>
          <p:cNvPr id="217" name="Grafik 216">
            <a:extLst>
              <a:ext uri="{FF2B5EF4-FFF2-40B4-BE49-F238E27FC236}">
                <a16:creationId xmlns:a16="http://schemas.microsoft.com/office/drawing/2014/main" id="{A1AD20B7-48B5-308B-C8DE-0DE548234B27}"/>
              </a:ext>
            </a:extLst>
          </p:cNvPr>
          <p:cNvPicPr>
            <a:picLocks noChangeAspect="1"/>
          </p:cNvPicPr>
          <p:nvPr/>
        </p:nvPicPr>
        <p:blipFill>
          <a:blip r:embed="rId2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7"/>
              </a:ext>
            </a:extLst>
          </a:blip>
          <a:stretch>
            <a:fillRect/>
          </a:stretch>
        </p:blipFill>
        <p:spPr>
          <a:xfrm>
            <a:off x="4784666" y="3558097"/>
            <a:ext cx="304800" cy="304800"/>
          </a:xfrm>
          <a:prstGeom prst="rect">
            <a:avLst/>
          </a:prstGeom>
        </p:spPr>
      </p:pic>
      <p:pic>
        <p:nvPicPr>
          <p:cNvPr id="219" name="Grafik 218">
            <a:extLst>
              <a:ext uri="{FF2B5EF4-FFF2-40B4-BE49-F238E27FC236}">
                <a16:creationId xmlns:a16="http://schemas.microsoft.com/office/drawing/2014/main" id="{238F945D-2DB6-60D4-D504-1E42BB897E04}"/>
              </a:ext>
            </a:extLst>
          </p:cNvPr>
          <p:cNvPicPr>
            <a:picLocks noChangeAspect="1"/>
          </p:cNvPicPr>
          <p:nvPr/>
        </p:nvPicPr>
        <p:blipFill>
          <a:blip r:embed="rId2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9"/>
              </a:ext>
            </a:extLst>
          </a:blip>
          <a:stretch>
            <a:fillRect/>
          </a:stretch>
        </p:blipFill>
        <p:spPr>
          <a:xfrm>
            <a:off x="5556133" y="3558097"/>
            <a:ext cx="304800" cy="304800"/>
          </a:xfrm>
          <a:prstGeom prst="rect">
            <a:avLst/>
          </a:prstGeom>
        </p:spPr>
      </p:pic>
      <p:pic>
        <p:nvPicPr>
          <p:cNvPr id="221" name="Grafik 220">
            <a:extLst>
              <a:ext uri="{FF2B5EF4-FFF2-40B4-BE49-F238E27FC236}">
                <a16:creationId xmlns:a16="http://schemas.microsoft.com/office/drawing/2014/main" id="{118D1177-4D6E-3B60-F9A6-A590EB8C18B5}"/>
              </a:ext>
            </a:extLst>
          </p:cNvPr>
          <p:cNvPicPr>
            <a:picLocks noChangeAspect="1"/>
          </p:cNvPicPr>
          <p:nvPr/>
        </p:nvPicPr>
        <p:blipFill>
          <a:blip r:embed="rId2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1"/>
              </a:ext>
            </a:extLst>
          </a:blip>
          <a:stretch>
            <a:fillRect/>
          </a:stretch>
        </p:blipFill>
        <p:spPr>
          <a:xfrm>
            <a:off x="6327600" y="3558097"/>
            <a:ext cx="304800" cy="304800"/>
          </a:xfrm>
          <a:prstGeom prst="rect">
            <a:avLst/>
          </a:prstGeom>
        </p:spPr>
      </p:pic>
      <p:pic>
        <p:nvPicPr>
          <p:cNvPr id="223" name="Grafik 222">
            <a:extLst>
              <a:ext uri="{FF2B5EF4-FFF2-40B4-BE49-F238E27FC236}">
                <a16:creationId xmlns:a16="http://schemas.microsoft.com/office/drawing/2014/main" id="{B26C11F9-2441-45D9-EB45-23016305EB71}"/>
              </a:ext>
            </a:extLst>
          </p:cNvPr>
          <p:cNvPicPr>
            <a:picLocks noChangeAspect="1"/>
          </p:cNvPicPr>
          <p:nvPr/>
        </p:nvPicPr>
        <p:blipFill>
          <a:blip r:embed="rId2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3"/>
              </a:ext>
            </a:extLst>
          </a:blip>
          <a:stretch>
            <a:fillRect/>
          </a:stretch>
        </p:blipFill>
        <p:spPr>
          <a:xfrm>
            <a:off x="7099067" y="3558097"/>
            <a:ext cx="304800" cy="304800"/>
          </a:xfrm>
          <a:prstGeom prst="rect">
            <a:avLst/>
          </a:prstGeom>
        </p:spPr>
      </p:pic>
      <p:pic>
        <p:nvPicPr>
          <p:cNvPr id="225" name="Grafik 224">
            <a:extLst>
              <a:ext uri="{FF2B5EF4-FFF2-40B4-BE49-F238E27FC236}">
                <a16:creationId xmlns:a16="http://schemas.microsoft.com/office/drawing/2014/main" id="{5EC50E6B-E222-DBFC-4962-A45179DA4CCD}"/>
              </a:ext>
            </a:extLst>
          </p:cNvPr>
          <p:cNvPicPr>
            <a:picLocks noChangeAspect="1"/>
          </p:cNvPicPr>
          <p:nvPr/>
        </p:nvPicPr>
        <p:blipFill>
          <a:blip r:embed="rId2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5"/>
              </a:ext>
            </a:extLst>
          </a:blip>
          <a:stretch>
            <a:fillRect/>
          </a:stretch>
        </p:blipFill>
        <p:spPr>
          <a:xfrm>
            <a:off x="7870534" y="3558097"/>
            <a:ext cx="304800" cy="304800"/>
          </a:xfrm>
          <a:prstGeom prst="rect">
            <a:avLst/>
          </a:prstGeom>
        </p:spPr>
      </p:pic>
      <p:pic>
        <p:nvPicPr>
          <p:cNvPr id="227" name="Grafik 226">
            <a:extLst>
              <a:ext uri="{FF2B5EF4-FFF2-40B4-BE49-F238E27FC236}">
                <a16:creationId xmlns:a16="http://schemas.microsoft.com/office/drawing/2014/main" id="{5D598F12-E018-1042-2919-C62B2229D26A}"/>
              </a:ext>
            </a:extLst>
          </p:cNvPr>
          <p:cNvPicPr>
            <a:picLocks noChangeAspect="1"/>
          </p:cNvPicPr>
          <p:nvPr/>
        </p:nvPicPr>
        <p:blipFill>
          <a:blip r:embed="rId2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7"/>
              </a:ext>
            </a:extLst>
          </a:blip>
          <a:stretch>
            <a:fillRect/>
          </a:stretch>
        </p:blipFill>
        <p:spPr>
          <a:xfrm>
            <a:off x="8642001" y="3558097"/>
            <a:ext cx="304800" cy="304800"/>
          </a:xfrm>
          <a:prstGeom prst="rect">
            <a:avLst/>
          </a:prstGeom>
        </p:spPr>
      </p:pic>
      <p:pic>
        <p:nvPicPr>
          <p:cNvPr id="229" name="Grafik 228">
            <a:extLst>
              <a:ext uri="{FF2B5EF4-FFF2-40B4-BE49-F238E27FC236}">
                <a16:creationId xmlns:a16="http://schemas.microsoft.com/office/drawing/2014/main" id="{448D1ADF-8ABA-8EF9-DF31-3A89BA5B64A6}"/>
              </a:ext>
            </a:extLst>
          </p:cNvPr>
          <p:cNvPicPr>
            <a:picLocks noChangeAspect="1"/>
          </p:cNvPicPr>
          <p:nvPr/>
        </p:nvPicPr>
        <p:blipFill>
          <a:blip r:embed="rId2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9"/>
              </a:ext>
            </a:extLst>
          </a:blip>
          <a:stretch>
            <a:fillRect/>
          </a:stretch>
        </p:blipFill>
        <p:spPr>
          <a:xfrm>
            <a:off x="9413468" y="3558097"/>
            <a:ext cx="304800" cy="304800"/>
          </a:xfrm>
          <a:prstGeom prst="rect">
            <a:avLst/>
          </a:prstGeom>
        </p:spPr>
      </p:pic>
      <p:pic>
        <p:nvPicPr>
          <p:cNvPr id="231" name="Grafik 230">
            <a:extLst>
              <a:ext uri="{FF2B5EF4-FFF2-40B4-BE49-F238E27FC236}">
                <a16:creationId xmlns:a16="http://schemas.microsoft.com/office/drawing/2014/main" id="{99D3D0B8-7A70-47CC-1936-44478C98462B}"/>
              </a:ext>
            </a:extLst>
          </p:cNvPr>
          <p:cNvPicPr>
            <a:picLocks noChangeAspect="1"/>
          </p:cNvPicPr>
          <p:nvPr/>
        </p:nvPicPr>
        <p:blipFill>
          <a:blip r:embed="rId2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1"/>
              </a:ext>
            </a:extLst>
          </a:blip>
          <a:stretch>
            <a:fillRect/>
          </a:stretch>
        </p:blipFill>
        <p:spPr>
          <a:xfrm>
            <a:off x="10184935" y="3558097"/>
            <a:ext cx="304800" cy="304800"/>
          </a:xfrm>
          <a:prstGeom prst="rect">
            <a:avLst/>
          </a:prstGeom>
        </p:spPr>
      </p:pic>
      <p:pic>
        <p:nvPicPr>
          <p:cNvPr id="233" name="Grafik 232">
            <a:extLst>
              <a:ext uri="{FF2B5EF4-FFF2-40B4-BE49-F238E27FC236}">
                <a16:creationId xmlns:a16="http://schemas.microsoft.com/office/drawing/2014/main" id="{95B78625-C9BE-9437-BAF8-E919DAB96545}"/>
              </a:ext>
            </a:extLst>
          </p:cNvPr>
          <p:cNvPicPr>
            <a:picLocks noChangeAspect="1"/>
          </p:cNvPicPr>
          <p:nvPr/>
        </p:nvPicPr>
        <p:blipFill>
          <a:blip r:embed="rId2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3"/>
              </a:ext>
            </a:extLst>
          </a:blip>
          <a:stretch>
            <a:fillRect/>
          </a:stretch>
        </p:blipFill>
        <p:spPr>
          <a:xfrm>
            <a:off x="10956402" y="3558097"/>
            <a:ext cx="304800" cy="304800"/>
          </a:xfrm>
          <a:prstGeom prst="rect">
            <a:avLst/>
          </a:prstGeom>
        </p:spPr>
      </p:pic>
      <p:pic>
        <p:nvPicPr>
          <p:cNvPr id="235" name="Grafik 234">
            <a:extLst>
              <a:ext uri="{FF2B5EF4-FFF2-40B4-BE49-F238E27FC236}">
                <a16:creationId xmlns:a16="http://schemas.microsoft.com/office/drawing/2014/main" id="{68CA385A-7F3B-727A-399B-F688E148C256}"/>
              </a:ext>
            </a:extLst>
          </p:cNvPr>
          <p:cNvPicPr>
            <a:picLocks noChangeAspect="1"/>
          </p:cNvPicPr>
          <p:nvPr/>
        </p:nvPicPr>
        <p:blipFill>
          <a:blip r:embed="rId2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5"/>
              </a:ext>
            </a:extLst>
          </a:blip>
          <a:stretch>
            <a:fillRect/>
          </a:stretch>
        </p:blipFill>
        <p:spPr>
          <a:xfrm>
            <a:off x="11727872" y="3558097"/>
            <a:ext cx="304800" cy="304800"/>
          </a:xfrm>
          <a:prstGeom prst="rect">
            <a:avLst/>
          </a:prstGeom>
        </p:spPr>
      </p:pic>
      <p:pic>
        <p:nvPicPr>
          <p:cNvPr id="237" name="Grafik 236">
            <a:extLst>
              <a:ext uri="{FF2B5EF4-FFF2-40B4-BE49-F238E27FC236}">
                <a16:creationId xmlns:a16="http://schemas.microsoft.com/office/drawing/2014/main" id="{618EC6E0-446F-E3A6-7E1F-6FD55F79C10A}"/>
              </a:ext>
            </a:extLst>
          </p:cNvPr>
          <p:cNvPicPr>
            <a:picLocks noChangeAspect="1"/>
          </p:cNvPicPr>
          <p:nvPr/>
        </p:nvPicPr>
        <p:blipFill>
          <a:blip r:embed="rId2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7"/>
              </a:ext>
            </a:extLst>
          </a:blip>
          <a:stretch>
            <a:fillRect/>
          </a:stretch>
        </p:blipFill>
        <p:spPr>
          <a:xfrm>
            <a:off x="927331" y="4121095"/>
            <a:ext cx="304800" cy="304800"/>
          </a:xfrm>
          <a:prstGeom prst="rect">
            <a:avLst/>
          </a:prstGeom>
        </p:spPr>
      </p:pic>
      <p:pic>
        <p:nvPicPr>
          <p:cNvPr id="239" name="Grafik 238">
            <a:extLst>
              <a:ext uri="{FF2B5EF4-FFF2-40B4-BE49-F238E27FC236}">
                <a16:creationId xmlns:a16="http://schemas.microsoft.com/office/drawing/2014/main" id="{F893E40D-B4BB-A98E-6D87-01430549DAD6}"/>
              </a:ext>
            </a:extLst>
          </p:cNvPr>
          <p:cNvPicPr>
            <a:picLocks noChangeAspect="1"/>
          </p:cNvPicPr>
          <p:nvPr/>
        </p:nvPicPr>
        <p:blipFill>
          <a:blip r:embed="rId2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9"/>
              </a:ext>
            </a:extLst>
          </a:blip>
          <a:stretch>
            <a:fillRect/>
          </a:stretch>
        </p:blipFill>
        <p:spPr>
          <a:xfrm>
            <a:off x="1698798" y="4121095"/>
            <a:ext cx="304800" cy="304800"/>
          </a:xfrm>
          <a:prstGeom prst="rect">
            <a:avLst/>
          </a:prstGeom>
        </p:spPr>
      </p:pic>
      <p:pic>
        <p:nvPicPr>
          <p:cNvPr id="241" name="Grafik 240">
            <a:extLst>
              <a:ext uri="{FF2B5EF4-FFF2-40B4-BE49-F238E27FC236}">
                <a16:creationId xmlns:a16="http://schemas.microsoft.com/office/drawing/2014/main" id="{9E5B4B48-C913-F061-0C62-2DAF3BFECB54}"/>
              </a:ext>
            </a:extLst>
          </p:cNvPr>
          <p:cNvPicPr>
            <a:picLocks noChangeAspect="1"/>
          </p:cNvPicPr>
          <p:nvPr/>
        </p:nvPicPr>
        <p:blipFill>
          <a:blip r:embed="rId2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1"/>
              </a:ext>
            </a:extLst>
          </a:blip>
          <a:stretch>
            <a:fillRect/>
          </a:stretch>
        </p:blipFill>
        <p:spPr>
          <a:xfrm>
            <a:off x="2470265" y="4121095"/>
            <a:ext cx="304800" cy="304800"/>
          </a:xfrm>
          <a:prstGeom prst="rect">
            <a:avLst/>
          </a:prstGeom>
        </p:spPr>
      </p:pic>
      <p:pic>
        <p:nvPicPr>
          <p:cNvPr id="243" name="Grafik 242">
            <a:extLst>
              <a:ext uri="{FF2B5EF4-FFF2-40B4-BE49-F238E27FC236}">
                <a16:creationId xmlns:a16="http://schemas.microsoft.com/office/drawing/2014/main" id="{906124C8-6C86-A9C5-0656-F5AEB4383955}"/>
              </a:ext>
            </a:extLst>
          </p:cNvPr>
          <p:cNvPicPr>
            <a:picLocks noChangeAspect="1"/>
          </p:cNvPicPr>
          <p:nvPr/>
        </p:nvPicPr>
        <p:blipFill>
          <a:blip r:embed="rId2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3"/>
              </a:ext>
            </a:extLst>
          </a:blip>
          <a:stretch>
            <a:fillRect/>
          </a:stretch>
        </p:blipFill>
        <p:spPr>
          <a:xfrm>
            <a:off x="3241732" y="4121095"/>
            <a:ext cx="304800" cy="304800"/>
          </a:xfrm>
          <a:prstGeom prst="rect">
            <a:avLst/>
          </a:prstGeom>
        </p:spPr>
      </p:pic>
      <p:pic>
        <p:nvPicPr>
          <p:cNvPr id="245" name="Grafik 244">
            <a:extLst>
              <a:ext uri="{FF2B5EF4-FFF2-40B4-BE49-F238E27FC236}">
                <a16:creationId xmlns:a16="http://schemas.microsoft.com/office/drawing/2014/main" id="{763468B6-459B-24C9-BC9C-3F724CF9B42B}"/>
              </a:ext>
            </a:extLst>
          </p:cNvPr>
          <p:cNvPicPr>
            <a:picLocks noChangeAspect="1"/>
          </p:cNvPicPr>
          <p:nvPr/>
        </p:nvPicPr>
        <p:blipFill>
          <a:blip r:embed="rId2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5"/>
              </a:ext>
            </a:extLst>
          </a:blip>
          <a:stretch>
            <a:fillRect/>
          </a:stretch>
        </p:blipFill>
        <p:spPr>
          <a:xfrm>
            <a:off x="4013199" y="4121095"/>
            <a:ext cx="304800" cy="304800"/>
          </a:xfrm>
          <a:prstGeom prst="rect">
            <a:avLst/>
          </a:prstGeom>
        </p:spPr>
      </p:pic>
      <p:pic>
        <p:nvPicPr>
          <p:cNvPr id="247" name="Grafik 246">
            <a:extLst>
              <a:ext uri="{FF2B5EF4-FFF2-40B4-BE49-F238E27FC236}">
                <a16:creationId xmlns:a16="http://schemas.microsoft.com/office/drawing/2014/main" id="{A02CCD9A-B76D-0A75-25FC-425B8CD01BB3}"/>
              </a:ext>
            </a:extLst>
          </p:cNvPr>
          <p:cNvPicPr>
            <a:picLocks noChangeAspect="1"/>
          </p:cNvPicPr>
          <p:nvPr/>
        </p:nvPicPr>
        <p:blipFill>
          <a:blip r:embed="rId2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7"/>
              </a:ext>
            </a:extLst>
          </a:blip>
          <a:stretch>
            <a:fillRect/>
          </a:stretch>
        </p:blipFill>
        <p:spPr>
          <a:xfrm>
            <a:off x="4784666" y="4121095"/>
            <a:ext cx="304800" cy="304800"/>
          </a:xfrm>
          <a:prstGeom prst="rect">
            <a:avLst/>
          </a:prstGeom>
        </p:spPr>
      </p:pic>
      <p:pic>
        <p:nvPicPr>
          <p:cNvPr id="249" name="Grafik 248">
            <a:extLst>
              <a:ext uri="{FF2B5EF4-FFF2-40B4-BE49-F238E27FC236}">
                <a16:creationId xmlns:a16="http://schemas.microsoft.com/office/drawing/2014/main" id="{840C959F-91FB-6312-9443-33F6DBE0CCE6}"/>
              </a:ext>
            </a:extLst>
          </p:cNvPr>
          <p:cNvPicPr>
            <a:picLocks noChangeAspect="1"/>
          </p:cNvPicPr>
          <p:nvPr/>
        </p:nvPicPr>
        <p:blipFill>
          <a:blip r:embed="rId2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9"/>
              </a:ext>
            </a:extLst>
          </a:blip>
          <a:stretch>
            <a:fillRect/>
          </a:stretch>
        </p:blipFill>
        <p:spPr>
          <a:xfrm>
            <a:off x="5556133" y="4121095"/>
            <a:ext cx="304800" cy="304800"/>
          </a:xfrm>
          <a:prstGeom prst="rect">
            <a:avLst/>
          </a:prstGeom>
        </p:spPr>
      </p:pic>
      <p:pic>
        <p:nvPicPr>
          <p:cNvPr id="251" name="Grafik 250">
            <a:extLst>
              <a:ext uri="{FF2B5EF4-FFF2-40B4-BE49-F238E27FC236}">
                <a16:creationId xmlns:a16="http://schemas.microsoft.com/office/drawing/2014/main" id="{5C534438-51B3-D052-5B20-229DF1E1E7D1}"/>
              </a:ext>
            </a:extLst>
          </p:cNvPr>
          <p:cNvPicPr>
            <a:picLocks noChangeAspect="1"/>
          </p:cNvPicPr>
          <p:nvPr/>
        </p:nvPicPr>
        <p:blipFill>
          <a:blip r:embed="rId2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1"/>
              </a:ext>
            </a:extLst>
          </a:blip>
          <a:stretch>
            <a:fillRect/>
          </a:stretch>
        </p:blipFill>
        <p:spPr>
          <a:xfrm>
            <a:off x="6327600" y="4121095"/>
            <a:ext cx="304800" cy="304800"/>
          </a:xfrm>
          <a:prstGeom prst="rect">
            <a:avLst/>
          </a:prstGeom>
        </p:spPr>
      </p:pic>
      <p:pic>
        <p:nvPicPr>
          <p:cNvPr id="253" name="Grafik 252">
            <a:extLst>
              <a:ext uri="{FF2B5EF4-FFF2-40B4-BE49-F238E27FC236}">
                <a16:creationId xmlns:a16="http://schemas.microsoft.com/office/drawing/2014/main" id="{5268B03A-C502-616A-0B21-440B8F8A94DD}"/>
              </a:ext>
            </a:extLst>
          </p:cNvPr>
          <p:cNvPicPr>
            <a:picLocks noChangeAspect="1"/>
          </p:cNvPicPr>
          <p:nvPr/>
        </p:nvPicPr>
        <p:blipFill>
          <a:blip r:embed="rId2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3"/>
              </a:ext>
            </a:extLst>
          </a:blip>
          <a:stretch>
            <a:fillRect/>
          </a:stretch>
        </p:blipFill>
        <p:spPr>
          <a:xfrm>
            <a:off x="7099067" y="4121095"/>
            <a:ext cx="304800" cy="304800"/>
          </a:xfrm>
          <a:prstGeom prst="rect">
            <a:avLst/>
          </a:prstGeom>
        </p:spPr>
      </p:pic>
      <p:pic>
        <p:nvPicPr>
          <p:cNvPr id="255" name="Grafik 254">
            <a:extLst>
              <a:ext uri="{FF2B5EF4-FFF2-40B4-BE49-F238E27FC236}">
                <a16:creationId xmlns:a16="http://schemas.microsoft.com/office/drawing/2014/main" id="{BE5A2E02-9D93-C590-97FF-D0A693F3638F}"/>
              </a:ext>
            </a:extLst>
          </p:cNvPr>
          <p:cNvPicPr>
            <a:picLocks noChangeAspect="1"/>
          </p:cNvPicPr>
          <p:nvPr/>
        </p:nvPicPr>
        <p:blipFill>
          <a:blip r:embed="rId2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5"/>
              </a:ext>
            </a:extLst>
          </a:blip>
          <a:stretch>
            <a:fillRect/>
          </a:stretch>
        </p:blipFill>
        <p:spPr>
          <a:xfrm>
            <a:off x="7870534" y="4121095"/>
            <a:ext cx="304800" cy="304800"/>
          </a:xfrm>
          <a:prstGeom prst="rect">
            <a:avLst/>
          </a:prstGeom>
        </p:spPr>
      </p:pic>
      <p:pic>
        <p:nvPicPr>
          <p:cNvPr id="257" name="Grafik 256">
            <a:extLst>
              <a:ext uri="{FF2B5EF4-FFF2-40B4-BE49-F238E27FC236}">
                <a16:creationId xmlns:a16="http://schemas.microsoft.com/office/drawing/2014/main" id="{383B8D2E-8EC8-4D60-131C-B302E8F09DC9}"/>
              </a:ext>
            </a:extLst>
          </p:cNvPr>
          <p:cNvPicPr>
            <a:picLocks noChangeAspect="1"/>
          </p:cNvPicPr>
          <p:nvPr/>
        </p:nvPicPr>
        <p:blipFill>
          <a:blip r:embed="rId2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7"/>
              </a:ext>
            </a:extLst>
          </a:blip>
          <a:stretch>
            <a:fillRect/>
          </a:stretch>
        </p:blipFill>
        <p:spPr>
          <a:xfrm>
            <a:off x="8642001" y="4121095"/>
            <a:ext cx="304800" cy="304800"/>
          </a:xfrm>
          <a:prstGeom prst="rect">
            <a:avLst/>
          </a:prstGeom>
        </p:spPr>
      </p:pic>
      <p:pic>
        <p:nvPicPr>
          <p:cNvPr id="259" name="Grafik 258">
            <a:extLst>
              <a:ext uri="{FF2B5EF4-FFF2-40B4-BE49-F238E27FC236}">
                <a16:creationId xmlns:a16="http://schemas.microsoft.com/office/drawing/2014/main" id="{1BD1B9FA-D6C5-9964-AF8A-AC8E71C80AE0}"/>
              </a:ext>
            </a:extLst>
          </p:cNvPr>
          <p:cNvPicPr>
            <a:picLocks noChangeAspect="1"/>
          </p:cNvPicPr>
          <p:nvPr/>
        </p:nvPicPr>
        <p:blipFill>
          <a:blip r:embed="rId2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9"/>
              </a:ext>
            </a:extLst>
          </a:blip>
          <a:stretch>
            <a:fillRect/>
          </a:stretch>
        </p:blipFill>
        <p:spPr>
          <a:xfrm>
            <a:off x="9413468" y="4121095"/>
            <a:ext cx="304800" cy="304800"/>
          </a:xfrm>
          <a:prstGeom prst="rect">
            <a:avLst/>
          </a:prstGeom>
        </p:spPr>
      </p:pic>
      <p:pic>
        <p:nvPicPr>
          <p:cNvPr id="261" name="Grafik 260">
            <a:extLst>
              <a:ext uri="{FF2B5EF4-FFF2-40B4-BE49-F238E27FC236}">
                <a16:creationId xmlns:a16="http://schemas.microsoft.com/office/drawing/2014/main" id="{8219EA8A-23C9-52B0-68E3-2EB0399A3674}"/>
              </a:ext>
            </a:extLst>
          </p:cNvPr>
          <p:cNvPicPr>
            <a:picLocks noChangeAspect="1"/>
          </p:cNvPicPr>
          <p:nvPr/>
        </p:nvPicPr>
        <p:blipFill>
          <a:blip r:embed="rId2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1"/>
              </a:ext>
            </a:extLst>
          </a:blip>
          <a:stretch>
            <a:fillRect/>
          </a:stretch>
        </p:blipFill>
        <p:spPr>
          <a:xfrm>
            <a:off x="10184935" y="4121095"/>
            <a:ext cx="304800" cy="304800"/>
          </a:xfrm>
          <a:prstGeom prst="rect">
            <a:avLst/>
          </a:prstGeom>
        </p:spPr>
      </p:pic>
      <p:pic>
        <p:nvPicPr>
          <p:cNvPr id="263" name="Grafik 262">
            <a:extLst>
              <a:ext uri="{FF2B5EF4-FFF2-40B4-BE49-F238E27FC236}">
                <a16:creationId xmlns:a16="http://schemas.microsoft.com/office/drawing/2014/main" id="{E9E9CF7D-D17E-1FC0-B648-3CEC9C1DDAC8}"/>
              </a:ext>
            </a:extLst>
          </p:cNvPr>
          <p:cNvPicPr>
            <a:picLocks noChangeAspect="1"/>
          </p:cNvPicPr>
          <p:nvPr/>
        </p:nvPicPr>
        <p:blipFill>
          <a:blip r:embed="rId2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3"/>
              </a:ext>
            </a:extLst>
          </a:blip>
          <a:stretch>
            <a:fillRect/>
          </a:stretch>
        </p:blipFill>
        <p:spPr>
          <a:xfrm>
            <a:off x="10956402" y="4121095"/>
            <a:ext cx="304800" cy="304800"/>
          </a:xfrm>
          <a:prstGeom prst="rect">
            <a:avLst/>
          </a:prstGeom>
        </p:spPr>
      </p:pic>
      <p:pic>
        <p:nvPicPr>
          <p:cNvPr id="265" name="Grafik 264">
            <a:extLst>
              <a:ext uri="{FF2B5EF4-FFF2-40B4-BE49-F238E27FC236}">
                <a16:creationId xmlns:a16="http://schemas.microsoft.com/office/drawing/2014/main" id="{80F2A199-7B72-BCBC-D334-7701AE303DD0}"/>
              </a:ext>
            </a:extLst>
          </p:cNvPr>
          <p:cNvPicPr>
            <a:picLocks noChangeAspect="1"/>
          </p:cNvPicPr>
          <p:nvPr/>
        </p:nvPicPr>
        <p:blipFill>
          <a:blip r:embed="rId2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5"/>
              </a:ext>
            </a:extLst>
          </a:blip>
          <a:stretch>
            <a:fillRect/>
          </a:stretch>
        </p:blipFill>
        <p:spPr>
          <a:xfrm>
            <a:off x="11727872" y="4121095"/>
            <a:ext cx="304800" cy="304800"/>
          </a:xfrm>
          <a:prstGeom prst="rect">
            <a:avLst/>
          </a:prstGeom>
        </p:spPr>
      </p:pic>
      <p:pic>
        <p:nvPicPr>
          <p:cNvPr id="267" name="Grafik 266">
            <a:extLst>
              <a:ext uri="{FF2B5EF4-FFF2-40B4-BE49-F238E27FC236}">
                <a16:creationId xmlns:a16="http://schemas.microsoft.com/office/drawing/2014/main" id="{DE102F6C-C9CD-CCC6-17CA-54E8EE79624A}"/>
              </a:ext>
            </a:extLst>
          </p:cNvPr>
          <p:cNvPicPr>
            <a:picLocks noChangeAspect="1"/>
          </p:cNvPicPr>
          <p:nvPr/>
        </p:nvPicPr>
        <p:blipFill>
          <a:blip r:embed="rId2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7"/>
              </a:ext>
            </a:extLst>
          </a:blip>
          <a:stretch>
            <a:fillRect/>
          </a:stretch>
        </p:blipFill>
        <p:spPr>
          <a:xfrm>
            <a:off x="927331" y="4684093"/>
            <a:ext cx="304800" cy="304800"/>
          </a:xfrm>
          <a:prstGeom prst="rect">
            <a:avLst/>
          </a:prstGeom>
        </p:spPr>
      </p:pic>
      <p:pic>
        <p:nvPicPr>
          <p:cNvPr id="269" name="Grafik 268">
            <a:extLst>
              <a:ext uri="{FF2B5EF4-FFF2-40B4-BE49-F238E27FC236}">
                <a16:creationId xmlns:a16="http://schemas.microsoft.com/office/drawing/2014/main" id="{B564CB71-A2AA-E315-D875-18BCFE72455E}"/>
              </a:ext>
            </a:extLst>
          </p:cNvPr>
          <p:cNvPicPr>
            <a:picLocks noChangeAspect="1"/>
          </p:cNvPicPr>
          <p:nvPr/>
        </p:nvPicPr>
        <p:blipFill>
          <a:blip r:embed="rId2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9"/>
              </a:ext>
            </a:extLst>
          </a:blip>
          <a:stretch>
            <a:fillRect/>
          </a:stretch>
        </p:blipFill>
        <p:spPr>
          <a:xfrm>
            <a:off x="1698798" y="4684093"/>
            <a:ext cx="304800" cy="304800"/>
          </a:xfrm>
          <a:prstGeom prst="rect">
            <a:avLst/>
          </a:prstGeom>
        </p:spPr>
      </p:pic>
      <p:pic>
        <p:nvPicPr>
          <p:cNvPr id="271" name="Grafik 270">
            <a:extLst>
              <a:ext uri="{FF2B5EF4-FFF2-40B4-BE49-F238E27FC236}">
                <a16:creationId xmlns:a16="http://schemas.microsoft.com/office/drawing/2014/main" id="{1F64DDC5-7CB8-0869-020A-23ABD7210DE9}"/>
              </a:ext>
            </a:extLst>
          </p:cNvPr>
          <p:cNvPicPr>
            <a:picLocks noChangeAspect="1"/>
          </p:cNvPicPr>
          <p:nvPr/>
        </p:nvPicPr>
        <p:blipFill>
          <a:blip r:embed="rId2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1"/>
              </a:ext>
            </a:extLst>
          </a:blip>
          <a:stretch>
            <a:fillRect/>
          </a:stretch>
        </p:blipFill>
        <p:spPr>
          <a:xfrm>
            <a:off x="2470265" y="4684093"/>
            <a:ext cx="304800" cy="304800"/>
          </a:xfrm>
          <a:prstGeom prst="rect">
            <a:avLst/>
          </a:prstGeom>
        </p:spPr>
      </p:pic>
      <p:pic>
        <p:nvPicPr>
          <p:cNvPr id="273" name="Grafik 272">
            <a:extLst>
              <a:ext uri="{FF2B5EF4-FFF2-40B4-BE49-F238E27FC236}">
                <a16:creationId xmlns:a16="http://schemas.microsoft.com/office/drawing/2014/main" id="{17EE53E5-1FAE-1058-5F92-5E3453FA81B7}"/>
              </a:ext>
            </a:extLst>
          </p:cNvPr>
          <p:cNvPicPr>
            <a:picLocks noChangeAspect="1"/>
          </p:cNvPicPr>
          <p:nvPr/>
        </p:nvPicPr>
        <p:blipFill>
          <a:blip r:embed="rId2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3"/>
              </a:ext>
            </a:extLst>
          </a:blip>
          <a:stretch>
            <a:fillRect/>
          </a:stretch>
        </p:blipFill>
        <p:spPr>
          <a:xfrm>
            <a:off x="3241732" y="4684093"/>
            <a:ext cx="304800" cy="304800"/>
          </a:xfrm>
          <a:prstGeom prst="rect">
            <a:avLst/>
          </a:prstGeom>
        </p:spPr>
      </p:pic>
      <p:pic>
        <p:nvPicPr>
          <p:cNvPr id="275" name="Grafik 274">
            <a:extLst>
              <a:ext uri="{FF2B5EF4-FFF2-40B4-BE49-F238E27FC236}">
                <a16:creationId xmlns:a16="http://schemas.microsoft.com/office/drawing/2014/main" id="{75178D6B-008C-14E5-D7F5-57DCB03C04B6}"/>
              </a:ext>
            </a:extLst>
          </p:cNvPr>
          <p:cNvPicPr>
            <a:picLocks noChangeAspect="1"/>
          </p:cNvPicPr>
          <p:nvPr/>
        </p:nvPicPr>
        <p:blipFill>
          <a:blip r:embed="rId2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5"/>
              </a:ext>
            </a:extLst>
          </a:blip>
          <a:stretch>
            <a:fillRect/>
          </a:stretch>
        </p:blipFill>
        <p:spPr>
          <a:xfrm>
            <a:off x="4013199" y="4684093"/>
            <a:ext cx="304800" cy="304800"/>
          </a:xfrm>
          <a:prstGeom prst="rect">
            <a:avLst/>
          </a:prstGeom>
        </p:spPr>
      </p:pic>
      <p:pic>
        <p:nvPicPr>
          <p:cNvPr id="277" name="Grafik 276">
            <a:extLst>
              <a:ext uri="{FF2B5EF4-FFF2-40B4-BE49-F238E27FC236}">
                <a16:creationId xmlns:a16="http://schemas.microsoft.com/office/drawing/2014/main" id="{36810B29-1461-13C0-9162-024AAB56775F}"/>
              </a:ext>
            </a:extLst>
          </p:cNvPr>
          <p:cNvPicPr>
            <a:picLocks noChangeAspect="1"/>
          </p:cNvPicPr>
          <p:nvPr/>
        </p:nvPicPr>
        <p:blipFill>
          <a:blip r:embed="rId2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7"/>
              </a:ext>
            </a:extLst>
          </a:blip>
          <a:stretch>
            <a:fillRect/>
          </a:stretch>
        </p:blipFill>
        <p:spPr>
          <a:xfrm>
            <a:off x="4784666" y="4684093"/>
            <a:ext cx="304800" cy="304800"/>
          </a:xfrm>
          <a:prstGeom prst="rect">
            <a:avLst/>
          </a:prstGeom>
        </p:spPr>
      </p:pic>
      <p:pic>
        <p:nvPicPr>
          <p:cNvPr id="279" name="Grafik 278">
            <a:extLst>
              <a:ext uri="{FF2B5EF4-FFF2-40B4-BE49-F238E27FC236}">
                <a16:creationId xmlns:a16="http://schemas.microsoft.com/office/drawing/2014/main" id="{638EA243-3804-6F87-8D8E-B956866B048A}"/>
              </a:ext>
            </a:extLst>
          </p:cNvPr>
          <p:cNvPicPr>
            <a:picLocks noChangeAspect="1"/>
          </p:cNvPicPr>
          <p:nvPr/>
        </p:nvPicPr>
        <p:blipFill>
          <a:blip r:embed="rId2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9"/>
              </a:ext>
            </a:extLst>
          </a:blip>
          <a:stretch>
            <a:fillRect/>
          </a:stretch>
        </p:blipFill>
        <p:spPr>
          <a:xfrm>
            <a:off x="5556133" y="4684093"/>
            <a:ext cx="304800" cy="304800"/>
          </a:xfrm>
          <a:prstGeom prst="rect">
            <a:avLst/>
          </a:prstGeom>
        </p:spPr>
      </p:pic>
      <p:pic>
        <p:nvPicPr>
          <p:cNvPr id="281" name="Grafik 280">
            <a:extLst>
              <a:ext uri="{FF2B5EF4-FFF2-40B4-BE49-F238E27FC236}">
                <a16:creationId xmlns:a16="http://schemas.microsoft.com/office/drawing/2014/main" id="{3BD575FE-2025-6404-D29F-7A0987EC2834}"/>
              </a:ext>
            </a:extLst>
          </p:cNvPr>
          <p:cNvPicPr>
            <a:picLocks noChangeAspect="1"/>
          </p:cNvPicPr>
          <p:nvPr/>
        </p:nvPicPr>
        <p:blipFill>
          <a:blip r:embed="rId2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1"/>
              </a:ext>
            </a:extLst>
          </a:blip>
          <a:stretch>
            <a:fillRect/>
          </a:stretch>
        </p:blipFill>
        <p:spPr>
          <a:xfrm>
            <a:off x="6327600" y="4684093"/>
            <a:ext cx="304800" cy="304800"/>
          </a:xfrm>
          <a:prstGeom prst="rect">
            <a:avLst/>
          </a:prstGeom>
        </p:spPr>
      </p:pic>
      <p:pic>
        <p:nvPicPr>
          <p:cNvPr id="283" name="Grafik 282">
            <a:extLst>
              <a:ext uri="{FF2B5EF4-FFF2-40B4-BE49-F238E27FC236}">
                <a16:creationId xmlns:a16="http://schemas.microsoft.com/office/drawing/2014/main" id="{DCBAE689-13D0-6E3B-472E-E4CF84BD86B4}"/>
              </a:ext>
            </a:extLst>
          </p:cNvPr>
          <p:cNvPicPr>
            <a:picLocks noChangeAspect="1"/>
          </p:cNvPicPr>
          <p:nvPr/>
        </p:nvPicPr>
        <p:blipFill>
          <a:blip r:embed="rId2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3"/>
              </a:ext>
            </a:extLst>
          </a:blip>
          <a:stretch>
            <a:fillRect/>
          </a:stretch>
        </p:blipFill>
        <p:spPr>
          <a:xfrm>
            <a:off x="7099067" y="4684093"/>
            <a:ext cx="304800" cy="304800"/>
          </a:xfrm>
          <a:prstGeom prst="rect">
            <a:avLst/>
          </a:prstGeom>
        </p:spPr>
      </p:pic>
      <p:pic>
        <p:nvPicPr>
          <p:cNvPr id="285" name="Grafik 284">
            <a:extLst>
              <a:ext uri="{FF2B5EF4-FFF2-40B4-BE49-F238E27FC236}">
                <a16:creationId xmlns:a16="http://schemas.microsoft.com/office/drawing/2014/main" id="{96FFF2F0-B3F2-81AD-09C6-3AC590AB0D72}"/>
              </a:ext>
            </a:extLst>
          </p:cNvPr>
          <p:cNvPicPr>
            <a:picLocks noChangeAspect="1"/>
          </p:cNvPicPr>
          <p:nvPr/>
        </p:nvPicPr>
        <p:blipFill>
          <a:blip r:embed="rId2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5"/>
              </a:ext>
            </a:extLst>
          </a:blip>
          <a:stretch>
            <a:fillRect/>
          </a:stretch>
        </p:blipFill>
        <p:spPr>
          <a:xfrm>
            <a:off x="7870534" y="4684093"/>
            <a:ext cx="304800" cy="304800"/>
          </a:xfrm>
          <a:prstGeom prst="rect">
            <a:avLst/>
          </a:prstGeom>
        </p:spPr>
      </p:pic>
      <p:pic>
        <p:nvPicPr>
          <p:cNvPr id="287" name="Grafik 286">
            <a:extLst>
              <a:ext uri="{FF2B5EF4-FFF2-40B4-BE49-F238E27FC236}">
                <a16:creationId xmlns:a16="http://schemas.microsoft.com/office/drawing/2014/main" id="{1D1871B8-266C-F448-3CF3-22CBFF2A9754}"/>
              </a:ext>
            </a:extLst>
          </p:cNvPr>
          <p:cNvPicPr>
            <a:picLocks noChangeAspect="1"/>
          </p:cNvPicPr>
          <p:nvPr/>
        </p:nvPicPr>
        <p:blipFill>
          <a:blip r:embed="rId2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7"/>
              </a:ext>
            </a:extLst>
          </a:blip>
          <a:stretch>
            <a:fillRect/>
          </a:stretch>
        </p:blipFill>
        <p:spPr>
          <a:xfrm>
            <a:off x="8642001" y="4684093"/>
            <a:ext cx="304800" cy="304800"/>
          </a:xfrm>
          <a:prstGeom prst="rect">
            <a:avLst/>
          </a:prstGeom>
        </p:spPr>
      </p:pic>
      <p:pic>
        <p:nvPicPr>
          <p:cNvPr id="289" name="Grafik 288">
            <a:extLst>
              <a:ext uri="{FF2B5EF4-FFF2-40B4-BE49-F238E27FC236}">
                <a16:creationId xmlns:a16="http://schemas.microsoft.com/office/drawing/2014/main" id="{F372F5D3-282D-0EF2-CE32-3EE29C386764}"/>
              </a:ext>
            </a:extLst>
          </p:cNvPr>
          <p:cNvPicPr>
            <a:picLocks noChangeAspect="1"/>
          </p:cNvPicPr>
          <p:nvPr/>
        </p:nvPicPr>
        <p:blipFill>
          <a:blip r:embed="rId2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9"/>
              </a:ext>
            </a:extLst>
          </a:blip>
          <a:stretch>
            <a:fillRect/>
          </a:stretch>
        </p:blipFill>
        <p:spPr>
          <a:xfrm>
            <a:off x="9413468" y="4684093"/>
            <a:ext cx="304800" cy="304800"/>
          </a:xfrm>
          <a:prstGeom prst="rect">
            <a:avLst/>
          </a:prstGeom>
        </p:spPr>
      </p:pic>
      <p:pic>
        <p:nvPicPr>
          <p:cNvPr id="291" name="Grafik 290">
            <a:extLst>
              <a:ext uri="{FF2B5EF4-FFF2-40B4-BE49-F238E27FC236}">
                <a16:creationId xmlns:a16="http://schemas.microsoft.com/office/drawing/2014/main" id="{F28972F4-D112-45CA-3EB5-F2F23C045CB7}"/>
              </a:ext>
            </a:extLst>
          </p:cNvPr>
          <p:cNvPicPr>
            <a:picLocks noChangeAspect="1"/>
          </p:cNvPicPr>
          <p:nvPr/>
        </p:nvPicPr>
        <p:blipFill>
          <a:blip r:embed="rId2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1"/>
              </a:ext>
            </a:extLst>
          </a:blip>
          <a:stretch>
            <a:fillRect/>
          </a:stretch>
        </p:blipFill>
        <p:spPr>
          <a:xfrm>
            <a:off x="10184935" y="4684093"/>
            <a:ext cx="304800" cy="304800"/>
          </a:xfrm>
          <a:prstGeom prst="rect">
            <a:avLst/>
          </a:prstGeom>
        </p:spPr>
      </p:pic>
      <p:pic>
        <p:nvPicPr>
          <p:cNvPr id="293" name="Grafik 292">
            <a:extLst>
              <a:ext uri="{FF2B5EF4-FFF2-40B4-BE49-F238E27FC236}">
                <a16:creationId xmlns:a16="http://schemas.microsoft.com/office/drawing/2014/main" id="{6164C102-77AD-7A71-4BE7-3755DB4C88A0}"/>
              </a:ext>
            </a:extLst>
          </p:cNvPr>
          <p:cNvPicPr>
            <a:picLocks noChangeAspect="1"/>
          </p:cNvPicPr>
          <p:nvPr/>
        </p:nvPicPr>
        <p:blipFill>
          <a:blip r:embed="rId2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3"/>
              </a:ext>
            </a:extLst>
          </a:blip>
          <a:stretch>
            <a:fillRect/>
          </a:stretch>
        </p:blipFill>
        <p:spPr>
          <a:xfrm>
            <a:off x="10956402" y="4684093"/>
            <a:ext cx="304800" cy="304800"/>
          </a:xfrm>
          <a:prstGeom prst="rect">
            <a:avLst/>
          </a:prstGeom>
        </p:spPr>
      </p:pic>
      <p:pic>
        <p:nvPicPr>
          <p:cNvPr id="295" name="Grafik 294">
            <a:extLst>
              <a:ext uri="{FF2B5EF4-FFF2-40B4-BE49-F238E27FC236}">
                <a16:creationId xmlns:a16="http://schemas.microsoft.com/office/drawing/2014/main" id="{C36A487E-E7A0-7890-D590-C9A0C9973021}"/>
              </a:ext>
            </a:extLst>
          </p:cNvPr>
          <p:cNvPicPr>
            <a:picLocks noChangeAspect="1"/>
          </p:cNvPicPr>
          <p:nvPr/>
        </p:nvPicPr>
        <p:blipFill>
          <a:blip r:embed="rId2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5"/>
              </a:ext>
            </a:extLst>
          </a:blip>
          <a:stretch>
            <a:fillRect/>
          </a:stretch>
        </p:blipFill>
        <p:spPr>
          <a:xfrm>
            <a:off x="11727872" y="4684093"/>
            <a:ext cx="304800" cy="304800"/>
          </a:xfrm>
          <a:prstGeom prst="rect">
            <a:avLst/>
          </a:prstGeom>
        </p:spPr>
      </p:pic>
      <p:pic>
        <p:nvPicPr>
          <p:cNvPr id="297" name="Grafik 296">
            <a:extLst>
              <a:ext uri="{FF2B5EF4-FFF2-40B4-BE49-F238E27FC236}">
                <a16:creationId xmlns:a16="http://schemas.microsoft.com/office/drawing/2014/main" id="{5EDC3BD1-8619-E88E-F5B5-220C3B63F3F7}"/>
              </a:ext>
            </a:extLst>
          </p:cNvPr>
          <p:cNvPicPr>
            <a:picLocks noChangeAspect="1"/>
          </p:cNvPicPr>
          <p:nvPr/>
        </p:nvPicPr>
        <p:blipFill>
          <a:blip r:embed="rId2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7"/>
              </a:ext>
            </a:extLst>
          </a:blip>
          <a:stretch>
            <a:fillRect/>
          </a:stretch>
        </p:blipFill>
        <p:spPr>
          <a:xfrm>
            <a:off x="927331" y="5247091"/>
            <a:ext cx="304800" cy="304800"/>
          </a:xfrm>
          <a:prstGeom prst="rect">
            <a:avLst/>
          </a:prstGeom>
        </p:spPr>
      </p:pic>
      <p:pic>
        <p:nvPicPr>
          <p:cNvPr id="299" name="Grafik 298">
            <a:extLst>
              <a:ext uri="{FF2B5EF4-FFF2-40B4-BE49-F238E27FC236}">
                <a16:creationId xmlns:a16="http://schemas.microsoft.com/office/drawing/2014/main" id="{7FA3EC45-11C3-75B5-DBDB-C079AEB327A0}"/>
              </a:ext>
            </a:extLst>
          </p:cNvPr>
          <p:cNvPicPr>
            <a:picLocks noChangeAspect="1"/>
          </p:cNvPicPr>
          <p:nvPr/>
        </p:nvPicPr>
        <p:blipFill>
          <a:blip r:embed="rId2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9"/>
              </a:ext>
            </a:extLst>
          </a:blip>
          <a:stretch>
            <a:fillRect/>
          </a:stretch>
        </p:blipFill>
        <p:spPr>
          <a:xfrm>
            <a:off x="1698798" y="5247091"/>
            <a:ext cx="304800" cy="304800"/>
          </a:xfrm>
          <a:prstGeom prst="rect">
            <a:avLst/>
          </a:prstGeom>
        </p:spPr>
      </p:pic>
      <p:pic>
        <p:nvPicPr>
          <p:cNvPr id="301" name="Grafik 300">
            <a:extLst>
              <a:ext uri="{FF2B5EF4-FFF2-40B4-BE49-F238E27FC236}">
                <a16:creationId xmlns:a16="http://schemas.microsoft.com/office/drawing/2014/main" id="{89E8FE61-6A15-D4F1-CA74-896D5783064D}"/>
              </a:ext>
            </a:extLst>
          </p:cNvPr>
          <p:cNvPicPr>
            <a:picLocks noChangeAspect="1"/>
          </p:cNvPicPr>
          <p:nvPr/>
        </p:nvPicPr>
        <p:blipFill>
          <a:blip r:embed="rId3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1"/>
              </a:ext>
            </a:extLst>
          </a:blip>
          <a:stretch>
            <a:fillRect/>
          </a:stretch>
        </p:blipFill>
        <p:spPr>
          <a:xfrm>
            <a:off x="2470265" y="5247091"/>
            <a:ext cx="304800" cy="304800"/>
          </a:xfrm>
          <a:prstGeom prst="rect">
            <a:avLst/>
          </a:prstGeom>
        </p:spPr>
      </p:pic>
      <p:pic>
        <p:nvPicPr>
          <p:cNvPr id="303" name="Grafik 302">
            <a:extLst>
              <a:ext uri="{FF2B5EF4-FFF2-40B4-BE49-F238E27FC236}">
                <a16:creationId xmlns:a16="http://schemas.microsoft.com/office/drawing/2014/main" id="{C964811F-08F9-82DE-AC77-2B894F9BEFA1}"/>
              </a:ext>
            </a:extLst>
          </p:cNvPr>
          <p:cNvPicPr>
            <a:picLocks noChangeAspect="1"/>
          </p:cNvPicPr>
          <p:nvPr/>
        </p:nvPicPr>
        <p:blipFill>
          <a:blip r:embed="rId3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3"/>
              </a:ext>
            </a:extLst>
          </a:blip>
          <a:stretch>
            <a:fillRect/>
          </a:stretch>
        </p:blipFill>
        <p:spPr>
          <a:xfrm>
            <a:off x="3241732" y="5247091"/>
            <a:ext cx="304800" cy="304800"/>
          </a:xfrm>
          <a:prstGeom prst="rect">
            <a:avLst/>
          </a:prstGeom>
        </p:spPr>
      </p:pic>
      <p:pic>
        <p:nvPicPr>
          <p:cNvPr id="305" name="Grafik 304">
            <a:extLst>
              <a:ext uri="{FF2B5EF4-FFF2-40B4-BE49-F238E27FC236}">
                <a16:creationId xmlns:a16="http://schemas.microsoft.com/office/drawing/2014/main" id="{5A397B01-1356-D63B-A1E4-CCF9F74D21E6}"/>
              </a:ext>
            </a:extLst>
          </p:cNvPr>
          <p:cNvPicPr>
            <a:picLocks noChangeAspect="1"/>
          </p:cNvPicPr>
          <p:nvPr/>
        </p:nvPicPr>
        <p:blipFill>
          <a:blip r:embed="rId30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5"/>
              </a:ext>
            </a:extLst>
          </a:blip>
          <a:stretch>
            <a:fillRect/>
          </a:stretch>
        </p:blipFill>
        <p:spPr>
          <a:xfrm>
            <a:off x="4013199" y="5247091"/>
            <a:ext cx="304800" cy="304800"/>
          </a:xfrm>
          <a:prstGeom prst="rect">
            <a:avLst/>
          </a:prstGeom>
        </p:spPr>
      </p:pic>
      <p:pic>
        <p:nvPicPr>
          <p:cNvPr id="307" name="Grafik 306">
            <a:extLst>
              <a:ext uri="{FF2B5EF4-FFF2-40B4-BE49-F238E27FC236}">
                <a16:creationId xmlns:a16="http://schemas.microsoft.com/office/drawing/2014/main" id="{A8D9F629-BA50-D3A5-FD6F-041AD4C7A68E}"/>
              </a:ext>
            </a:extLst>
          </p:cNvPr>
          <p:cNvPicPr>
            <a:picLocks noChangeAspect="1"/>
          </p:cNvPicPr>
          <p:nvPr/>
        </p:nvPicPr>
        <p:blipFill>
          <a:blip r:embed="rId30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7"/>
              </a:ext>
            </a:extLst>
          </a:blip>
          <a:stretch>
            <a:fillRect/>
          </a:stretch>
        </p:blipFill>
        <p:spPr>
          <a:xfrm>
            <a:off x="4784666" y="5247091"/>
            <a:ext cx="304800" cy="304800"/>
          </a:xfrm>
          <a:prstGeom prst="rect">
            <a:avLst/>
          </a:prstGeom>
        </p:spPr>
      </p:pic>
      <p:pic>
        <p:nvPicPr>
          <p:cNvPr id="309" name="Grafik 308">
            <a:extLst>
              <a:ext uri="{FF2B5EF4-FFF2-40B4-BE49-F238E27FC236}">
                <a16:creationId xmlns:a16="http://schemas.microsoft.com/office/drawing/2014/main" id="{452A1E18-7CBE-FEB3-D627-B2BD5CCA432A}"/>
              </a:ext>
            </a:extLst>
          </p:cNvPr>
          <p:cNvPicPr>
            <a:picLocks noChangeAspect="1"/>
          </p:cNvPicPr>
          <p:nvPr/>
        </p:nvPicPr>
        <p:blipFill>
          <a:blip r:embed="rId30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9"/>
              </a:ext>
            </a:extLst>
          </a:blip>
          <a:stretch>
            <a:fillRect/>
          </a:stretch>
        </p:blipFill>
        <p:spPr>
          <a:xfrm>
            <a:off x="5556133" y="5247091"/>
            <a:ext cx="304800" cy="304800"/>
          </a:xfrm>
          <a:prstGeom prst="rect">
            <a:avLst/>
          </a:prstGeom>
        </p:spPr>
      </p:pic>
      <p:pic>
        <p:nvPicPr>
          <p:cNvPr id="311" name="Grafik 310">
            <a:extLst>
              <a:ext uri="{FF2B5EF4-FFF2-40B4-BE49-F238E27FC236}">
                <a16:creationId xmlns:a16="http://schemas.microsoft.com/office/drawing/2014/main" id="{8C162E8F-B2A6-8D2F-19CA-D7C552F2A61C}"/>
              </a:ext>
            </a:extLst>
          </p:cNvPr>
          <p:cNvPicPr>
            <a:picLocks noChangeAspect="1"/>
          </p:cNvPicPr>
          <p:nvPr/>
        </p:nvPicPr>
        <p:blipFill>
          <a:blip r:embed="rId3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1"/>
              </a:ext>
            </a:extLst>
          </a:blip>
          <a:stretch>
            <a:fillRect/>
          </a:stretch>
        </p:blipFill>
        <p:spPr>
          <a:xfrm>
            <a:off x="6327600" y="5247091"/>
            <a:ext cx="304800" cy="304800"/>
          </a:xfrm>
          <a:prstGeom prst="rect">
            <a:avLst/>
          </a:prstGeom>
        </p:spPr>
      </p:pic>
      <p:pic>
        <p:nvPicPr>
          <p:cNvPr id="313" name="Grafik 312">
            <a:extLst>
              <a:ext uri="{FF2B5EF4-FFF2-40B4-BE49-F238E27FC236}">
                <a16:creationId xmlns:a16="http://schemas.microsoft.com/office/drawing/2014/main" id="{AC80A5B9-2476-61CD-F233-377494992F13}"/>
              </a:ext>
            </a:extLst>
          </p:cNvPr>
          <p:cNvPicPr>
            <a:picLocks noChangeAspect="1"/>
          </p:cNvPicPr>
          <p:nvPr/>
        </p:nvPicPr>
        <p:blipFill>
          <a:blip r:embed="rId3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3"/>
              </a:ext>
            </a:extLst>
          </a:blip>
          <a:stretch>
            <a:fillRect/>
          </a:stretch>
        </p:blipFill>
        <p:spPr>
          <a:xfrm>
            <a:off x="7099067" y="5247091"/>
            <a:ext cx="304800" cy="304800"/>
          </a:xfrm>
          <a:prstGeom prst="rect">
            <a:avLst/>
          </a:prstGeom>
        </p:spPr>
      </p:pic>
      <p:pic>
        <p:nvPicPr>
          <p:cNvPr id="315" name="Grafik 314">
            <a:extLst>
              <a:ext uri="{FF2B5EF4-FFF2-40B4-BE49-F238E27FC236}">
                <a16:creationId xmlns:a16="http://schemas.microsoft.com/office/drawing/2014/main" id="{DEC05914-C12D-B7A8-57C2-0F2061F4349B}"/>
              </a:ext>
            </a:extLst>
          </p:cNvPr>
          <p:cNvPicPr>
            <a:picLocks noChangeAspect="1"/>
          </p:cNvPicPr>
          <p:nvPr/>
        </p:nvPicPr>
        <p:blipFill>
          <a:blip r:embed="rId3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5"/>
              </a:ext>
            </a:extLst>
          </a:blip>
          <a:stretch>
            <a:fillRect/>
          </a:stretch>
        </p:blipFill>
        <p:spPr>
          <a:xfrm>
            <a:off x="7870534" y="5247091"/>
            <a:ext cx="304800" cy="304800"/>
          </a:xfrm>
          <a:prstGeom prst="rect">
            <a:avLst/>
          </a:prstGeom>
        </p:spPr>
      </p:pic>
      <p:pic>
        <p:nvPicPr>
          <p:cNvPr id="317" name="Grafik 316">
            <a:extLst>
              <a:ext uri="{FF2B5EF4-FFF2-40B4-BE49-F238E27FC236}">
                <a16:creationId xmlns:a16="http://schemas.microsoft.com/office/drawing/2014/main" id="{0A71105F-56D3-8D98-94ED-978B10B32986}"/>
              </a:ext>
            </a:extLst>
          </p:cNvPr>
          <p:cNvPicPr>
            <a:picLocks noChangeAspect="1"/>
          </p:cNvPicPr>
          <p:nvPr/>
        </p:nvPicPr>
        <p:blipFill>
          <a:blip r:embed="rId3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7"/>
              </a:ext>
            </a:extLst>
          </a:blip>
          <a:stretch>
            <a:fillRect/>
          </a:stretch>
        </p:blipFill>
        <p:spPr>
          <a:xfrm>
            <a:off x="8642001" y="5247091"/>
            <a:ext cx="304800" cy="304800"/>
          </a:xfrm>
          <a:prstGeom prst="rect">
            <a:avLst/>
          </a:prstGeom>
        </p:spPr>
      </p:pic>
      <p:pic>
        <p:nvPicPr>
          <p:cNvPr id="319" name="Grafik 318">
            <a:extLst>
              <a:ext uri="{FF2B5EF4-FFF2-40B4-BE49-F238E27FC236}">
                <a16:creationId xmlns:a16="http://schemas.microsoft.com/office/drawing/2014/main" id="{82DCCC8D-63BF-EEFB-0D57-3FC399AAB6DC}"/>
              </a:ext>
            </a:extLst>
          </p:cNvPr>
          <p:cNvPicPr>
            <a:picLocks noChangeAspect="1"/>
          </p:cNvPicPr>
          <p:nvPr/>
        </p:nvPicPr>
        <p:blipFill>
          <a:blip r:embed="rId3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9"/>
              </a:ext>
            </a:extLst>
          </a:blip>
          <a:stretch>
            <a:fillRect/>
          </a:stretch>
        </p:blipFill>
        <p:spPr>
          <a:xfrm>
            <a:off x="9413468" y="5247091"/>
            <a:ext cx="304800" cy="304800"/>
          </a:xfrm>
          <a:prstGeom prst="rect">
            <a:avLst/>
          </a:prstGeom>
        </p:spPr>
      </p:pic>
      <p:pic>
        <p:nvPicPr>
          <p:cNvPr id="321" name="Grafik 320">
            <a:extLst>
              <a:ext uri="{FF2B5EF4-FFF2-40B4-BE49-F238E27FC236}">
                <a16:creationId xmlns:a16="http://schemas.microsoft.com/office/drawing/2014/main" id="{1F81C9EF-78BF-1058-C376-DAFE13BAE7FA}"/>
              </a:ext>
            </a:extLst>
          </p:cNvPr>
          <p:cNvPicPr>
            <a:picLocks noChangeAspect="1"/>
          </p:cNvPicPr>
          <p:nvPr/>
        </p:nvPicPr>
        <p:blipFill>
          <a:blip r:embed="rId3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1"/>
              </a:ext>
            </a:extLst>
          </a:blip>
          <a:stretch>
            <a:fillRect/>
          </a:stretch>
        </p:blipFill>
        <p:spPr>
          <a:xfrm>
            <a:off x="10184935" y="5247091"/>
            <a:ext cx="304800" cy="304800"/>
          </a:xfrm>
          <a:prstGeom prst="rect">
            <a:avLst/>
          </a:prstGeom>
        </p:spPr>
      </p:pic>
      <p:pic>
        <p:nvPicPr>
          <p:cNvPr id="323" name="Grafik 322">
            <a:extLst>
              <a:ext uri="{FF2B5EF4-FFF2-40B4-BE49-F238E27FC236}">
                <a16:creationId xmlns:a16="http://schemas.microsoft.com/office/drawing/2014/main" id="{B26B6D3D-ED04-3D75-F4AF-D739B70AC43C}"/>
              </a:ext>
            </a:extLst>
          </p:cNvPr>
          <p:cNvPicPr>
            <a:picLocks noChangeAspect="1"/>
          </p:cNvPicPr>
          <p:nvPr/>
        </p:nvPicPr>
        <p:blipFill>
          <a:blip r:embed="rId3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3"/>
              </a:ext>
            </a:extLst>
          </a:blip>
          <a:stretch>
            <a:fillRect/>
          </a:stretch>
        </p:blipFill>
        <p:spPr>
          <a:xfrm>
            <a:off x="10956402" y="5247091"/>
            <a:ext cx="304800" cy="304800"/>
          </a:xfrm>
          <a:prstGeom prst="rect">
            <a:avLst/>
          </a:prstGeom>
        </p:spPr>
      </p:pic>
      <p:pic>
        <p:nvPicPr>
          <p:cNvPr id="325" name="Grafik 324">
            <a:extLst>
              <a:ext uri="{FF2B5EF4-FFF2-40B4-BE49-F238E27FC236}">
                <a16:creationId xmlns:a16="http://schemas.microsoft.com/office/drawing/2014/main" id="{21EE217E-1A96-33B3-F18A-EBC805C05ED6}"/>
              </a:ext>
            </a:extLst>
          </p:cNvPr>
          <p:cNvPicPr>
            <a:picLocks noChangeAspect="1"/>
          </p:cNvPicPr>
          <p:nvPr/>
        </p:nvPicPr>
        <p:blipFill>
          <a:blip r:embed="rId3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5"/>
              </a:ext>
            </a:extLst>
          </a:blip>
          <a:stretch>
            <a:fillRect/>
          </a:stretch>
        </p:blipFill>
        <p:spPr>
          <a:xfrm>
            <a:off x="11727872" y="5247091"/>
            <a:ext cx="304800" cy="304800"/>
          </a:xfrm>
          <a:prstGeom prst="rect">
            <a:avLst/>
          </a:prstGeom>
        </p:spPr>
      </p:pic>
      <p:pic>
        <p:nvPicPr>
          <p:cNvPr id="327" name="Grafik 326">
            <a:extLst>
              <a:ext uri="{FF2B5EF4-FFF2-40B4-BE49-F238E27FC236}">
                <a16:creationId xmlns:a16="http://schemas.microsoft.com/office/drawing/2014/main" id="{94D2E014-76F9-4B81-B226-2E84B23FF0D6}"/>
              </a:ext>
            </a:extLst>
          </p:cNvPr>
          <p:cNvPicPr>
            <a:picLocks noChangeAspect="1"/>
          </p:cNvPicPr>
          <p:nvPr/>
        </p:nvPicPr>
        <p:blipFill>
          <a:blip r:embed="rId3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7"/>
              </a:ext>
            </a:extLst>
          </a:blip>
          <a:stretch>
            <a:fillRect/>
          </a:stretch>
        </p:blipFill>
        <p:spPr>
          <a:xfrm>
            <a:off x="927331" y="5810089"/>
            <a:ext cx="304800" cy="304800"/>
          </a:xfrm>
          <a:prstGeom prst="rect">
            <a:avLst/>
          </a:prstGeom>
        </p:spPr>
      </p:pic>
      <p:pic>
        <p:nvPicPr>
          <p:cNvPr id="329" name="Grafik 328">
            <a:extLst>
              <a:ext uri="{FF2B5EF4-FFF2-40B4-BE49-F238E27FC236}">
                <a16:creationId xmlns:a16="http://schemas.microsoft.com/office/drawing/2014/main" id="{F6C87A81-0F91-D2A0-5F6B-3A982891FA03}"/>
              </a:ext>
            </a:extLst>
          </p:cNvPr>
          <p:cNvPicPr>
            <a:picLocks noChangeAspect="1"/>
          </p:cNvPicPr>
          <p:nvPr/>
        </p:nvPicPr>
        <p:blipFill>
          <a:blip r:embed="rId3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9"/>
              </a:ext>
            </a:extLst>
          </a:blip>
          <a:stretch>
            <a:fillRect/>
          </a:stretch>
        </p:blipFill>
        <p:spPr>
          <a:xfrm>
            <a:off x="1698798" y="5810089"/>
            <a:ext cx="304800" cy="304800"/>
          </a:xfrm>
          <a:prstGeom prst="rect">
            <a:avLst/>
          </a:prstGeom>
        </p:spPr>
      </p:pic>
      <p:pic>
        <p:nvPicPr>
          <p:cNvPr id="331" name="Grafik 330">
            <a:extLst>
              <a:ext uri="{FF2B5EF4-FFF2-40B4-BE49-F238E27FC236}">
                <a16:creationId xmlns:a16="http://schemas.microsoft.com/office/drawing/2014/main" id="{1D4C060A-7F1F-DFE4-1933-6E46A271C706}"/>
              </a:ext>
            </a:extLst>
          </p:cNvPr>
          <p:cNvPicPr>
            <a:picLocks noChangeAspect="1"/>
          </p:cNvPicPr>
          <p:nvPr/>
        </p:nvPicPr>
        <p:blipFill>
          <a:blip r:embed="rId3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1"/>
              </a:ext>
            </a:extLst>
          </a:blip>
          <a:stretch>
            <a:fillRect/>
          </a:stretch>
        </p:blipFill>
        <p:spPr>
          <a:xfrm>
            <a:off x="2470265" y="5810089"/>
            <a:ext cx="304800" cy="304800"/>
          </a:xfrm>
          <a:prstGeom prst="rect">
            <a:avLst/>
          </a:prstGeom>
        </p:spPr>
      </p:pic>
      <p:pic>
        <p:nvPicPr>
          <p:cNvPr id="333" name="Grafik 332">
            <a:extLst>
              <a:ext uri="{FF2B5EF4-FFF2-40B4-BE49-F238E27FC236}">
                <a16:creationId xmlns:a16="http://schemas.microsoft.com/office/drawing/2014/main" id="{3A862D45-101A-4CA0-85A9-483C3951D3DC}"/>
              </a:ext>
            </a:extLst>
          </p:cNvPr>
          <p:cNvPicPr>
            <a:picLocks noChangeAspect="1"/>
          </p:cNvPicPr>
          <p:nvPr/>
        </p:nvPicPr>
        <p:blipFill>
          <a:blip r:embed="rId3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3"/>
              </a:ext>
            </a:extLst>
          </a:blip>
          <a:stretch>
            <a:fillRect/>
          </a:stretch>
        </p:blipFill>
        <p:spPr>
          <a:xfrm>
            <a:off x="3241732" y="5810089"/>
            <a:ext cx="304800" cy="304800"/>
          </a:xfrm>
          <a:prstGeom prst="rect">
            <a:avLst/>
          </a:prstGeom>
        </p:spPr>
      </p:pic>
      <p:pic>
        <p:nvPicPr>
          <p:cNvPr id="335" name="Grafik 334">
            <a:extLst>
              <a:ext uri="{FF2B5EF4-FFF2-40B4-BE49-F238E27FC236}">
                <a16:creationId xmlns:a16="http://schemas.microsoft.com/office/drawing/2014/main" id="{9DD98468-D6A8-D516-C5C4-460136A5F690}"/>
              </a:ext>
            </a:extLst>
          </p:cNvPr>
          <p:cNvPicPr>
            <a:picLocks noChangeAspect="1"/>
          </p:cNvPicPr>
          <p:nvPr/>
        </p:nvPicPr>
        <p:blipFill>
          <a:blip r:embed="rId3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5"/>
              </a:ext>
            </a:extLst>
          </a:blip>
          <a:stretch>
            <a:fillRect/>
          </a:stretch>
        </p:blipFill>
        <p:spPr>
          <a:xfrm>
            <a:off x="4013199" y="5810089"/>
            <a:ext cx="304800" cy="304800"/>
          </a:xfrm>
          <a:prstGeom prst="rect">
            <a:avLst/>
          </a:prstGeom>
        </p:spPr>
      </p:pic>
      <p:pic>
        <p:nvPicPr>
          <p:cNvPr id="337" name="Grafik 336">
            <a:extLst>
              <a:ext uri="{FF2B5EF4-FFF2-40B4-BE49-F238E27FC236}">
                <a16:creationId xmlns:a16="http://schemas.microsoft.com/office/drawing/2014/main" id="{EA84CCFD-2EF7-746A-FBDB-49A6454CB59B}"/>
              </a:ext>
            </a:extLst>
          </p:cNvPr>
          <p:cNvPicPr>
            <a:picLocks noChangeAspect="1"/>
          </p:cNvPicPr>
          <p:nvPr/>
        </p:nvPicPr>
        <p:blipFill>
          <a:blip r:embed="rId3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7"/>
              </a:ext>
            </a:extLst>
          </a:blip>
          <a:stretch>
            <a:fillRect/>
          </a:stretch>
        </p:blipFill>
        <p:spPr>
          <a:xfrm>
            <a:off x="4784666" y="5810089"/>
            <a:ext cx="304800" cy="304800"/>
          </a:xfrm>
          <a:prstGeom prst="rect">
            <a:avLst/>
          </a:prstGeom>
        </p:spPr>
      </p:pic>
      <p:pic>
        <p:nvPicPr>
          <p:cNvPr id="339" name="Grafik 338">
            <a:extLst>
              <a:ext uri="{FF2B5EF4-FFF2-40B4-BE49-F238E27FC236}">
                <a16:creationId xmlns:a16="http://schemas.microsoft.com/office/drawing/2014/main" id="{07A7F3A5-97AF-5D1A-FD37-7E8019272459}"/>
              </a:ext>
            </a:extLst>
          </p:cNvPr>
          <p:cNvPicPr>
            <a:picLocks noChangeAspect="1"/>
          </p:cNvPicPr>
          <p:nvPr/>
        </p:nvPicPr>
        <p:blipFill>
          <a:blip r:embed="rId3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9"/>
              </a:ext>
            </a:extLst>
          </a:blip>
          <a:stretch>
            <a:fillRect/>
          </a:stretch>
        </p:blipFill>
        <p:spPr>
          <a:xfrm>
            <a:off x="5556133" y="5810089"/>
            <a:ext cx="304800" cy="304800"/>
          </a:xfrm>
          <a:prstGeom prst="rect">
            <a:avLst/>
          </a:prstGeom>
        </p:spPr>
      </p:pic>
      <p:pic>
        <p:nvPicPr>
          <p:cNvPr id="341" name="Grafik 340">
            <a:extLst>
              <a:ext uri="{FF2B5EF4-FFF2-40B4-BE49-F238E27FC236}">
                <a16:creationId xmlns:a16="http://schemas.microsoft.com/office/drawing/2014/main" id="{5477370F-F23F-61F8-2FA5-11BF32CDDE8E}"/>
              </a:ext>
            </a:extLst>
          </p:cNvPr>
          <p:cNvPicPr>
            <a:picLocks noChangeAspect="1"/>
          </p:cNvPicPr>
          <p:nvPr/>
        </p:nvPicPr>
        <p:blipFill>
          <a:blip r:embed="rId3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1"/>
              </a:ext>
            </a:extLst>
          </a:blip>
          <a:stretch>
            <a:fillRect/>
          </a:stretch>
        </p:blipFill>
        <p:spPr>
          <a:xfrm>
            <a:off x="6327600" y="5810089"/>
            <a:ext cx="304800" cy="304800"/>
          </a:xfrm>
          <a:prstGeom prst="rect">
            <a:avLst/>
          </a:prstGeom>
        </p:spPr>
      </p:pic>
      <p:pic>
        <p:nvPicPr>
          <p:cNvPr id="343" name="Grafik 342">
            <a:extLst>
              <a:ext uri="{FF2B5EF4-FFF2-40B4-BE49-F238E27FC236}">
                <a16:creationId xmlns:a16="http://schemas.microsoft.com/office/drawing/2014/main" id="{654DB3AF-9998-68D7-FF4B-ABB4BC2CCACB}"/>
              </a:ext>
            </a:extLst>
          </p:cNvPr>
          <p:cNvPicPr>
            <a:picLocks noChangeAspect="1"/>
          </p:cNvPicPr>
          <p:nvPr/>
        </p:nvPicPr>
        <p:blipFill>
          <a:blip r:embed="rId3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3"/>
              </a:ext>
            </a:extLst>
          </a:blip>
          <a:stretch>
            <a:fillRect/>
          </a:stretch>
        </p:blipFill>
        <p:spPr>
          <a:xfrm>
            <a:off x="7099067" y="5810089"/>
            <a:ext cx="304800" cy="304800"/>
          </a:xfrm>
          <a:prstGeom prst="rect">
            <a:avLst/>
          </a:prstGeom>
        </p:spPr>
      </p:pic>
      <p:pic>
        <p:nvPicPr>
          <p:cNvPr id="345" name="Grafik 344">
            <a:extLst>
              <a:ext uri="{FF2B5EF4-FFF2-40B4-BE49-F238E27FC236}">
                <a16:creationId xmlns:a16="http://schemas.microsoft.com/office/drawing/2014/main" id="{139C6939-5EB3-59C9-DD1B-B0C4404F9DD1}"/>
              </a:ext>
            </a:extLst>
          </p:cNvPr>
          <p:cNvPicPr>
            <a:picLocks noChangeAspect="1"/>
          </p:cNvPicPr>
          <p:nvPr/>
        </p:nvPicPr>
        <p:blipFill>
          <a:blip r:embed="rId3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5"/>
              </a:ext>
            </a:extLst>
          </a:blip>
          <a:stretch>
            <a:fillRect/>
          </a:stretch>
        </p:blipFill>
        <p:spPr>
          <a:xfrm>
            <a:off x="7870534" y="5810089"/>
            <a:ext cx="304800" cy="304800"/>
          </a:xfrm>
          <a:prstGeom prst="rect">
            <a:avLst/>
          </a:prstGeom>
        </p:spPr>
      </p:pic>
      <p:pic>
        <p:nvPicPr>
          <p:cNvPr id="347" name="Grafik 346">
            <a:extLst>
              <a:ext uri="{FF2B5EF4-FFF2-40B4-BE49-F238E27FC236}">
                <a16:creationId xmlns:a16="http://schemas.microsoft.com/office/drawing/2014/main" id="{0144630A-313D-4D47-DAB1-3BD65E22FBD5}"/>
              </a:ext>
            </a:extLst>
          </p:cNvPr>
          <p:cNvPicPr>
            <a:picLocks noChangeAspect="1"/>
          </p:cNvPicPr>
          <p:nvPr/>
        </p:nvPicPr>
        <p:blipFill>
          <a:blip r:embed="rId3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7"/>
              </a:ext>
            </a:extLst>
          </a:blip>
          <a:stretch>
            <a:fillRect/>
          </a:stretch>
        </p:blipFill>
        <p:spPr>
          <a:xfrm>
            <a:off x="8642001" y="5810089"/>
            <a:ext cx="304800" cy="304800"/>
          </a:xfrm>
          <a:prstGeom prst="rect">
            <a:avLst/>
          </a:prstGeom>
        </p:spPr>
      </p:pic>
      <p:pic>
        <p:nvPicPr>
          <p:cNvPr id="349" name="Grafik 348">
            <a:extLst>
              <a:ext uri="{FF2B5EF4-FFF2-40B4-BE49-F238E27FC236}">
                <a16:creationId xmlns:a16="http://schemas.microsoft.com/office/drawing/2014/main" id="{4A30EFBD-3DB0-D7CE-BEA9-2CBFDA8A14D2}"/>
              </a:ext>
            </a:extLst>
          </p:cNvPr>
          <p:cNvPicPr>
            <a:picLocks noChangeAspect="1"/>
          </p:cNvPicPr>
          <p:nvPr/>
        </p:nvPicPr>
        <p:blipFill>
          <a:blip r:embed="rId3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9"/>
              </a:ext>
            </a:extLst>
          </a:blip>
          <a:stretch>
            <a:fillRect/>
          </a:stretch>
        </p:blipFill>
        <p:spPr>
          <a:xfrm>
            <a:off x="9413468" y="5810089"/>
            <a:ext cx="304800" cy="304800"/>
          </a:xfrm>
          <a:prstGeom prst="rect">
            <a:avLst/>
          </a:prstGeom>
        </p:spPr>
      </p:pic>
      <p:pic>
        <p:nvPicPr>
          <p:cNvPr id="351" name="Grafik 350">
            <a:extLst>
              <a:ext uri="{FF2B5EF4-FFF2-40B4-BE49-F238E27FC236}">
                <a16:creationId xmlns:a16="http://schemas.microsoft.com/office/drawing/2014/main" id="{64F8FB3C-B810-BCC4-2EF6-F67FEEA21C04}"/>
              </a:ext>
            </a:extLst>
          </p:cNvPr>
          <p:cNvPicPr>
            <a:picLocks noChangeAspect="1"/>
          </p:cNvPicPr>
          <p:nvPr/>
        </p:nvPicPr>
        <p:blipFill>
          <a:blip r:embed="rId3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1"/>
              </a:ext>
            </a:extLst>
          </a:blip>
          <a:stretch>
            <a:fillRect/>
          </a:stretch>
        </p:blipFill>
        <p:spPr>
          <a:xfrm>
            <a:off x="10184935" y="5810089"/>
            <a:ext cx="304800" cy="304800"/>
          </a:xfrm>
          <a:prstGeom prst="rect">
            <a:avLst/>
          </a:prstGeom>
        </p:spPr>
      </p:pic>
      <p:pic>
        <p:nvPicPr>
          <p:cNvPr id="353" name="Grafik 352">
            <a:extLst>
              <a:ext uri="{FF2B5EF4-FFF2-40B4-BE49-F238E27FC236}">
                <a16:creationId xmlns:a16="http://schemas.microsoft.com/office/drawing/2014/main" id="{EE732B8C-365F-DF65-23CF-2132AB3C6F6C}"/>
              </a:ext>
            </a:extLst>
          </p:cNvPr>
          <p:cNvPicPr>
            <a:picLocks noChangeAspect="1"/>
          </p:cNvPicPr>
          <p:nvPr/>
        </p:nvPicPr>
        <p:blipFill>
          <a:blip r:embed="rId3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3"/>
              </a:ext>
            </a:extLst>
          </a:blip>
          <a:stretch>
            <a:fillRect/>
          </a:stretch>
        </p:blipFill>
        <p:spPr>
          <a:xfrm>
            <a:off x="10956402" y="5810089"/>
            <a:ext cx="304800" cy="304800"/>
          </a:xfrm>
          <a:prstGeom prst="rect">
            <a:avLst/>
          </a:prstGeom>
        </p:spPr>
      </p:pic>
      <p:pic>
        <p:nvPicPr>
          <p:cNvPr id="355" name="Grafik 354">
            <a:extLst>
              <a:ext uri="{FF2B5EF4-FFF2-40B4-BE49-F238E27FC236}">
                <a16:creationId xmlns:a16="http://schemas.microsoft.com/office/drawing/2014/main" id="{B8CFAD0C-1570-CE11-A090-C2EFF58CC323}"/>
              </a:ext>
            </a:extLst>
          </p:cNvPr>
          <p:cNvPicPr>
            <a:picLocks noChangeAspect="1"/>
          </p:cNvPicPr>
          <p:nvPr/>
        </p:nvPicPr>
        <p:blipFill>
          <a:blip r:embed="rId3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5"/>
              </a:ext>
            </a:extLst>
          </a:blip>
          <a:stretch>
            <a:fillRect/>
          </a:stretch>
        </p:blipFill>
        <p:spPr>
          <a:xfrm>
            <a:off x="11727872" y="5810089"/>
            <a:ext cx="304800" cy="304800"/>
          </a:xfrm>
          <a:prstGeom prst="rect">
            <a:avLst/>
          </a:prstGeom>
        </p:spPr>
      </p:pic>
      <p:pic>
        <p:nvPicPr>
          <p:cNvPr id="357" name="Grafik 356">
            <a:extLst>
              <a:ext uri="{FF2B5EF4-FFF2-40B4-BE49-F238E27FC236}">
                <a16:creationId xmlns:a16="http://schemas.microsoft.com/office/drawing/2014/main" id="{3D38AD16-B631-ABB2-A274-931207D13E7B}"/>
              </a:ext>
            </a:extLst>
          </p:cNvPr>
          <p:cNvPicPr>
            <a:picLocks noChangeAspect="1"/>
          </p:cNvPicPr>
          <p:nvPr/>
        </p:nvPicPr>
        <p:blipFill>
          <a:blip r:embed="rId3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7"/>
              </a:ext>
            </a:extLst>
          </a:blip>
          <a:stretch>
            <a:fillRect/>
          </a:stretch>
        </p:blipFill>
        <p:spPr>
          <a:xfrm>
            <a:off x="927331" y="6373087"/>
            <a:ext cx="304800" cy="304800"/>
          </a:xfrm>
          <a:prstGeom prst="rect">
            <a:avLst/>
          </a:prstGeom>
        </p:spPr>
      </p:pic>
      <p:pic>
        <p:nvPicPr>
          <p:cNvPr id="359" name="Grafik 358">
            <a:extLst>
              <a:ext uri="{FF2B5EF4-FFF2-40B4-BE49-F238E27FC236}">
                <a16:creationId xmlns:a16="http://schemas.microsoft.com/office/drawing/2014/main" id="{1DFBB10C-71DA-4182-36CA-32DAAFEBBBE3}"/>
              </a:ext>
            </a:extLst>
          </p:cNvPr>
          <p:cNvPicPr>
            <a:picLocks noChangeAspect="1"/>
          </p:cNvPicPr>
          <p:nvPr/>
        </p:nvPicPr>
        <p:blipFill>
          <a:blip r:embed="rId3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9"/>
              </a:ext>
            </a:extLst>
          </a:blip>
          <a:stretch>
            <a:fillRect/>
          </a:stretch>
        </p:blipFill>
        <p:spPr>
          <a:xfrm>
            <a:off x="1698798" y="6373087"/>
            <a:ext cx="304800" cy="304800"/>
          </a:xfrm>
          <a:prstGeom prst="rect">
            <a:avLst/>
          </a:prstGeom>
        </p:spPr>
      </p:pic>
      <p:pic>
        <p:nvPicPr>
          <p:cNvPr id="361" name="Grafik 360">
            <a:extLst>
              <a:ext uri="{FF2B5EF4-FFF2-40B4-BE49-F238E27FC236}">
                <a16:creationId xmlns:a16="http://schemas.microsoft.com/office/drawing/2014/main" id="{40A29071-3AF9-0FCA-5FB9-AC0E21A8AF35}"/>
              </a:ext>
            </a:extLst>
          </p:cNvPr>
          <p:cNvPicPr>
            <a:picLocks noChangeAspect="1"/>
          </p:cNvPicPr>
          <p:nvPr/>
        </p:nvPicPr>
        <p:blipFill>
          <a:blip r:embed="rId3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1"/>
              </a:ext>
            </a:extLst>
          </a:blip>
          <a:stretch>
            <a:fillRect/>
          </a:stretch>
        </p:blipFill>
        <p:spPr>
          <a:xfrm>
            <a:off x="2470265" y="6373087"/>
            <a:ext cx="304800" cy="304800"/>
          </a:xfrm>
          <a:prstGeom prst="rect">
            <a:avLst/>
          </a:prstGeom>
        </p:spPr>
      </p:pic>
      <p:pic>
        <p:nvPicPr>
          <p:cNvPr id="363" name="Grafik 362">
            <a:extLst>
              <a:ext uri="{FF2B5EF4-FFF2-40B4-BE49-F238E27FC236}">
                <a16:creationId xmlns:a16="http://schemas.microsoft.com/office/drawing/2014/main" id="{459C9C4A-0794-E351-8020-724EDBB5F7DC}"/>
              </a:ext>
            </a:extLst>
          </p:cNvPr>
          <p:cNvPicPr>
            <a:picLocks noChangeAspect="1"/>
          </p:cNvPicPr>
          <p:nvPr/>
        </p:nvPicPr>
        <p:blipFill>
          <a:blip r:embed="rId3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3"/>
              </a:ext>
            </a:extLst>
          </a:blip>
          <a:stretch>
            <a:fillRect/>
          </a:stretch>
        </p:blipFill>
        <p:spPr>
          <a:xfrm>
            <a:off x="3241732" y="6373087"/>
            <a:ext cx="304800" cy="304800"/>
          </a:xfrm>
          <a:prstGeom prst="rect">
            <a:avLst/>
          </a:prstGeom>
        </p:spPr>
      </p:pic>
      <p:pic>
        <p:nvPicPr>
          <p:cNvPr id="365" name="Grafik 364">
            <a:extLst>
              <a:ext uri="{FF2B5EF4-FFF2-40B4-BE49-F238E27FC236}">
                <a16:creationId xmlns:a16="http://schemas.microsoft.com/office/drawing/2014/main" id="{26B3F40A-3466-EC6D-9D10-7DDB0F3691D0}"/>
              </a:ext>
            </a:extLst>
          </p:cNvPr>
          <p:cNvPicPr>
            <a:picLocks noChangeAspect="1"/>
          </p:cNvPicPr>
          <p:nvPr/>
        </p:nvPicPr>
        <p:blipFill>
          <a:blip r:embed="rId3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5"/>
              </a:ext>
            </a:extLst>
          </a:blip>
          <a:stretch>
            <a:fillRect/>
          </a:stretch>
        </p:blipFill>
        <p:spPr>
          <a:xfrm>
            <a:off x="4013199" y="6373087"/>
            <a:ext cx="304800" cy="304800"/>
          </a:xfrm>
          <a:prstGeom prst="rect">
            <a:avLst/>
          </a:prstGeom>
        </p:spPr>
      </p:pic>
      <p:pic>
        <p:nvPicPr>
          <p:cNvPr id="367" name="Grafik 366">
            <a:extLst>
              <a:ext uri="{FF2B5EF4-FFF2-40B4-BE49-F238E27FC236}">
                <a16:creationId xmlns:a16="http://schemas.microsoft.com/office/drawing/2014/main" id="{7E2B8793-48FE-D7F9-653F-FEA6610707E6}"/>
              </a:ext>
            </a:extLst>
          </p:cNvPr>
          <p:cNvPicPr>
            <a:picLocks noChangeAspect="1"/>
          </p:cNvPicPr>
          <p:nvPr/>
        </p:nvPicPr>
        <p:blipFill>
          <a:blip r:embed="rId3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7"/>
              </a:ext>
            </a:extLst>
          </a:blip>
          <a:stretch>
            <a:fillRect/>
          </a:stretch>
        </p:blipFill>
        <p:spPr>
          <a:xfrm>
            <a:off x="4784666" y="6373087"/>
            <a:ext cx="304800" cy="304800"/>
          </a:xfrm>
          <a:prstGeom prst="rect">
            <a:avLst/>
          </a:prstGeom>
        </p:spPr>
      </p:pic>
      <p:pic>
        <p:nvPicPr>
          <p:cNvPr id="369" name="Grafik 368">
            <a:extLst>
              <a:ext uri="{FF2B5EF4-FFF2-40B4-BE49-F238E27FC236}">
                <a16:creationId xmlns:a16="http://schemas.microsoft.com/office/drawing/2014/main" id="{7CC2D645-0777-C5B7-55EA-5BCCA8673336}"/>
              </a:ext>
            </a:extLst>
          </p:cNvPr>
          <p:cNvPicPr>
            <a:picLocks noChangeAspect="1"/>
          </p:cNvPicPr>
          <p:nvPr/>
        </p:nvPicPr>
        <p:blipFill>
          <a:blip r:embed="rId3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9"/>
              </a:ext>
            </a:extLst>
          </a:blip>
          <a:stretch>
            <a:fillRect/>
          </a:stretch>
        </p:blipFill>
        <p:spPr>
          <a:xfrm>
            <a:off x="5556133" y="6373087"/>
            <a:ext cx="304800" cy="304800"/>
          </a:xfrm>
          <a:prstGeom prst="rect">
            <a:avLst/>
          </a:prstGeom>
        </p:spPr>
      </p:pic>
      <p:pic>
        <p:nvPicPr>
          <p:cNvPr id="371" name="Grafik 370">
            <a:extLst>
              <a:ext uri="{FF2B5EF4-FFF2-40B4-BE49-F238E27FC236}">
                <a16:creationId xmlns:a16="http://schemas.microsoft.com/office/drawing/2014/main" id="{2804E8A6-BC1E-4F42-3B36-81CB3DF9D1BB}"/>
              </a:ext>
            </a:extLst>
          </p:cNvPr>
          <p:cNvPicPr>
            <a:picLocks noChangeAspect="1"/>
          </p:cNvPicPr>
          <p:nvPr/>
        </p:nvPicPr>
        <p:blipFill>
          <a:blip r:embed="rId3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1"/>
              </a:ext>
            </a:extLst>
          </a:blip>
          <a:stretch>
            <a:fillRect/>
          </a:stretch>
        </p:blipFill>
        <p:spPr>
          <a:xfrm>
            <a:off x="6327600" y="6373087"/>
            <a:ext cx="304800" cy="304800"/>
          </a:xfrm>
          <a:prstGeom prst="rect">
            <a:avLst/>
          </a:prstGeom>
        </p:spPr>
      </p:pic>
      <p:pic>
        <p:nvPicPr>
          <p:cNvPr id="373" name="Grafik 372">
            <a:extLst>
              <a:ext uri="{FF2B5EF4-FFF2-40B4-BE49-F238E27FC236}">
                <a16:creationId xmlns:a16="http://schemas.microsoft.com/office/drawing/2014/main" id="{C4742530-3DD3-478F-20AD-BD9D0630723C}"/>
              </a:ext>
            </a:extLst>
          </p:cNvPr>
          <p:cNvPicPr>
            <a:picLocks noChangeAspect="1"/>
          </p:cNvPicPr>
          <p:nvPr/>
        </p:nvPicPr>
        <p:blipFill>
          <a:blip r:embed="rId3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3"/>
              </a:ext>
            </a:extLst>
          </a:blip>
          <a:stretch>
            <a:fillRect/>
          </a:stretch>
        </p:blipFill>
        <p:spPr>
          <a:xfrm>
            <a:off x="7099067" y="6373087"/>
            <a:ext cx="304800" cy="304800"/>
          </a:xfrm>
          <a:prstGeom prst="rect">
            <a:avLst/>
          </a:prstGeom>
        </p:spPr>
      </p:pic>
      <p:pic>
        <p:nvPicPr>
          <p:cNvPr id="375" name="Grafik 374">
            <a:extLst>
              <a:ext uri="{FF2B5EF4-FFF2-40B4-BE49-F238E27FC236}">
                <a16:creationId xmlns:a16="http://schemas.microsoft.com/office/drawing/2014/main" id="{6333D613-584A-71D3-EB9C-4DF1AE153CFE}"/>
              </a:ext>
            </a:extLst>
          </p:cNvPr>
          <p:cNvPicPr>
            <a:picLocks noChangeAspect="1"/>
          </p:cNvPicPr>
          <p:nvPr/>
        </p:nvPicPr>
        <p:blipFill>
          <a:blip r:embed="rId3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5"/>
              </a:ext>
            </a:extLst>
          </a:blip>
          <a:stretch>
            <a:fillRect/>
          </a:stretch>
        </p:blipFill>
        <p:spPr>
          <a:xfrm>
            <a:off x="7870534" y="6373087"/>
            <a:ext cx="304800" cy="304800"/>
          </a:xfrm>
          <a:prstGeom prst="rect">
            <a:avLst/>
          </a:prstGeom>
        </p:spPr>
      </p:pic>
      <p:pic>
        <p:nvPicPr>
          <p:cNvPr id="377" name="Grafik 376">
            <a:extLst>
              <a:ext uri="{FF2B5EF4-FFF2-40B4-BE49-F238E27FC236}">
                <a16:creationId xmlns:a16="http://schemas.microsoft.com/office/drawing/2014/main" id="{DA349910-8BFF-6982-2F5E-309B3F8D306F}"/>
              </a:ext>
            </a:extLst>
          </p:cNvPr>
          <p:cNvPicPr>
            <a:picLocks noChangeAspect="1"/>
          </p:cNvPicPr>
          <p:nvPr/>
        </p:nvPicPr>
        <p:blipFill>
          <a:blip r:embed="rId3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7"/>
              </a:ext>
            </a:extLst>
          </a:blip>
          <a:stretch>
            <a:fillRect/>
          </a:stretch>
        </p:blipFill>
        <p:spPr>
          <a:xfrm>
            <a:off x="8642001" y="6373087"/>
            <a:ext cx="304800" cy="304800"/>
          </a:xfrm>
          <a:prstGeom prst="rect">
            <a:avLst/>
          </a:prstGeom>
        </p:spPr>
      </p:pic>
      <p:pic>
        <p:nvPicPr>
          <p:cNvPr id="379" name="Grafik 378">
            <a:extLst>
              <a:ext uri="{FF2B5EF4-FFF2-40B4-BE49-F238E27FC236}">
                <a16:creationId xmlns:a16="http://schemas.microsoft.com/office/drawing/2014/main" id="{3427C9BD-950A-383A-D419-61787F448DC4}"/>
              </a:ext>
            </a:extLst>
          </p:cNvPr>
          <p:cNvPicPr>
            <a:picLocks noChangeAspect="1"/>
          </p:cNvPicPr>
          <p:nvPr/>
        </p:nvPicPr>
        <p:blipFill>
          <a:blip r:embed="rId3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9"/>
              </a:ext>
            </a:extLst>
          </a:blip>
          <a:stretch>
            <a:fillRect/>
          </a:stretch>
        </p:blipFill>
        <p:spPr>
          <a:xfrm>
            <a:off x="9413468" y="6373087"/>
            <a:ext cx="304800" cy="304800"/>
          </a:xfrm>
          <a:prstGeom prst="rect">
            <a:avLst/>
          </a:prstGeom>
        </p:spPr>
      </p:pic>
      <p:pic>
        <p:nvPicPr>
          <p:cNvPr id="381" name="Grafik 380">
            <a:extLst>
              <a:ext uri="{FF2B5EF4-FFF2-40B4-BE49-F238E27FC236}">
                <a16:creationId xmlns:a16="http://schemas.microsoft.com/office/drawing/2014/main" id="{7CEBACC8-741B-000A-1C33-9F54C8B988E3}"/>
              </a:ext>
            </a:extLst>
          </p:cNvPr>
          <p:cNvPicPr>
            <a:picLocks noChangeAspect="1"/>
          </p:cNvPicPr>
          <p:nvPr/>
        </p:nvPicPr>
        <p:blipFill>
          <a:blip r:embed="rId3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1"/>
              </a:ext>
            </a:extLst>
          </a:blip>
          <a:stretch>
            <a:fillRect/>
          </a:stretch>
        </p:blipFill>
        <p:spPr>
          <a:xfrm>
            <a:off x="10184935" y="6373087"/>
            <a:ext cx="304800" cy="304800"/>
          </a:xfrm>
          <a:prstGeom prst="rect">
            <a:avLst/>
          </a:prstGeom>
        </p:spPr>
      </p:pic>
      <p:pic>
        <p:nvPicPr>
          <p:cNvPr id="383" name="Grafik 382">
            <a:extLst>
              <a:ext uri="{FF2B5EF4-FFF2-40B4-BE49-F238E27FC236}">
                <a16:creationId xmlns:a16="http://schemas.microsoft.com/office/drawing/2014/main" id="{D56E3D81-3472-CCA8-D690-A5365F36D27C}"/>
              </a:ext>
            </a:extLst>
          </p:cNvPr>
          <p:cNvPicPr>
            <a:picLocks noChangeAspect="1"/>
          </p:cNvPicPr>
          <p:nvPr/>
        </p:nvPicPr>
        <p:blipFill>
          <a:blip r:embed="rId3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3"/>
              </a:ext>
            </a:extLst>
          </a:blip>
          <a:stretch>
            <a:fillRect/>
          </a:stretch>
        </p:blipFill>
        <p:spPr>
          <a:xfrm>
            <a:off x="10956402" y="6373087"/>
            <a:ext cx="304800" cy="304800"/>
          </a:xfrm>
          <a:prstGeom prst="rect">
            <a:avLst/>
          </a:prstGeom>
        </p:spPr>
      </p:pic>
      <p:pic>
        <p:nvPicPr>
          <p:cNvPr id="385" name="Grafik 384">
            <a:extLst>
              <a:ext uri="{FF2B5EF4-FFF2-40B4-BE49-F238E27FC236}">
                <a16:creationId xmlns:a16="http://schemas.microsoft.com/office/drawing/2014/main" id="{3D9F764B-5B87-5FCA-7944-44A8AFCF80FB}"/>
              </a:ext>
            </a:extLst>
          </p:cNvPr>
          <p:cNvPicPr>
            <a:picLocks noChangeAspect="1"/>
          </p:cNvPicPr>
          <p:nvPr/>
        </p:nvPicPr>
        <p:blipFill>
          <a:blip r:embed="rId3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5"/>
              </a:ext>
            </a:extLst>
          </a:blip>
          <a:stretch>
            <a:fillRect/>
          </a:stretch>
        </p:blipFill>
        <p:spPr>
          <a:xfrm>
            <a:off x="11727872" y="6373087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71839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84D716A-4C57-E94C-5189-51636D44E0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691" y="709100"/>
            <a:ext cx="304800" cy="3048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6060716-769E-A83A-BCDD-D60BDAA5DA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691" y="1279655"/>
            <a:ext cx="304800" cy="3048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49FB028-5A11-7832-C7B8-BBABEF6D3B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4691" y="1850210"/>
            <a:ext cx="304800" cy="3048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7E58493-D696-1204-AF2A-1FA041570B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0546" y="1850210"/>
            <a:ext cx="304800" cy="3048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99714C0-7665-565A-2BCB-C0D0402D4A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676401" y="1850210"/>
            <a:ext cx="304800" cy="3048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7199B12A-FD82-C6B5-A2D1-4B074E4152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452256" y="1850210"/>
            <a:ext cx="304800" cy="3048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93D62EE7-3C88-FFAF-F530-FB01DCB5ED4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228111" y="1850210"/>
            <a:ext cx="304800" cy="3048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38F20A70-CF69-F196-0558-8446EAF730E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003966" y="1850210"/>
            <a:ext cx="304800" cy="30480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9F5828AA-0A9D-43EB-CE07-C075FE52A02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779821" y="1850210"/>
            <a:ext cx="304800" cy="3048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5EA06FBC-E134-8256-3127-7E8AC9D060A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555676" y="1850210"/>
            <a:ext cx="304800" cy="30480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63766666-0456-1E1C-97C5-E5B8A1BE8CD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331531" y="1850210"/>
            <a:ext cx="304800" cy="304800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2583E0A1-B007-A024-1C6A-BE92392EF63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24691" y="138545"/>
            <a:ext cx="304800" cy="304800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368AFEA0-CF6E-A469-7908-D567C0D05B8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900546" y="138545"/>
            <a:ext cx="304800" cy="304800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CB3CA6EB-ABC2-434F-71E2-091146E50D2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676401" y="138545"/>
            <a:ext cx="304800" cy="304800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1954189D-3F4D-FD6B-F9AF-083672A1ADD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2452256" y="138545"/>
            <a:ext cx="304800" cy="304800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9ED718E7-1B18-5302-8CD9-DF07B41A1A9F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228111" y="138545"/>
            <a:ext cx="304800" cy="304800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A527DD75-8513-0AA8-45BD-2D03F46B4155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4003966" y="138545"/>
            <a:ext cx="304800" cy="304800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7A3B8F37-6A3C-12BA-00FC-9CB201472F2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4779821" y="138545"/>
            <a:ext cx="304800" cy="304800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54AF99F1-54B4-A125-D09D-B5E1D651A3A4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555676" y="138545"/>
            <a:ext cx="304800" cy="3048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2225852D-D99C-1376-B2B8-F716D58C2197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6331531" y="138545"/>
            <a:ext cx="304800" cy="304800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3A1992CD-92AF-2A03-F1A2-14374013DBB6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7107386" y="138545"/>
            <a:ext cx="304800" cy="304800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A3002AB3-6ABD-BB92-3AD9-05DF7E9424D4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7883241" y="138545"/>
            <a:ext cx="304800" cy="304800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833C4B13-50DD-88FB-742D-6B9520E4052A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8659096" y="138545"/>
            <a:ext cx="304800" cy="304800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9268C81D-89E5-FD73-0C92-48873498DE1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9434951" y="138545"/>
            <a:ext cx="304800" cy="304800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43DA24F2-6144-0F6E-CE93-A0C1205EE04F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0210806" y="138545"/>
            <a:ext cx="304800" cy="304800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50066D91-7E6C-F97A-CC24-F1E628149ECA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0986661" y="138545"/>
            <a:ext cx="304800" cy="304800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F4474C91-E971-4222-CDF8-EFD59C088D71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1762509" y="138545"/>
            <a:ext cx="304800" cy="304800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4D8C708F-1F21-9C6D-2D0A-04F1CA27CDEB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900546" y="709100"/>
            <a:ext cx="304800" cy="304800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735418CD-00D8-664A-4192-17FBF3F729B1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676401" y="709100"/>
            <a:ext cx="304800" cy="304800"/>
          </a:xfrm>
          <a:prstGeom prst="rect">
            <a:avLst/>
          </a:prstGeom>
        </p:spPr>
      </p:pic>
      <p:pic>
        <p:nvPicPr>
          <p:cNvPr id="61" name="Grafik 60">
            <a:extLst>
              <a:ext uri="{FF2B5EF4-FFF2-40B4-BE49-F238E27FC236}">
                <a16:creationId xmlns:a16="http://schemas.microsoft.com/office/drawing/2014/main" id="{22AC6133-C5B5-1E5A-E6EA-889B37E6C378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2452256" y="709100"/>
            <a:ext cx="304800" cy="304800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B78E9361-C4AE-1BE9-9CAC-908D1472E1E4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3228111" y="709100"/>
            <a:ext cx="304800" cy="304800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C48CD03F-61BB-0409-6CE4-3D2352DE22B5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4003966" y="709100"/>
            <a:ext cx="304800" cy="304800"/>
          </a:xfrm>
          <a:prstGeom prst="rect">
            <a:avLst/>
          </a:prstGeom>
        </p:spPr>
      </p:pic>
      <p:pic>
        <p:nvPicPr>
          <p:cNvPr id="67" name="Grafik 66">
            <a:extLst>
              <a:ext uri="{FF2B5EF4-FFF2-40B4-BE49-F238E27FC236}">
                <a16:creationId xmlns:a16="http://schemas.microsoft.com/office/drawing/2014/main" id="{0D9CEB7F-C8AA-283C-7A36-751D7027943B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4779821" y="709100"/>
            <a:ext cx="304800" cy="304800"/>
          </a:xfrm>
          <a:prstGeom prst="rect">
            <a:avLst/>
          </a:prstGeom>
        </p:spPr>
      </p:pic>
      <p:pic>
        <p:nvPicPr>
          <p:cNvPr id="69" name="Grafik 68">
            <a:extLst>
              <a:ext uri="{FF2B5EF4-FFF2-40B4-BE49-F238E27FC236}">
                <a16:creationId xmlns:a16="http://schemas.microsoft.com/office/drawing/2014/main" id="{995F2918-DD8F-C42C-7AD5-F5F28FE0435D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5555676" y="709100"/>
            <a:ext cx="304800" cy="304800"/>
          </a:xfrm>
          <a:prstGeom prst="rect">
            <a:avLst/>
          </a:prstGeom>
        </p:spPr>
      </p:pic>
      <p:pic>
        <p:nvPicPr>
          <p:cNvPr id="71" name="Grafik 70">
            <a:extLst>
              <a:ext uri="{FF2B5EF4-FFF2-40B4-BE49-F238E27FC236}">
                <a16:creationId xmlns:a16="http://schemas.microsoft.com/office/drawing/2014/main" id="{0ADF2E13-BDB1-04DF-C73E-3DB372074098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6331531" y="709100"/>
            <a:ext cx="304800" cy="304800"/>
          </a:xfrm>
          <a:prstGeom prst="rect">
            <a:avLst/>
          </a:prstGeom>
        </p:spPr>
      </p:pic>
      <p:pic>
        <p:nvPicPr>
          <p:cNvPr id="73" name="Grafik 72">
            <a:extLst>
              <a:ext uri="{FF2B5EF4-FFF2-40B4-BE49-F238E27FC236}">
                <a16:creationId xmlns:a16="http://schemas.microsoft.com/office/drawing/2014/main" id="{FB38B0EE-1188-8F4C-4857-F4DC73876059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7107386" y="709100"/>
            <a:ext cx="304800" cy="304800"/>
          </a:xfrm>
          <a:prstGeom prst="rect">
            <a:avLst/>
          </a:prstGeom>
        </p:spPr>
      </p:pic>
      <p:pic>
        <p:nvPicPr>
          <p:cNvPr id="75" name="Grafik 74">
            <a:extLst>
              <a:ext uri="{FF2B5EF4-FFF2-40B4-BE49-F238E27FC236}">
                <a16:creationId xmlns:a16="http://schemas.microsoft.com/office/drawing/2014/main" id="{7F919E77-27AD-A4E4-B2D3-98C292AE357D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7883241" y="709100"/>
            <a:ext cx="304800" cy="304800"/>
          </a:xfrm>
          <a:prstGeom prst="rect">
            <a:avLst/>
          </a:prstGeom>
        </p:spPr>
      </p:pic>
      <p:pic>
        <p:nvPicPr>
          <p:cNvPr id="77" name="Grafik 76">
            <a:extLst>
              <a:ext uri="{FF2B5EF4-FFF2-40B4-BE49-F238E27FC236}">
                <a16:creationId xmlns:a16="http://schemas.microsoft.com/office/drawing/2014/main" id="{91C7E217-85A7-DFFE-2C59-7F21AF9710FA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8659096" y="709100"/>
            <a:ext cx="304800" cy="304800"/>
          </a:xfrm>
          <a:prstGeom prst="rect">
            <a:avLst/>
          </a:prstGeom>
        </p:spPr>
      </p:pic>
      <p:pic>
        <p:nvPicPr>
          <p:cNvPr id="79" name="Grafik 78">
            <a:extLst>
              <a:ext uri="{FF2B5EF4-FFF2-40B4-BE49-F238E27FC236}">
                <a16:creationId xmlns:a16="http://schemas.microsoft.com/office/drawing/2014/main" id="{0A25A4AF-9DBB-8048-4756-96A6749C90E7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9434951" y="709100"/>
            <a:ext cx="304800" cy="304800"/>
          </a:xfrm>
          <a:prstGeom prst="rect">
            <a:avLst/>
          </a:prstGeom>
        </p:spPr>
      </p:pic>
      <p:pic>
        <p:nvPicPr>
          <p:cNvPr id="81" name="Grafik 80">
            <a:extLst>
              <a:ext uri="{FF2B5EF4-FFF2-40B4-BE49-F238E27FC236}">
                <a16:creationId xmlns:a16="http://schemas.microsoft.com/office/drawing/2014/main" id="{83116EB8-853E-D592-C7D9-FB368CBA12B4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10210806" y="709100"/>
            <a:ext cx="304800" cy="304800"/>
          </a:xfrm>
          <a:prstGeom prst="rect">
            <a:avLst/>
          </a:prstGeom>
        </p:spPr>
      </p:pic>
      <p:pic>
        <p:nvPicPr>
          <p:cNvPr id="83" name="Grafik 82">
            <a:extLst>
              <a:ext uri="{FF2B5EF4-FFF2-40B4-BE49-F238E27FC236}">
                <a16:creationId xmlns:a16="http://schemas.microsoft.com/office/drawing/2014/main" id="{9C4030E3-C8B6-8102-C187-12AE3E7600CE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10986661" y="709100"/>
            <a:ext cx="304800" cy="304800"/>
          </a:xfrm>
          <a:prstGeom prst="rect">
            <a:avLst/>
          </a:prstGeom>
        </p:spPr>
      </p:pic>
      <p:pic>
        <p:nvPicPr>
          <p:cNvPr id="85" name="Grafik 84">
            <a:extLst>
              <a:ext uri="{FF2B5EF4-FFF2-40B4-BE49-F238E27FC236}">
                <a16:creationId xmlns:a16="http://schemas.microsoft.com/office/drawing/2014/main" id="{2DC8BFF9-2E3A-F1EF-DC23-110A7A9841B7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11762509" y="709100"/>
            <a:ext cx="304800" cy="304800"/>
          </a:xfrm>
          <a:prstGeom prst="rect">
            <a:avLst/>
          </a:prstGeom>
        </p:spPr>
      </p:pic>
      <p:pic>
        <p:nvPicPr>
          <p:cNvPr id="87" name="Grafik 86">
            <a:extLst>
              <a:ext uri="{FF2B5EF4-FFF2-40B4-BE49-F238E27FC236}">
                <a16:creationId xmlns:a16="http://schemas.microsoft.com/office/drawing/2014/main" id="{8D3EDE82-0C59-2C6E-B3BF-1EDF208BB4A0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900546" y="1279655"/>
            <a:ext cx="304800" cy="304800"/>
          </a:xfrm>
          <a:prstGeom prst="rect">
            <a:avLst/>
          </a:prstGeom>
        </p:spPr>
      </p:pic>
      <p:pic>
        <p:nvPicPr>
          <p:cNvPr id="89" name="Grafik 88">
            <a:extLst>
              <a:ext uri="{FF2B5EF4-FFF2-40B4-BE49-F238E27FC236}">
                <a16:creationId xmlns:a16="http://schemas.microsoft.com/office/drawing/2014/main" id="{144BBD33-8ECA-1A62-EE5D-8FB1EA6E2E7A}"/>
              </a:ext>
            </a:extLst>
          </p:cNvPr>
          <p:cNvPicPr>
            <a:picLocks noChangeAspect="1"/>
          </p:cNvPicPr>
          <p:nvPr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1676401" y="1279655"/>
            <a:ext cx="304800" cy="304800"/>
          </a:xfrm>
          <a:prstGeom prst="rect">
            <a:avLst/>
          </a:prstGeom>
        </p:spPr>
      </p:pic>
      <p:pic>
        <p:nvPicPr>
          <p:cNvPr id="91" name="Grafik 90">
            <a:extLst>
              <a:ext uri="{FF2B5EF4-FFF2-40B4-BE49-F238E27FC236}">
                <a16:creationId xmlns:a16="http://schemas.microsoft.com/office/drawing/2014/main" id="{20BF1C56-2EAB-95B3-68F6-0BB41EF9F1C4}"/>
              </a:ext>
            </a:extLst>
          </p:cNvPr>
          <p:cNvPicPr>
            <a:picLocks noChangeAspect="1"/>
          </p:cNvPicPr>
          <p:nvPr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2452256" y="1279655"/>
            <a:ext cx="304800" cy="304800"/>
          </a:xfrm>
          <a:prstGeom prst="rect">
            <a:avLst/>
          </a:prstGeom>
        </p:spPr>
      </p:pic>
      <p:pic>
        <p:nvPicPr>
          <p:cNvPr id="93" name="Grafik 92">
            <a:extLst>
              <a:ext uri="{FF2B5EF4-FFF2-40B4-BE49-F238E27FC236}">
                <a16:creationId xmlns:a16="http://schemas.microsoft.com/office/drawing/2014/main" id="{AF58A0CA-9E56-8332-9575-879028B616DC}"/>
              </a:ext>
            </a:extLst>
          </p:cNvPr>
          <p:cNvPicPr>
            <a:picLocks noChangeAspect="1"/>
          </p:cNvPicPr>
          <p:nvPr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3228111" y="1279655"/>
            <a:ext cx="304800" cy="304800"/>
          </a:xfrm>
          <a:prstGeom prst="rect">
            <a:avLst/>
          </a:prstGeom>
        </p:spPr>
      </p:pic>
      <p:pic>
        <p:nvPicPr>
          <p:cNvPr id="95" name="Grafik 94">
            <a:extLst>
              <a:ext uri="{FF2B5EF4-FFF2-40B4-BE49-F238E27FC236}">
                <a16:creationId xmlns:a16="http://schemas.microsoft.com/office/drawing/2014/main" id="{1DE94CCA-03A4-DDC4-89AE-588B4FF24E52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4003966" y="1279655"/>
            <a:ext cx="304800" cy="304800"/>
          </a:xfrm>
          <a:prstGeom prst="rect">
            <a:avLst/>
          </a:prstGeom>
        </p:spPr>
      </p:pic>
      <p:pic>
        <p:nvPicPr>
          <p:cNvPr id="97" name="Grafik 96">
            <a:extLst>
              <a:ext uri="{FF2B5EF4-FFF2-40B4-BE49-F238E27FC236}">
                <a16:creationId xmlns:a16="http://schemas.microsoft.com/office/drawing/2014/main" id="{A5FC7F07-2EED-ECF5-125A-1DFF290143F6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4779821" y="1279655"/>
            <a:ext cx="304800" cy="304800"/>
          </a:xfrm>
          <a:prstGeom prst="rect">
            <a:avLst/>
          </a:prstGeom>
        </p:spPr>
      </p:pic>
      <p:pic>
        <p:nvPicPr>
          <p:cNvPr id="99" name="Grafik 98">
            <a:extLst>
              <a:ext uri="{FF2B5EF4-FFF2-40B4-BE49-F238E27FC236}">
                <a16:creationId xmlns:a16="http://schemas.microsoft.com/office/drawing/2014/main" id="{D9730921-8743-68C3-A123-828219AA4F35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5555676" y="1279655"/>
            <a:ext cx="304800" cy="304800"/>
          </a:xfrm>
          <a:prstGeom prst="rect">
            <a:avLst/>
          </a:prstGeom>
        </p:spPr>
      </p:pic>
      <p:pic>
        <p:nvPicPr>
          <p:cNvPr id="101" name="Grafik 100">
            <a:extLst>
              <a:ext uri="{FF2B5EF4-FFF2-40B4-BE49-F238E27FC236}">
                <a16:creationId xmlns:a16="http://schemas.microsoft.com/office/drawing/2014/main" id="{EDD4E34D-A4C5-F2A4-9909-E0A84A5E9CF2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6331531" y="1279655"/>
            <a:ext cx="304800" cy="304800"/>
          </a:xfrm>
          <a:prstGeom prst="rect">
            <a:avLst/>
          </a:prstGeom>
        </p:spPr>
      </p:pic>
      <p:pic>
        <p:nvPicPr>
          <p:cNvPr id="103" name="Grafik 102">
            <a:extLst>
              <a:ext uri="{FF2B5EF4-FFF2-40B4-BE49-F238E27FC236}">
                <a16:creationId xmlns:a16="http://schemas.microsoft.com/office/drawing/2014/main" id="{76B8FB01-0D07-74A1-4AB2-64C3539F14E1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7107386" y="1279655"/>
            <a:ext cx="304800" cy="304800"/>
          </a:xfrm>
          <a:prstGeom prst="rect">
            <a:avLst/>
          </a:prstGeom>
        </p:spPr>
      </p:pic>
      <p:pic>
        <p:nvPicPr>
          <p:cNvPr id="105" name="Grafik 104">
            <a:extLst>
              <a:ext uri="{FF2B5EF4-FFF2-40B4-BE49-F238E27FC236}">
                <a16:creationId xmlns:a16="http://schemas.microsoft.com/office/drawing/2014/main" id="{0C919D11-E694-26BB-2174-5C0BAB723E1A}"/>
              </a:ext>
            </a:extLst>
          </p:cNvPr>
          <p:cNvPicPr>
            <a:picLocks noChangeAspect="1"/>
          </p:cNvPicPr>
          <p:nvPr/>
        </p:nvPicPr>
        <p:blipFill>
          <a:blip r:embed="rId10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7883241" y="1279655"/>
            <a:ext cx="304800" cy="304800"/>
          </a:xfrm>
          <a:prstGeom prst="rect">
            <a:avLst/>
          </a:prstGeom>
        </p:spPr>
      </p:pic>
      <p:pic>
        <p:nvPicPr>
          <p:cNvPr id="107" name="Grafik 106">
            <a:extLst>
              <a:ext uri="{FF2B5EF4-FFF2-40B4-BE49-F238E27FC236}">
                <a16:creationId xmlns:a16="http://schemas.microsoft.com/office/drawing/2014/main" id="{04C63F78-15A7-98EC-5E80-1F27A5A50DF1}"/>
              </a:ext>
            </a:extLst>
          </p:cNvPr>
          <p:cNvPicPr>
            <a:picLocks noChangeAspect="1"/>
          </p:cNvPicPr>
          <p:nvPr/>
        </p:nvPicPr>
        <p:blipFill>
          <a:blip r:embed="rId10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8659096" y="1279655"/>
            <a:ext cx="304800" cy="304800"/>
          </a:xfrm>
          <a:prstGeom prst="rect">
            <a:avLst/>
          </a:prstGeom>
        </p:spPr>
      </p:pic>
      <p:pic>
        <p:nvPicPr>
          <p:cNvPr id="109" name="Grafik 108">
            <a:extLst>
              <a:ext uri="{FF2B5EF4-FFF2-40B4-BE49-F238E27FC236}">
                <a16:creationId xmlns:a16="http://schemas.microsoft.com/office/drawing/2014/main" id="{B6E12CEF-2C41-9FD1-2128-D298D4F98D6A}"/>
              </a:ext>
            </a:extLst>
          </p:cNvPr>
          <p:cNvPicPr>
            <a:picLocks noChangeAspect="1"/>
          </p:cNvPicPr>
          <p:nvPr/>
        </p:nvPicPr>
        <p:blipFill>
          <a:blip r:embed="rId10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9434951" y="1279655"/>
            <a:ext cx="304800" cy="304800"/>
          </a:xfrm>
          <a:prstGeom prst="rect">
            <a:avLst/>
          </a:prstGeom>
        </p:spPr>
      </p:pic>
      <p:pic>
        <p:nvPicPr>
          <p:cNvPr id="111" name="Grafik 110">
            <a:extLst>
              <a:ext uri="{FF2B5EF4-FFF2-40B4-BE49-F238E27FC236}">
                <a16:creationId xmlns:a16="http://schemas.microsoft.com/office/drawing/2014/main" id="{EE8E0B23-D8B2-57C5-62DE-6B6BEE88DEC9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10210806" y="1279655"/>
            <a:ext cx="304800" cy="304800"/>
          </a:xfrm>
          <a:prstGeom prst="rect">
            <a:avLst/>
          </a:prstGeom>
        </p:spPr>
      </p:pic>
      <p:pic>
        <p:nvPicPr>
          <p:cNvPr id="113" name="Grafik 112">
            <a:extLst>
              <a:ext uri="{FF2B5EF4-FFF2-40B4-BE49-F238E27FC236}">
                <a16:creationId xmlns:a16="http://schemas.microsoft.com/office/drawing/2014/main" id="{0B778C19-041E-E68A-6D8A-547607152034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10986661" y="1279655"/>
            <a:ext cx="304800" cy="304800"/>
          </a:xfrm>
          <a:prstGeom prst="rect">
            <a:avLst/>
          </a:prstGeom>
        </p:spPr>
      </p:pic>
      <p:pic>
        <p:nvPicPr>
          <p:cNvPr id="115" name="Grafik 114">
            <a:extLst>
              <a:ext uri="{FF2B5EF4-FFF2-40B4-BE49-F238E27FC236}">
                <a16:creationId xmlns:a16="http://schemas.microsoft.com/office/drawing/2014/main" id="{0846F5F1-2DB6-F2CC-8BF4-CF4C85E87B77}"/>
              </a:ext>
            </a:extLst>
          </p:cNvPr>
          <p:cNvPicPr>
            <a:picLocks noChangeAspect="1"/>
          </p:cNvPicPr>
          <p:nvPr/>
        </p:nvPicPr>
        <p:blipFill>
          <a:blip r:embed="rId1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11762509" y="1279655"/>
            <a:ext cx="304800" cy="304800"/>
          </a:xfrm>
          <a:prstGeom prst="rect">
            <a:avLst/>
          </a:prstGeom>
        </p:spPr>
      </p:pic>
      <p:pic>
        <p:nvPicPr>
          <p:cNvPr id="117" name="Grafik 116">
            <a:extLst>
              <a:ext uri="{FF2B5EF4-FFF2-40B4-BE49-F238E27FC236}">
                <a16:creationId xmlns:a16="http://schemas.microsoft.com/office/drawing/2014/main" id="{10B2DBB5-BF5F-0E82-3342-EED839CB53E1}"/>
              </a:ext>
            </a:extLst>
          </p:cNvPr>
          <p:cNvPicPr>
            <a:picLocks noChangeAspect="1"/>
          </p:cNvPicPr>
          <p:nvPr/>
        </p:nvPicPr>
        <p:blipFill>
          <a:blip r:embed="rId1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7107386" y="1850210"/>
            <a:ext cx="304800" cy="304800"/>
          </a:xfrm>
          <a:prstGeom prst="rect">
            <a:avLst/>
          </a:prstGeom>
        </p:spPr>
      </p:pic>
      <p:pic>
        <p:nvPicPr>
          <p:cNvPr id="119" name="Grafik 118">
            <a:extLst>
              <a:ext uri="{FF2B5EF4-FFF2-40B4-BE49-F238E27FC236}">
                <a16:creationId xmlns:a16="http://schemas.microsoft.com/office/drawing/2014/main" id="{BC90433E-147C-AECB-0841-8DEBE227C7AF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7883241" y="1850210"/>
            <a:ext cx="304800" cy="304800"/>
          </a:xfrm>
          <a:prstGeom prst="rect">
            <a:avLst/>
          </a:prstGeom>
        </p:spPr>
      </p:pic>
      <p:pic>
        <p:nvPicPr>
          <p:cNvPr id="121" name="Grafik 120">
            <a:extLst>
              <a:ext uri="{FF2B5EF4-FFF2-40B4-BE49-F238E27FC236}">
                <a16:creationId xmlns:a16="http://schemas.microsoft.com/office/drawing/2014/main" id="{4FA02785-2F0D-08DA-E4C7-B3D462C40188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8659096" y="1850210"/>
            <a:ext cx="304800" cy="304800"/>
          </a:xfrm>
          <a:prstGeom prst="rect">
            <a:avLst/>
          </a:prstGeom>
        </p:spPr>
      </p:pic>
      <p:pic>
        <p:nvPicPr>
          <p:cNvPr id="123" name="Grafik 122">
            <a:extLst>
              <a:ext uri="{FF2B5EF4-FFF2-40B4-BE49-F238E27FC236}">
                <a16:creationId xmlns:a16="http://schemas.microsoft.com/office/drawing/2014/main" id="{AD781D57-D9CE-A989-B3F6-97ED834FD539}"/>
              </a:ext>
            </a:extLst>
          </p:cNvPr>
          <p:cNvPicPr>
            <a:picLocks noChangeAspect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9434951" y="1850210"/>
            <a:ext cx="304800" cy="304800"/>
          </a:xfrm>
          <a:prstGeom prst="rect">
            <a:avLst/>
          </a:prstGeom>
        </p:spPr>
      </p:pic>
      <p:pic>
        <p:nvPicPr>
          <p:cNvPr id="125" name="Grafik 124">
            <a:extLst>
              <a:ext uri="{FF2B5EF4-FFF2-40B4-BE49-F238E27FC236}">
                <a16:creationId xmlns:a16="http://schemas.microsoft.com/office/drawing/2014/main" id="{464D090D-C9A4-9F70-6BB1-31EE3DAA9B5D}"/>
              </a:ext>
            </a:extLst>
          </p:cNvPr>
          <p:cNvPicPr>
            <a:picLocks noChangeAspect="1"/>
          </p:cNvPicPr>
          <p:nvPr/>
        </p:nvPicPr>
        <p:blipFill>
          <a:blip r:embed="rId1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5"/>
              </a:ext>
            </a:extLst>
          </a:blip>
          <a:stretch>
            <a:fillRect/>
          </a:stretch>
        </p:blipFill>
        <p:spPr>
          <a:xfrm>
            <a:off x="10210806" y="1850210"/>
            <a:ext cx="304800" cy="304800"/>
          </a:xfrm>
          <a:prstGeom prst="rect">
            <a:avLst/>
          </a:prstGeom>
        </p:spPr>
      </p:pic>
      <p:pic>
        <p:nvPicPr>
          <p:cNvPr id="127" name="Grafik 126">
            <a:extLst>
              <a:ext uri="{FF2B5EF4-FFF2-40B4-BE49-F238E27FC236}">
                <a16:creationId xmlns:a16="http://schemas.microsoft.com/office/drawing/2014/main" id="{190D5BC1-EA7A-C86B-E6B4-442D567D6EA5}"/>
              </a:ext>
            </a:extLst>
          </p:cNvPr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10986661" y="185021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817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Grafiken, Kunst, Screenshot, Design enthält.&#10;&#10;Automatisch generierte Beschreibung">
            <a:extLst>
              <a:ext uri="{FF2B5EF4-FFF2-40B4-BE49-F238E27FC236}">
                <a16:creationId xmlns:a16="http://schemas.microsoft.com/office/drawing/2014/main" id="{AACAA658-A718-06F1-4C42-2B8ADF4BF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469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38C3">
      <a:dk1>
        <a:srgbClr val="FF5053"/>
      </a:dk1>
      <a:lt1>
        <a:srgbClr val="FEF2FF"/>
      </a:lt1>
      <a:dk2>
        <a:srgbClr val="0F000A"/>
      </a:dk2>
      <a:lt2>
        <a:srgbClr val="0F000A"/>
      </a:lt2>
      <a:accent1>
        <a:srgbClr val="6A5FDB"/>
      </a:accent1>
      <a:accent2>
        <a:srgbClr val="B2AAFF"/>
      </a:accent2>
      <a:accent3>
        <a:srgbClr val="261A66"/>
      </a:accent3>
      <a:accent4>
        <a:srgbClr val="29114C"/>
      </a:accent4>
      <a:accent5>
        <a:srgbClr val="190B2F"/>
      </a:accent5>
      <a:accent6>
        <a:srgbClr val="190B2F"/>
      </a:accent6>
      <a:hlink>
        <a:srgbClr val="FF5053"/>
      </a:hlink>
      <a:folHlink>
        <a:srgbClr val="6A5FDB"/>
      </a:folHlink>
    </a:clrScheme>
    <a:fontScheme name="38C3">
      <a:majorFont>
        <a:latin typeface="Space Grotesk"/>
        <a:ea typeface=""/>
        <a:cs typeface=""/>
      </a:majorFont>
      <a:minorFont>
        <a:latin typeface="Uncu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31C8045974D314989B446B1B52FDA99" ma:contentTypeVersion="4" ma:contentTypeDescription="Ein neues Dokument erstellen." ma:contentTypeScope="" ma:versionID="c1e2cfe64eb2070815938b064dc6ce0e">
  <xsd:schema xmlns:xsd="http://www.w3.org/2001/XMLSchema" xmlns:xs="http://www.w3.org/2001/XMLSchema" xmlns:p="http://schemas.microsoft.com/office/2006/metadata/properties" xmlns:ns2="d536a90f-8179-49fc-9a29-48d52fb87cd5" targetNamespace="http://schemas.microsoft.com/office/2006/metadata/properties" ma:root="true" ma:fieldsID="f1f0ecc924026457ce14976b6e73181e" ns2:_="">
    <xsd:import namespace="d536a90f-8179-49fc-9a29-48d52fb87cd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36a90f-8179-49fc-9a29-48d52fb87c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FBC42B2-619C-4E0E-BEE3-C7D4BAA1AD1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3747451-2F52-4342-829C-548C59160C3D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FFE9ABE-FA8B-49F2-8B30-A75074CF48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536a90f-8179-49fc-9a29-48d52fb87cd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Microsoft Office PowerPoint</Application>
  <PresentationFormat>Breitbild</PresentationFormat>
  <Paragraphs>2</Paragraphs>
  <Slides>88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88</vt:i4>
      </vt:variant>
    </vt:vector>
  </HeadingPairs>
  <TitlesOfParts>
    <vt:vector size="89" baseType="lpstr">
      <vt:lpstr>Office</vt:lpstr>
      <vt:lpstr>38C3 Style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Bogk Andreas STAP</dc:creator>
  <cp:lastModifiedBy>Bogk Andreas STAP</cp:lastModifiedBy>
  <cp:revision>2</cp:revision>
  <dcterms:created xsi:type="dcterms:W3CDTF">2024-12-21T17:26:00Z</dcterms:created>
  <dcterms:modified xsi:type="dcterms:W3CDTF">2024-12-21T22:31:16Z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c304477-31cc-45f4-999a-ed8c78c5e0df_Enabled">
    <vt:lpwstr>true</vt:lpwstr>
  </property>
  <property fmtid="{D5CDD505-2E9C-101B-9397-08002B2CF9AE}" pid="3" name="MSIP_Label_0c304477-31cc-45f4-999a-ed8c78c5e0df_SetDate">
    <vt:lpwstr>2024-12-21T17:26:17Z</vt:lpwstr>
  </property>
  <property fmtid="{D5CDD505-2E9C-101B-9397-08002B2CF9AE}" pid="4" name="MSIP_Label_0c304477-31cc-45f4-999a-ed8c78c5e0df_Method">
    <vt:lpwstr>Privileged</vt:lpwstr>
  </property>
  <property fmtid="{D5CDD505-2E9C-101B-9397-08002B2CF9AE}" pid="5" name="MSIP_Label_0c304477-31cc-45f4-999a-ed8c78c5e0df_Name">
    <vt:lpwstr>Public</vt:lpwstr>
  </property>
  <property fmtid="{D5CDD505-2E9C-101B-9397-08002B2CF9AE}" pid="6" name="MSIP_Label_0c304477-31cc-45f4-999a-ed8c78c5e0df_SiteId">
    <vt:lpwstr>e0fc8045-dafa-4bcc-96af-9d5e872b7d60</vt:lpwstr>
  </property>
  <property fmtid="{D5CDD505-2E9C-101B-9397-08002B2CF9AE}" pid="7" name="MSIP_Label_0c304477-31cc-45f4-999a-ed8c78c5e0df_ActionId">
    <vt:lpwstr>5c1913f3-a606-4517-9240-d1dc49029d51</vt:lpwstr>
  </property>
  <property fmtid="{D5CDD505-2E9C-101B-9397-08002B2CF9AE}" pid="8" name="MSIP_Label_0c304477-31cc-45f4-999a-ed8c78c5e0df_ContentBits">
    <vt:lpwstr>0</vt:lpwstr>
  </property>
  <property fmtid="{D5CDD505-2E9C-101B-9397-08002B2CF9AE}" pid="9" name="ContentTypeId">
    <vt:lpwstr>0x010100531C8045974D314989B446B1B52FDA99</vt:lpwstr>
  </property>
</Properties>
</file>